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Agro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005" y="1371600"/>
            <a:ext cx="4263988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dirty="0">
                <a:solidFill>
                  <a:srgbClr val="282828"/>
                </a:solidFill>
              </a:rPr>
              <a:t>A Smart AI-Based Agriculture Assistant</a:t>
            </a:r>
            <a:endParaRPr lang="en-US" sz="2000" dirty="0">
              <a:solidFill>
                <a:srgbClr val="282828"/>
              </a:solidFill>
            </a:endParaRPr>
          </a:p>
          <a:p>
            <a:pPr algn="ctr"/>
            <a:endParaRPr lang="en-IN" sz="2000" dirty="0">
              <a:solidFill>
                <a:srgbClr val="282828"/>
              </a:solidFill>
            </a:endParaRPr>
          </a:p>
          <a:p>
            <a:pPr algn="ctr"/>
            <a:endParaRPr sz="2000" dirty="0">
              <a:solidFill>
                <a:srgbClr val="282828"/>
              </a:solidFill>
            </a:endParaRPr>
          </a:p>
          <a:p>
            <a:pPr algn="ctr"/>
            <a:r>
              <a:rPr sz="2000" dirty="0">
                <a:solidFill>
                  <a:srgbClr val="282828"/>
                </a:solidFill>
              </a:rPr>
              <a:t>Chandigarh University</a:t>
            </a:r>
            <a:endParaRPr lang="en-US" sz="2000" dirty="0">
              <a:solidFill>
                <a:srgbClr val="282828"/>
              </a:solidFill>
            </a:endParaRPr>
          </a:p>
          <a:p>
            <a:endParaRPr lang="en-IN" sz="2000" dirty="0">
              <a:solidFill>
                <a:srgbClr val="282828"/>
              </a:solidFill>
            </a:endParaRPr>
          </a:p>
          <a:p>
            <a:pPr algn="ctr"/>
            <a:endParaRPr sz="2000" dirty="0">
              <a:solidFill>
                <a:srgbClr val="282828"/>
              </a:solidFill>
            </a:endParaRPr>
          </a:p>
          <a:p>
            <a:pPr algn="ctr"/>
            <a:r>
              <a:rPr sz="2000" dirty="0" err="1">
                <a:solidFill>
                  <a:srgbClr val="282828"/>
                </a:solidFill>
              </a:rPr>
              <a:t>Rishav</a:t>
            </a:r>
            <a:r>
              <a:rPr sz="2000" dirty="0">
                <a:solidFill>
                  <a:srgbClr val="282828"/>
                </a:solidFill>
              </a:rPr>
              <a:t> Mondal (O23MCA110616)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Market Price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Scrapes or fetches crop prices from official sources.</a:t>
            </a:r>
          </a:p>
          <a:p>
            <a:r>
              <a:rPr sz="2000">
                <a:solidFill>
                  <a:srgbClr val="282828"/>
                </a:solidFill>
              </a:rPr>
              <a:t>Helps farmers make informed selling decisions by comparing mandi rates.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033" y="2392471"/>
            <a:ext cx="69118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Takes user input (soil type &amp; season) and suggests optimal crops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using rule-based logic.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Disease Detection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17080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Uses machine learning or fallback rule-based logic to identify plant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diseases from uploaded leaf images.</a:t>
            </a:r>
          </a:p>
          <a:p>
            <a:r>
              <a:rPr sz="2000" dirty="0">
                <a:solidFill>
                  <a:srgbClr val="282828"/>
                </a:solidFill>
              </a:rPr>
              <a:t>Prevents crop loss through early diagnosis.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317315"/>
            <a:ext cx="68988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Uses </a:t>
            </a:r>
            <a:r>
              <a:rPr sz="2000" dirty="0" err="1">
                <a:solidFill>
                  <a:srgbClr val="282828"/>
                </a:solidFill>
              </a:rPr>
              <a:t>OpenWeatherMap</a:t>
            </a:r>
            <a:r>
              <a:rPr sz="2000" dirty="0">
                <a:solidFill>
                  <a:srgbClr val="282828"/>
                </a:solidFill>
              </a:rPr>
              <a:t> API to display live weather updates and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forecasts for user-specified locations.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Leaf Scanner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Scans and analyzes leaf color patterns to indicate health.</a:t>
            </a:r>
          </a:p>
          <a:p>
            <a:r>
              <a:rPr sz="2000">
                <a:solidFill>
                  <a:srgbClr val="282828"/>
                </a:solidFill>
              </a:rPr>
              <a:t>Provides quick feedback like 'Healthy', 'Yellow Curl Virus',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13349"/>
            <a:ext cx="78190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Displays daily mandi prices of major crops using government-</a:t>
            </a:r>
            <a:r>
              <a:rPr sz="2000" dirty="0" err="1">
                <a:solidFill>
                  <a:srgbClr val="282828"/>
                </a:solidFill>
              </a:rPr>
              <a:t>support</a:t>
            </a:r>
            <a:r>
              <a:rPr lang="en-US" sz="2000" dirty="0" err="1">
                <a:solidFill>
                  <a:srgbClr val="282828"/>
                </a:solidFill>
              </a:rPr>
              <a:t>d</a:t>
            </a:r>
            <a:r>
              <a:rPr sz="2000" dirty="0" err="1">
                <a:solidFill>
                  <a:srgbClr val="282828"/>
                </a:solidFill>
              </a:rPr>
              <a:t>ed</a:t>
            </a:r>
            <a:r>
              <a:rPr sz="2000" dirty="0">
                <a:solidFill>
                  <a:srgbClr val="282828"/>
                </a:solidFill>
              </a:rPr>
              <a:t>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APIs or scraping.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Testing &amp;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78279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✅ Unit testing for each module</a:t>
            </a:r>
          </a:p>
          <a:p>
            <a:r>
              <a:rPr sz="2000">
                <a:solidFill>
                  <a:srgbClr val="282828"/>
                </a:solidFill>
              </a:rPr>
              <a:t>✅ Integration testing for flow</a:t>
            </a:r>
          </a:p>
          <a:p>
            <a:r>
              <a:rPr sz="2000">
                <a:solidFill>
                  <a:srgbClr val="282828"/>
                </a:solidFill>
              </a:rPr>
              <a:t>✅ Functional/UI testing</a:t>
            </a:r>
          </a:p>
          <a:p>
            <a:r>
              <a:rPr sz="2000">
                <a:solidFill>
                  <a:srgbClr val="282828"/>
                </a:solidFill>
              </a:rPr>
              <a:t>✅ Manual and tool-based validation using Postman and unittest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89764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Visual check of leaf health using color and pattern detection or fallback rules.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Deployment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 err="1">
                <a:solidFill>
                  <a:srgbClr val="282828"/>
                </a:solidFill>
              </a:rPr>
              <a:t>Agro</a:t>
            </a:r>
            <a:r>
              <a:rPr sz="2000" dirty="0">
                <a:solidFill>
                  <a:srgbClr val="282828"/>
                </a:solidFill>
              </a:rPr>
              <a:t> AI is hosted using Flask’s lightweight server and is deployable on AWS or Azure.</a:t>
            </a:r>
          </a:p>
          <a:p>
            <a:r>
              <a:rPr sz="2000" dirty="0">
                <a:solidFill>
                  <a:srgbClr val="282828"/>
                </a:solidFill>
              </a:rPr>
              <a:t>Future support includes regional languages, voice interface, and offline mode.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10636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Users register/login to securely access services. Sessions managed with Flask.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Applications &amp; Use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39031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- Farmers: Access advisory tools</a:t>
            </a:r>
          </a:p>
          <a:p>
            <a:r>
              <a:rPr sz="2000">
                <a:solidFill>
                  <a:srgbClr val="282828"/>
                </a:solidFill>
              </a:rPr>
              <a:t>- Students: Learn agri-tech</a:t>
            </a:r>
          </a:p>
          <a:p>
            <a:r>
              <a:rPr sz="2000">
                <a:solidFill>
                  <a:srgbClr val="282828"/>
                </a:solidFill>
              </a:rPr>
              <a:t>- NGOs: Support digital agriculture</a:t>
            </a:r>
          </a:p>
          <a:p>
            <a:r>
              <a:rPr sz="2000">
                <a:solidFill>
                  <a:srgbClr val="282828"/>
                </a:solidFill>
              </a:rPr>
              <a:t>- Officers: Assist in decision-making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21288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Modularity, Scalability, Performance, User-Centric UI, Secure Sessions.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Challenges Faced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858" y="1835228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⚠ API limits &amp; data dependencies</a:t>
            </a:r>
          </a:p>
          <a:p>
            <a:r>
              <a:rPr sz="2000">
                <a:solidFill>
                  <a:srgbClr val="282828"/>
                </a:solidFill>
              </a:rPr>
              <a:t>⚠ Mobile responsiveness</a:t>
            </a:r>
          </a:p>
          <a:p>
            <a:r>
              <a:rPr sz="2000">
                <a:solidFill>
                  <a:srgbClr val="282828"/>
                </a:solidFill>
              </a:rPr>
              <a:t>⚠ Image quality issues in ML</a:t>
            </a:r>
          </a:p>
          <a:p>
            <a:r>
              <a:rPr sz="2000">
                <a:solidFill>
                  <a:srgbClr val="282828"/>
                </a:solidFill>
              </a:rPr>
              <a:t>⚠ Need for multilingual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121079"/>
            <a:ext cx="75114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Unit, Integration, Functional, UI, and Security Testing performed using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Postman, unit test, manual scripts.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95251"/>
            <a:ext cx="831977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 err="1">
                <a:solidFill>
                  <a:srgbClr val="282828"/>
                </a:solidFill>
              </a:rPr>
              <a:t>Agro</a:t>
            </a:r>
            <a:r>
              <a:rPr sz="2000" dirty="0">
                <a:solidFill>
                  <a:srgbClr val="282828"/>
                </a:solidFill>
              </a:rPr>
              <a:t> AI is more than a project—it's a scalable tool for smart agriculture.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It empowers farmers, promotes digital literacy, and contributes to sustainable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farming.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191191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Built locally on Flask, ready for cloud deployment on AWS/Azure.</a:t>
            </a:r>
          </a:p>
          <a:p>
            <a:r>
              <a:rPr sz="2000" dirty="0">
                <a:solidFill>
                  <a:srgbClr val="282828"/>
                </a:solidFill>
              </a:rPr>
              <a:t>Next: voice interface, offline mode.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62501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• Processor: Intel i</a:t>
            </a:r>
            <a:r>
              <a:rPr lang="en-US" sz="2000" dirty="0">
                <a:solidFill>
                  <a:srgbClr val="282828"/>
                </a:solidFill>
              </a:rPr>
              <a:t>3</a:t>
            </a:r>
            <a:r>
              <a:rPr sz="2000" dirty="0">
                <a:solidFill>
                  <a:srgbClr val="282828"/>
                </a:solidFill>
              </a:rPr>
              <a:t> or higher (64-bit)</a:t>
            </a:r>
          </a:p>
          <a:p>
            <a:r>
              <a:rPr sz="2000" dirty="0">
                <a:solidFill>
                  <a:srgbClr val="282828"/>
                </a:solidFill>
              </a:rPr>
              <a:t>• RAM: Minimum 8 GB (16 GB recommended)</a:t>
            </a:r>
          </a:p>
          <a:p>
            <a:r>
              <a:rPr sz="2000" dirty="0">
                <a:solidFill>
                  <a:srgbClr val="282828"/>
                </a:solidFill>
              </a:rPr>
              <a:t>• Storage: 2 GB of free disk space for project files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• Internet: Stable connection for API access (weather, market)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791265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• Programming Language: Python</a:t>
            </a:r>
            <a:r>
              <a:rPr lang="en-US" sz="2000" dirty="0">
                <a:solidFill>
                  <a:srgbClr val="282828"/>
                </a:solidFill>
              </a:rPr>
              <a:t>(Visual Studio Code)</a:t>
            </a:r>
            <a:endParaRPr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• Web Framework: Flask</a:t>
            </a:r>
          </a:p>
          <a:p>
            <a:r>
              <a:rPr sz="2000" dirty="0">
                <a:solidFill>
                  <a:srgbClr val="282828"/>
                </a:solidFill>
              </a:rPr>
              <a:t>• Frontend: HTML, CSS, Bootstrap</a:t>
            </a:r>
          </a:p>
          <a:p>
            <a:r>
              <a:rPr sz="2000" dirty="0">
                <a:solidFill>
                  <a:srgbClr val="282828"/>
                </a:solidFill>
              </a:rPr>
              <a:t>• Database: SQLite</a:t>
            </a:r>
          </a:p>
          <a:p>
            <a:r>
              <a:rPr sz="2000" dirty="0">
                <a:solidFill>
                  <a:srgbClr val="282828"/>
                </a:solidFill>
              </a:rPr>
              <a:t>• Machine Learning: Scikit-learn, ONNX</a:t>
            </a:r>
          </a:p>
          <a:p>
            <a:r>
              <a:rPr sz="2000" dirty="0">
                <a:solidFill>
                  <a:srgbClr val="282828"/>
                </a:solidFill>
              </a:rPr>
              <a:t>• APIs: </a:t>
            </a:r>
            <a:r>
              <a:rPr sz="2000" dirty="0" err="1">
                <a:solidFill>
                  <a:srgbClr val="282828"/>
                </a:solidFill>
              </a:rPr>
              <a:t>OpenWeatherMap</a:t>
            </a:r>
            <a:r>
              <a:rPr sz="2000" dirty="0">
                <a:solidFill>
                  <a:srgbClr val="282828"/>
                </a:solidFill>
              </a:rPr>
              <a:t>, </a:t>
            </a:r>
            <a:r>
              <a:rPr sz="2000" dirty="0" err="1">
                <a:solidFill>
                  <a:srgbClr val="282828"/>
                </a:solidFill>
              </a:rPr>
              <a:t>AgriMarket</a:t>
            </a:r>
            <a:r>
              <a:rPr sz="2000" dirty="0">
                <a:solidFill>
                  <a:srgbClr val="282828"/>
                </a:solidFill>
              </a:rPr>
              <a:t> API</a:t>
            </a:r>
          </a:p>
          <a:p>
            <a:r>
              <a:rPr sz="2000" dirty="0">
                <a:solidFill>
                  <a:srgbClr val="282828"/>
                </a:solidFill>
              </a:rPr>
              <a:t>• IDE: Visual Studio Code</a:t>
            </a:r>
          </a:p>
          <a:p>
            <a:r>
              <a:rPr sz="2000" dirty="0">
                <a:solidFill>
                  <a:srgbClr val="282828"/>
                </a:solidFill>
              </a:rPr>
              <a:t>• Testing: Postman, </a:t>
            </a:r>
            <a:r>
              <a:rPr sz="2000" dirty="0" err="1">
                <a:solidFill>
                  <a:srgbClr val="282828"/>
                </a:solidFill>
              </a:rPr>
              <a:t>unittest</a:t>
            </a:r>
            <a:endParaRPr sz="2000" dirty="0">
              <a:solidFill>
                <a:srgbClr val="282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What We Will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1. Project Overview</a:t>
            </a:r>
          </a:p>
          <a:p>
            <a:r>
              <a:rPr sz="2000">
                <a:solidFill>
                  <a:srgbClr val="282828"/>
                </a:solidFill>
              </a:rPr>
              <a:t>2. Problem Statement &amp; Objectives</a:t>
            </a:r>
          </a:p>
          <a:p>
            <a:r>
              <a:rPr sz="2000">
                <a:solidFill>
                  <a:srgbClr val="282828"/>
                </a:solidFill>
              </a:rPr>
              <a:t>3. System Design &amp; Architecture</a:t>
            </a:r>
          </a:p>
          <a:p>
            <a:r>
              <a:rPr sz="2000">
                <a:solidFill>
                  <a:srgbClr val="282828"/>
                </a:solidFill>
              </a:rPr>
              <a:t>4. Technology Stack</a:t>
            </a:r>
          </a:p>
          <a:p>
            <a:r>
              <a:rPr sz="2000">
                <a:solidFill>
                  <a:srgbClr val="282828"/>
                </a:solidFill>
              </a:rPr>
              <a:t>5. Modules and Features</a:t>
            </a:r>
          </a:p>
          <a:p>
            <a:r>
              <a:rPr sz="2000">
                <a:solidFill>
                  <a:srgbClr val="282828"/>
                </a:solidFill>
              </a:rPr>
              <a:t>6. Testing &amp; Deployment</a:t>
            </a:r>
          </a:p>
          <a:p>
            <a:r>
              <a:rPr sz="2000">
                <a:solidFill>
                  <a:srgbClr val="282828"/>
                </a:solidFill>
              </a:rPr>
              <a:t>7. Applications &amp; Use Cases</a:t>
            </a:r>
          </a:p>
          <a:p>
            <a:r>
              <a:rPr sz="2000">
                <a:solidFill>
                  <a:srgbClr val="282828"/>
                </a:solidFill>
              </a:rPr>
              <a:t>8. Challenges &amp; 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831759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err="1"/>
              <a:t>Agro</a:t>
            </a:r>
            <a:r>
              <a:rPr lang="en-US" sz="2000" dirty="0"/>
              <a:t> AI is a smart, AI-driven web application developed to empower </a:t>
            </a:r>
          </a:p>
          <a:p>
            <a:r>
              <a:rPr lang="en-US" sz="2000" dirty="0"/>
              <a:t>Indian farmers by offering real-time agricultural support. It combines </a:t>
            </a:r>
          </a:p>
          <a:p>
            <a:r>
              <a:rPr lang="en-US" sz="2000" dirty="0"/>
              <a:t>machine learning, weather APIs, and market intelligence to deliver crop </a:t>
            </a:r>
          </a:p>
          <a:p>
            <a:r>
              <a:rPr lang="en-US" sz="2000" dirty="0"/>
              <a:t>recommendations, disease diagnoses, and price forecasts. Designed with </a:t>
            </a:r>
          </a:p>
          <a:p>
            <a:r>
              <a:rPr lang="en-US" sz="2000" dirty="0"/>
              <a:t>accessibility in mind, </a:t>
            </a:r>
            <a:r>
              <a:rPr lang="en-US" sz="2000" dirty="0" err="1"/>
              <a:t>Agro</a:t>
            </a:r>
            <a:r>
              <a:rPr lang="en-US" sz="2000" dirty="0"/>
              <a:t> AI aims to modernize agriculture by bringing </a:t>
            </a:r>
          </a:p>
          <a:p>
            <a:r>
              <a:rPr lang="en-US" sz="2000" dirty="0"/>
              <a:t>affordable, easy-to-use, and intelligent digital tools to grassroots farming </a:t>
            </a:r>
          </a:p>
          <a:p>
            <a:r>
              <a:rPr lang="en-US" sz="2000" dirty="0"/>
              <a:t>communities.</a:t>
            </a:r>
            <a:endParaRPr sz="2000" dirty="0">
              <a:solidFill>
                <a:srgbClr val="28282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819660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Farmers lack access to timely, personalized agricultural advice.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This leads to poor crop choices, disease outbreaks, and reduced profitability.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 err="1">
                <a:solidFill>
                  <a:srgbClr val="282828"/>
                </a:solidFill>
              </a:rPr>
              <a:t>Agro</a:t>
            </a:r>
            <a:r>
              <a:rPr sz="2000" dirty="0">
                <a:solidFill>
                  <a:srgbClr val="282828"/>
                </a:solidFill>
              </a:rPr>
              <a:t> AI bridges this gap using AI and real-time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250" y="2489200"/>
            <a:ext cx="678531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Lack of access to real-time data, expert advice, and sustainable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practices limits the productivity and profitability of farmers.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987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✅ Recommend crops based on season and soil</a:t>
            </a:r>
          </a:p>
          <a:p>
            <a:r>
              <a:rPr sz="2000">
                <a:solidFill>
                  <a:srgbClr val="282828"/>
                </a:solidFill>
              </a:rPr>
              <a:t>✅ Forecast weather conditions</a:t>
            </a:r>
          </a:p>
          <a:p>
            <a:r>
              <a:rPr sz="2000">
                <a:solidFill>
                  <a:srgbClr val="282828"/>
                </a:solidFill>
              </a:rPr>
              <a:t>✅ Predict plant diseases from leaf images</a:t>
            </a:r>
          </a:p>
          <a:p>
            <a:r>
              <a:rPr sz="2000">
                <a:solidFill>
                  <a:srgbClr val="282828"/>
                </a:solidFill>
              </a:rPr>
              <a:t>✅ Show current mandi prices</a:t>
            </a:r>
          </a:p>
          <a:p>
            <a:r>
              <a:rPr sz="2000">
                <a:solidFill>
                  <a:srgbClr val="282828"/>
                </a:solidFill>
              </a:rPr>
              <a:t>✅ Ensure user-friendly digital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" y="1055688"/>
            <a:ext cx="804899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Inspired by rural challenges, </a:t>
            </a:r>
            <a:r>
              <a:rPr sz="2000" dirty="0" err="1">
                <a:solidFill>
                  <a:srgbClr val="282828"/>
                </a:solidFill>
              </a:rPr>
              <a:t>Agro</a:t>
            </a:r>
            <a:r>
              <a:rPr sz="2000" dirty="0">
                <a:solidFill>
                  <a:srgbClr val="282828"/>
                </a:solidFill>
              </a:rPr>
              <a:t> AI aims to bridge the gap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between farming and technology using accessible, localized, and intelligent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solutions.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System Design &amp;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Three-tier architecture:</a:t>
            </a:r>
          </a:p>
          <a:p>
            <a:r>
              <a:rPr sz="2000">
                <a:solidFill>
                  <a:srgbClr val="282828"/>
                </a:solidFill>
              </a:rPr>
              <a:t>1. Frontend: HTML/CSS, Bootstrap</a:t>
            </a:r>
          </a:p>
          <a:p>
            <a:r>
              <a:rPr sz="2000">
                <a:solidFill>
                  <a:srgbClr val="282828"/>
                </a:solidFill>
              </a:rPr>
              <a:t>2. Backend: Python (Flask)</a:t>
            </a:r>
          </a:p>
          <a:p>
            <a:r>
              <a:rPr sz="2000">
                <a:solidFill>
                  <a:srgbClr val="282828"/>
                </a:solidFill>
              </a:rPr>
              <a:t>3. Database/APIs: SQLite, OpenWeatherMap, Market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12301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1. Recommend suitable crops</a:t>
            </a:r>
          </a:p>
          <a:p>
            <a:r>
              <a:rPr sz="2000" dirty="0">
                <a:solidFill>
                  <a:srgbClr val="282828"/>
                </a:solidFill>
              </a:rPr>
              <a:t>2. Forecast weather</a:t>
            </a:r>
          </a:p>
          <a:p>
            <a:r>
              <a:rPr sz="2000" dirty="0">
                <a:solidFill>
                  <a:srgbClr val="282828"/>
                </a:solidFill>
              </a:rPr>
              <a:t>3. Detect diseases from leaf images</a:t>
            </a:r>
          </a:p>
          <a:p>
            <a:r>
              <a:rPr sz="2000" dirty="0">
                <a:solidFill>
                  <a:srgbClr val="282828"/>
                </a:solidFill>
              </a:rPr>
              <a:t>4. Show market prices</a:t>
            </a:r>
          </a:p>
          <a:p>
            <a:r>
              <a:rPr sz="2000" dirty="0">
                <a:solidFill>
                  <a:srgbClr val="282828"/>
                </a:solidFill>
              </a:rPr>
              <a:t>5. Simplify usage for all users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Technology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- Frontend: HTML, CSS, Bootstrap</a:t>
            </a:r>
          </a:p>
          <a:p>
            <a:r>
              <a:rPr sz="2000" dirty="0">
                <a:solidFill>
                  <a:srgbClr val="282828"/>
                </a:solidFill>
              </a:rPr>
              <a:t>- Backend: Python with Flask</a:t>
            </a:r>
          </a:p>
          <a:p>
            <a:r>
              <a:rPr sz="2000" dirty="0">
                <a:solidFill>
                  <a:srgbClr val="282828"/>
                </a:solidFill>
              </a:rPr>
              <a:t>- Database: SQLite</a:t>
            </a:r>
          </a:p>
          <a:p>
            <a:r>
              <a:rPr sz="2000" dirty="0">
                <a:solidFill>
                  <a:srgbClr val="282828"/>
                </a:solidFill>
              </a:rPr>
              <a:t>- APIs: </a:t>
            </a:r>
            <a:r>
              <a:rPr sz="2000" dirty="0" err="1">
                <a:solidFill>
                  <a:srgbClr val="282828"/>
                </a:solidFill>
              </a:rPr>
              <a:t>OpenWeatherMap</a:t>
            </a:r>
            <a:r>
              <a:rPr sz="2000" dirty="0">
                <a:solidFill>
                  <a:srgbClr val="282828"/>
                </a:solidFill>
              </a:rPr>
              <a:t>, </a:t>
            </a:r>
            <a:r>
              <a:rPr sz="2000" dirty="0" err="1">
                <a:solidFill>
                  <a:srgbClr val="282828"/>
                </a:solidFill>
              </a:rPr>
              <a:t>AgriMarket</a:t>
            </a:r>
            <a:endParaRPr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- ML: </a:t>
            </a:r>
            <a:r>
              <a:rPr sz="2000" dirty="0" err="1">
                <a:solidFill>
                  <a:srgbClr val="282828"/>
                </a:solidFill>
              </a:rPr>
              <a:t>Sklearn</a:t>
            </a:r>
            <a:r>
              <a:rPr sz="2000" dirty="0">
                <a:solidFill>
                  <a:srgbClr val="282828"/>
                </a:solidFill>
              </a:rPr>
              <a:t>, ONNX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06871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282828"/>
                </a:solidFill>
              </a:rPr>
              <a:t>Three-Tier Architecture:</a:t>
            </a:r>
          </a:p>
          <a:p>
            <a:r>
              <a:rPr sz="2000">
                <a:solidFill>
                  <a:srgbClr val="282828"/>
                </a:solidFill>
              </a:rPr>
              <a:t>- Presentation (HTML/CSS/JS)</a:t>
            </a:r>
          </a:p>
          <a:p>
            <a:r>
              <a:rPr sz="2000">
                <a:solidFill>
                  <a:srgbClr val="282828"/>
                </a:solidFill>
              </a:rPr>
              <a:t>- Application Logic (Flask)</a:t>
            </a:r>
          </a:p>
          <a:p>
            <a:r>
              <a:rPr sz="2000">
                <a:solidFill>
                  <a:srgbClr val="282828"/>
                </a:solidFill>
              </a:rPr>
              <a:t>- Data (SQLite + APIs)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Crop Recommendation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87709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Takes user input (season and soil type) and uses rule-based logic or ML to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suggest optimal crops.</a:t>
            </a:r>
          </a:p>
          <a:p>
            <a:r>
              <a:rPr sz="2000" dirty="0">
                <a:solidFill>
                  <a:srgbClr val="282828"/>
                </a:solidFill>
              </a:rPr>
              <a:t>Example: Sandy soil + Summer → Groundnut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14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Frontend: HTML, CSS, Bootstrap</a:t>
            </a:r>
          </a:p>
          <a:p>
            <a:r>
              <a:rPr sz="2000" dirty="0">
                <a:solidFill>
                  <a:srgbClr val="282828"/>
                </a:solidFill>
              </a:rPr>
              <a:t>Backend: Python (Flask)</a:t>
            </a:r>
          </a:p>
          <a:p>
            <a:r>
              <a:rPr sz="2000" dirty="0">
                <a:solidFill>
                  <a:srgbClr val="282828"/>
                </a:solidFill>
              </a:rPr>
              <a:t>Database: SQLite</a:t>
            </a:r>
          </a:p>
          <a:p>
            <a:r>
              <a:rPr sz="2000" dirty="0">
                <a:solidFill>
                  <a:srgbClr val="282828"/>
                </a:solidFill>
              </a:rPr>
              <a:t>APIs: </a:t>
            </a:r>
            <a:r>
              <a:rPr sz="2000" dirty="0" err="1">
                <a:solidFill>
                  <a:srgbClr val="282828"/>
                </a:solidFill>
              </a:rPr>
              <a:t>OpenWeatherMap</a:t>
            </a:r>
            <a:r>
              <a:rPr sz="2000" dirty="0">
                <a:solidFill>
                  <a:srgbClr val="282828"/>
                </a:solidFill>
              </a:rPr>
              <a:t>, Market APIs</a:t>
            </a:r>
          </a:p>
          <a:p>
            <a:r>
              <a:rPr sz="2000" dirty="0">
                <a:solidFill>
                  <a:srgbClr val="282828"/>
                </a:solidFill>
              </a:rPr>
              <a:t>ML: </a:t>
            </a:r>
            <a:r>
              <a:rPr sz="2000" dirty="0" err="1">
                <a:solidFill>
                  <a:srgbClr val="282828"/>
                </a:solidFill>
              </a:rPr>
              <a:t>Sklearn</a:t>
            </a:r>
            <a:r>
              <a:rPr sz="2000" dirty="0">
                <a:solidFill>
                  <a:srgbClr val="282828"/>
                </a:solidFill>
              </a:rPr>
              <a:t>/ONNX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Weather Forecasting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805951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Fetches live weather data using </a:t>
            </a:r>
            <a:r>
              <a:rPr sz="2000" dirty="0" err="1">
                <a:solidFill>
                  <a:srgbClr val="282828"/>
                </a:solidFill>
              </a:rPr>
              <a:t>OpenWeatherMap</a:t>
            </a:r>
            <a:r>
              <a:rPr sz="2000" dirty="0">
                <a:solidFill>
                  <a:srgbClr val="282828"/>
                </a:solidFill>
              </a:rPr>
              <a:t> API.</a:t>
            </a:r>
          </a:p>
          <a:p>
            <a:r>
              <a:rPr sz="2000" dirty="0">
                <a:solidFill>
                  <a:srgbClr val="282828"/>
                </a:solidFill>
              </a:rPr>
              <a:t>Displays temperature, humidity, and forecast to help farmers plan activities </a:t>
            </a:r>
            <a:endParaRPr lang="en-US" sz="2000" dirty="0">
              <a:solidFill>
                <a:srgbClr val="282828"/>
              </a:solidFill>
            </a:endParaRPr>
          </a:p>
          <a:p>
            <a:r>
              <a:rPr sz="2000" dirty="0">
                <a:solidFill>
                  <a:srgbClr val="282828"/>
                </a:solidFill>
              </a:rPr>
              <a:t>like irrigation and pesticide spraying.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686833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282828"/>
                </a:solidFill>
              </a:rPr>
              <a:t>1. Crop Recommendation</a:t>
            </a:r>
          </a:p>
          <a:p>
            <a:r>
              <a:rPr sz="2000" dirty="0">
                <a:solidFill>
                  <a:srgbClr val="282828"/>
                </a:solidFill>
              </a:rPr>
              <a:t>2. Weather Forecast</a:t>
            </a:r>
          </a:p>
          <a:p>
            <a:r>
              <a:rPr sz="2000" dirty="0">
                <a:solidFill>
                  <a:srgbClr val="282828"/>
                </a:solidFill>
              </a:rPr>
              <a:t>3. Market Prices</a:t>
            </a:r>
          </a:p>
          <a:p>
            <a:r>
              <a:rPr sz="2000" dirty="0">
                <a:solidFill>
                  <a:srgbClr val="282828"/>
                </a:solidFill>
              </a:rPr>
              <a:t>4. Disease Detection</a:t>
            </a:r>
          </a:p>
          <a:p>
            <a:r>
              <a:rPr sz="2000" dirty="0">
                <a:solidFill>
                  <a:srgbClr val="282828"/>
                </a:solidFill>
              </a:rPr>
              <a:t>5. Leaf Scanner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920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Agro AI</vt:lpstr>
      <vt:lpstr>What We Will Cover</vt:lpstr>
      <vt:lpstr>Project Overview</vt:lpstr>
      <vt:lpstr>Problem Statement</vt:lpstr>
      <vt:lpstr>Objectives</vt:lpstr>
      <vt:lpstr>System Design &amp; Architecture</vt:lpstr>
      <vt:lpstr>Technology Stack</vt:lpstr>
      <vt:lpstr>Crop Recommendation Module</vt:lpstr>
      <vt:lpstr>Weather Forecasting Module</vt:lpstr>
      <vt:lpstr>Market Price Module</vt:lpstr>
      <vt:lpstr>Disease Detection Module</vt:lpstr>
      <vt:lpstr>Leaf Scanner Module</vt:lpstr>
      <vt:lpstr>Testing &amp; Validation</vt:lpstr>
      <vt:lpstr>Deployment Plan</vt:lpstr>
      <vt:lpstr>Applications &amp; Use Cases</vt:lpstr>
      <vt:lpstr>Challenges Faced</vt:lpstr>
      <vt:lpstr>Conclusion</vt:lpstr>
      <vt:lpstr>Hardware Requirements</vt:lpstr>
      <vt:lpstr>Tools &amp; 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 AI</dc:title>
  <dc:subject/>
  <dc:creator>RISHAV MONDAL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2025-05-29T15:08:10Z</dcterms:modified>
  <cp:category/>
</cp:coreProperties>
</file>