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314" r:id="rId11"/>
    <p:sldId id="294" r:id="rId12"/>
    <p:sldId id="302" r:id="rId13"/>
    <p:sldId id="303" r:id="rId14"/>
    <p:sldId id="304" r:id="rId15"/>
    <p:sldId id="305" r:id="rId16"/>
    <p:sldId id="306" r:id="rId17"/>
    <p:sldId id="315" r:id="rId18"/>
    <p:sldId id="307" r:id="rId19"/>
    <p:sldId id="308" r:id="rId20"/>
    <p:sldId id="309" r:id="rId21"/>
    <p:sldId id="310" r:id="rId22"/>
    <p:sldId id="299" r:id="rId23"/>
    <p:sldId id="311" r:id="rId24"/>
    <p:sldId id="312" r:id="rId25"/>
    <p:sldId id="263" r:id="rId26"/>
    <p:sldId id="277" r:id="rId27"/>
    <p:sldId id="278" r:id="rId28"/>
    <p:sldId id="279" r:id="rId29"/>
    <p:sldId id="280" r:id="rId30"/>
    <p:sldId id="281" r:id="rId31"/>
    <p:sldId id="316" r:id="rId32"/>
    <p:sldId id="317" r:id="rId33"/>
    <p:sldId id="318" r:id="rId34"/>
    <p:sldId id="319" r:id="rId35"/>
    <p:sldId id="288" r:id="rId36"/>
    <p:sldId id="286" r:id="rId37"/>
    <p:sldId id="287" r:id="rId38"/>
    <p:sldId id="289" r:id="rId39"/>
    <p:sldId id="290" r:id="rId40"/>
    <p:sldId id="291" r:id="rId41"/>
    <p:sldId id="292" r:id="rId42"/>
    <p:sldId id="293" r:id="rId43"/>
    <p:sldId id="276" r:id="rId44"/>
    <p:sldId id="313" r:id="rId45"/>
    <p:sldId id="301" r:id="rId46"/>
    <p:sldId id="300"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14B413-70C3-3391-78D0-E848988E529E}" v="18" dt="2019-12-16T20:46:56.455"/>
    <p1510:client id="{096CBF92-1706-497B-AC9C-554DB8E44BC4}" v="114" dt="2019-12-16T18:23:22.622"/>
    <p1510:client id="{51403898-59B5-4126-BD9B-A4B2FB1AADBC}" v="4" dt="2019-12-16T15:12:17.166"/>
    <p1510:client id="{78AEB73D-3DC5-0108-54BC-C3D0D66BB86D}" v="2560" dt="2019-12-16T20:08:53.744"/>
    <p1510:client id="{8D4463A7-06C1-FC90-C0EC-D15168CF050F}" v="766" dt="2019-12-16T20:45:26.392"/>
    <p1510:client id="{BDA88F70-1904-4340-93A5-D44600D595F9}" v="15" dt="2019-12-16T22:49:27.289"/>
    <p1510:client id="{CFC7A246-DF7C-1239-F237-89E4DE3448DD}" v="44" dt="2019-12-16T22:12:56.749"/>
    <p1510:client id="{D315F20D-0BF5-D3BD-ECBB-2588FCBFFB51}" v="4" dt="2019-12-16T22:09:38.333"/>
    <p1510:client id="{E9595551-D9DE-3A58-DAB6-5D47ECD5DF34}" v="48" dt="2019-12-16T22:57:32.899"/>
    <p1510:client id="{F75B2F39-9A56-3B63-8AF1-3DB382B70987}" v="17" dt="2019-12-16T20:00:58.5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 Tyagi" userId="S::10533541@mydbs.ie::a14f6dfe-ad48-4f29-a07b-7cd05c78ed90" providerId="AD" clId="Web-{E9595551-D9DE-3A58-DAB6-5D47ECD5DF34}"/>
    <pc:docChg chg="modSld">
      <pc:chgData name="Vishal Tyagi" userId="S::10533541@mydbs.ie::a14f6dfe-ad48-4f29-a07b-7cd05c78ed90" providerId="AD" clId="Web-{E9595551-D9DE-3A58-DAB6-5D47ECD5DF34}" dt="2019-12-16T22:57:32.899" v="47" actId="14100"/>
      <pc:docMkLst>
        <pc:docMk/>
      </pc:docMkLst>
      <pc:sldChg chg="modSp">
        <pc:chgData name="Vishal Tyagi" userId="S::10533541@mydbs.ie::a14f6dfe-ad48-4f29-a07b-7cd05c78ed90" providerId="AD" clId="Web-{E9595551-D9DE-3A58-DAB6-5D47ECD5DF34}" dt="2019-12-16T22:52:49.627" v="10" actId="20577"/>
        <pc:sldMkLst>
          <pc:docMk/>
          <pc:sldMk cId="374375234" sldId="257"/>
        </pc:sldMkLst>
        <pc:graphicFrameChg chg="modGraphic">
          <ac:chgData name="Vishal Tyagi" userId="S::10533541@mydbs.ie::a14f6dfe-ad48-4f29-a07b-7cd05c78ed90" providerId="AD" clId="Web-{E9595551-D9DE-3A58-DAB6-5D47ECD5DF34}" dt="2019-12-16T22:52:49.627" v="10" actId="20577"/>
          <ac:graphicFrameMkLst>
            <pc:docMk/>
            <pc:sldMk cId="374375234" sldId="257"/>
            <ac:graphicFrameMk id="6" creationId="{5851AA5B-225C-44BD-B3C6-A9879C35DCD8}"/>
          </ac:graphicFrameMkLst>
        </pc:graphicFrameChg>
      </pc:sldChg>
      <pc:sldChg chg="modSp">
        <pc:chgData name="Vishal Tyagi" userId="S::10533541@mydbs.ie::a14f6dfe-ad48-4f29-a07b-7cd05c78ed90" providerId="AD" clId="Web-{E9595551-D9DE-3A58-DAB6-5D47ECD5DF34}" dt="2019-12-16T22:55:58.868" v="28" actId="20577"/>
        <pc:sldMkLst>
          <pc:docMk/>
          <pc:sldMk cId="3371021346" sldId="258"/>
        </pc:sldMkLst>
        <pc:spChg chg="mod">
          <ac:chgData name="Vishal Tyagi" userId="S::10533541@mydbs.ie::a14f6dfe-ad48-4f29-a07b-7cd05c78ed90" providerId="AD" clId="Web-{E9595551-D9DE-3A58-DAB6-5D47ECD5DF34}" dt="2019-12-16T22:55:58.868" v="28" actId="20577"/>
          <ac:spMkLst>
            <pc:docMk/>
            <pc:sldMk cId="3371021346" sldId="258"/>
            <ac:spMk id="4" creationId="{CD3FC090-A888-419D-A7A5-883A86C8BD21}"/>
          </ac:spMkLst>
        </pc:spChg>
      </pc:sldChg>
      <pc:sldChg chg="modSp">
        <pc:chgData name="Vishal Tyagi" userId="S::10533541@mydbs.ie::a14f6dfe-ad48-4f29-a07b-7cd05c78ed90" providerId="AD" clId="Web-{E9595551-D9DE-3A58-DAB6-5D47ECD5DF34}" dt="2019-12-16T22:57:11.055" v="39" actId="20577"/>
        <pc:sldMkLst>
          <pc:docMk/>
          <pc:sldMk cId="3675260760" sldId="299"/>
        </pc:sldMkLst>
        <pc:spChg chg="mod">
          <ac:chgData name="Vishal Tyagi" userId="S::10533541@mydbs.ie::a14f6dfe-ad48-4f29-a07b-7cd05c78ed90" providerId="AD" clId="Web-{E9595551-D9DE-3A58-DAB6-5D47ECD5DF34}" dt="2019-12-16T22:57:11.055" v="39" actId="20577"/>
          <ac:spMkLst>
            <pc:docMk/>
            <pc:sldMk cId="3675260760" sldId="299"/>
            <ac:spMk id="3" creationId="{A641DCD3-DB71-4422-9F59-FCD4616089B0}"/>
          </ac:spMkLst>
        </pc:spChg>
      </pc:sldChg>
      <pc:sldChg chg="modSp">
        <pc:chgData name="Vishal Tyagi" userId="S::10533541@mydbs.ie::a14f6dfe-ad48-4f29-a07b-7cd05c78ed90" providerId="AD" clId="Web-{E9595551-D9DE-3A58-DAB6-5D47ECD5DF34}" dt="2019-12-16T22:56:27.149" v="33" actId="20577"/>
        <pc:sldMkLst>
          <pc:docMk/>
          <pc:sldMk cId="1079124645" sldId="303"/>
        </pc:sldMkLst>
        <pc:spChg chg="mod">
          <ac:chgData name="Vishal Tyagi" userId="S::10533541@mydbs.ie::a14f6dfe-ad48-4f29-a07b-7cd05c78ed90" providerId="AD" clId="Web-{E9595551-D9DE-3A58-DAB6-5D47ECD5DF34}" dt="2019-12-16T22:56:27.149" v="33" actId="20577"/>
          <ac:spMkLst>
            <pc:docMk/>
            <pc:sldMk cId="1079124645" sldId="303"/>
            <ac:spMk id="3" creationId="{85A4082B-74C6-46A5-B1E9-0E8D1D36B384}"/>
          </ac:spMkLst>
        </pc:spChg>
      </pc:sldChg>
      <pc:sldChg chg="modSp">
        <pc:chgData name="Vishal Tyagi" userId="S::10533541@mydbs.ie::a14f6dfe-ad48-4f29-a07b-7cd05c78ed90" providerId="AD" clId="Web-{E9595551-D9DE-3A58-DAB6-5D47ECD5DF34}" dt="2019-12-16T22:57:22.337" v="42" actId="20577"/>
        <pc:sldMkLst>
          <pc:docMk/>
          <pc:sldMk cId="974581320" sldId="311"/>
        </pc:sldMkLst>
        <pc:spChg chg="mod">
          <ac:chgData name="Vishal Tyagi" userId="S::10533541@mydbs.ie::a14f6dfe-ad48-4f29-a07b-7cd05c78ed90" providerId="AD" clId="Web-{E9595551-D9DE-3A58-DAB6-5D47ECD5DF34}" dt="2019-12-16T22:57:22.337" v="42" actId="20577"/>
          <ac:spMkLst>
            <pc:docMk/>
            <pc:sldMk cId="974581320" sldId="311"/>
            <ac:spMk id="3" creationId="{A641DCD3-DB71-4422-9F59-FCD4616089B0}"/>
          </ac:spMkLst>
        </pc:spChg>
      </pc:sldChg>
      <pc:sldChg chg="modSp">
        <pc:chgData name="Vishal Tyagi" userId="S::10533541@mydbs.ie::a14f6dfe-ad48-4f29-a07b-7cd05c78ed90" providerId="AD" clId="Web-{E9595551-D9DE-3A58-DAB6-5D47ECD5DF34}" dt="2019-12-16T22:57:32.899" v="47" actId="14100"/>
        <pc:sldMkLst>
          <pc:docMk/>
          <pc:sldMk cId="1178054204" sldId="312"/>
        </pc:sldMkLst>
        <pc:picChg chg="mod">
          <ac:chgData name="Vishal Tyagi" userId="S::10533541@mydbs.ie::a14f6dfe-ad48-4f29-a07b-7cd05c78ed90" providerId="AD" clId="Web-{E9595551-D9DE-3A58-DAB6-5D47ECD5DF34}" dt="2019-12-16T22:57:32.899" v="47" actId="14100"/>
          <ac:picMkLst>
            <pc:docMk/>
            <pc:sldMk cId="1178054204" sldId="312"/>
            <ac:picMk id="4" creationId="{FD0991DA-053D-4BFC-80AA-17587DFB2FE3}"/>
          </ac:picMkLst>
        </pc:picChg>
      </pc:sldChg>
      <pc:sldChg chg="modSp">
        <pc:chgData name="Vishal Tyagi" userId="S::10533541@mydbs.ie::a14f6dfe-ad48-4f29-a07b-7cd05c78ed90" providerId="AD" clId="Web-{E9595551-D9DE-3A58-DAB6-5D47ECD5DF34}" dt="2019-12-16T22:56:56.805" v="36" actId="1076"/>
        <pc:sldMkLst>
          <pc:docMk/>
          <pc:sldMk cId="4192943297" sldId="315"/>
        </pc:sldMkLst>
        <pc:spChg chg="mod">
          <ac:chgData name="Vishal Tyagi" userId="S::10533541@mydbs.ie::a14f6dfe-ad48-4f29-a07b-7cd05c78ed90" providerId="AD" clId="Web-{E9595551-D9DE-3A58-DAB6-5D47ECD5DF34}" dt="2019-12-16T22:56:56.805" v="36" actId="1076"/>
          <ac:spMkLst>
            <pc:docMk/>
            <pc:sldMk cId="4192943297" sldId="315"/>
            <ac:spMk id="3" creationId="{5E59CF11-16A4-43EE-AB11-43AB527E6CF2}"/>
          </ac:spMkLst>
        </pc:spChg>
      </pc:sldChg>
    </pc:docChg>
  </pc:docChgLst>
  <pc:docChgLst>
    <pc:chgData name="VIVEK SANU" userId="S::10534553@mydbs.ie::3847998e-8ada-448d-a0aa-fccdc15118c2" providerId="AD" clId="Web-{BDA88F70-1904-4340-93A5-D44600D595F9}"/>
    <pc:docChg chg="modSld">
      <pc:chgData name="VIVEK SANU" userId="S::10534553@mydbs.ie::3847998e-8ada-448d-a0aa-fccdc15118c2" providerId="AD" clId="Web-{BDA88F70-1904-4340-93A5-D44600D595F9}" dt="2019-12-16T22:49:27.289" v="12" actId="14100"/>
      <pc:docMkLst>
        <pc:docMk/>
      </pc:docMkLst>
      <pc:sldChg chg="addSp delSp modSp">
        <pc:chgData name="VIVEK SANU" userId="S::10534553@mydbs.ie::3847998e-8ada-448d-a0aa-fccdc15118c2" providerId="AD" clId="Web-{BDA88F70-1904-4340-93A5-D44600D595F9}" dt="2019-12-16T22:49:27.289" v="12" actId="14100"/>
        <pc:sldMkLst>
          <pc:docMk/>
          <pc:sldMk cId="2787141403" sldId="307"/>
        </pc:sldMkLst>
        <pc:spChg chg="add del mod">
          <ac:chgData name="VIVEK SANU" userId="S::10534553@mydbs.ie::3847998e-8ada-448d-a0aa-fccdc15118c2" providerId="AD" clId="Web-{BDA88F70-1904-4340-93A5-D44600D595F9}" dt="2019-12-16T22:49:17.195" v="9"/>
          <ac:spMkLst>
            <pc:docMk/>
            <pc:sldMk cId="2787141403" sldId="307"/>
            <ac:spMk id="4" creationId="{40D73D82-6869-4F76-A858-304D73F7B343}"/>
          </ac:spMkLst>
        </pc:spChg>
        <pc:picChg chg="add mod ord">
          <ac:chgData name="VIVEK SANU" userId="S::10534553@mydbs.ie::3847998e-8ada-448d-a0aa-fccdc15118c2" providerId="AD" clId="Web-{BDA88F70-1904-4340-93A5-D44600D595F9}" dt="2019-12-16T22:49:27.289" v="12" actId="14100"/>
          <ac:picMkLst>
            <pc:docMk/>
            <pc:sldMk cId="2787141403" sldId="307"/>
            <ac:picMk id="5" creationId="{FE1F054A-322F-4D8D-BA53-A225C5F19F1B}"/>
          </ac:picMkLst>
        </pc:picChg>
        <pc:picChg chg="del">
          <ac:chgData name="VIVEK SANU" userId="S::10534553@mydbs.ie::3847998e-8ada-448d-a0aa-fccdc15118c2" providerId="AD" clId="Web-{BDA88F70-1904-4340-93A5-D44600D595F9}" dt="2019-12-16T22:49:03.648" v="8"/>
          <ac:picMkLst>
            <pc:docMk/>
            <pc:sldMk cId="2787141403" sldId="307"/>
            <ac:picMk id="12" creationId="{F442B049-B34C-49F4-9D11-245AC26A4958}"/>
          </ac:picMkLst>
        </pc:picChg>
      </pc:sldChg>
      <pc:sldChg chg="addSp delSp modSp">
        <pc:chgData name="VIVEK SANU" userId="S::10534553@mydbs.ie::3847998e-8ada-448d-a0aa-fccdc15118c2" providerId="AD" clId="Web-{BDA88F70-1904-4340-93A5-D44600D595F9}" dt="2019-12-16T22:48:08.149" v="7" actId="14100"/>
        <pc:sldMkLst>
          <pc:docMk/>
          <pc:sldMk cId="3039208816" sldId="310"/>
        </pc:sldMkLst>
        <pc:picChg chg="add mod">
          <ac:chgData name="VIVEK SANU" userId="S::10534553@mydbs.ie::3847998e-8ada-448d-a0aa-fccdc15118c2" providerId="AD" clId="Web-{BDA88F70-1904-4340-93A5-D44600D595F9}" dt="2019-12-16T22:48:08.149" v="7" actId="14100"/>
          <ac:picMkLst>
            <pc:docMk/>
            <pc:sldMk cId="3039208816" sldId="310"/>
            <ac:picMk id="3" creationId="{503AEE30-6D9F-4F25-9BCE-FE7F1D43AEC8}"/>
          </ac:picMkLst>
        </pc:picChg>
        <pc:picChg chg="del">
          <ac:chgData name="VIVEK SANU" userId="S::10534553@mydbs.ie::3847998e-8ada-448d-a0aa-fccdc15118c2" providerId="AD" clId="Web-{BDA88F70-1904-4340-93A5-D44600D595F9}" dt="2019-12-16T22:47:28.914" v="0"/>
          <ac:picMkLst>
            <pc:docMk/>
            <pc:sldMk cId="3039208816" sldId="310"/>
            <ac:picMk id="6" creationId="{EF51342E-1888-47FE-A584-438C71DCD252}"/>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ata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FAA2221-B517-4339-B4D3-B0573035C12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DE3C952-3C67-40AA-A32F-294EA4908757}">
      <dgm:prSet/>
      <dgm:spPr/>
      <dgm:t>
        <a:bodyPr/>
        <a:lstStyle/>
        <a:p>
          <a:pPr>
            <a:lnSpc>
              <a:spcPct val="100000"/>
            </a:lnSpc>
            <a:defRPr cap="all"/>
          </a:pPr>
          <a:r>
            <a:rPr lang="en-IN"/>
            <a:t>Introduction</a:t>
          </a:r>
          <a:endParaRPr lang="en-US"/>
        </a:p>
      </dgm:t>
    </dgm:pt>
    <dgm:pt modelId="{85E309B1-891B-4DBF-B24F-E2D2A687E056}" type="parTrans" cxnId="{B43E879F-6D4A-4D62-A36F-FF0E26BEB615}">
      <dgm:prSet/>
      <dgm:spPr/>
      <dgm:t>
        <a:bodyPr/>
        <a:lstStyle/>
        <a:p>
          <a:endParaRPr lang="en-US"/>
        </a:p>
      </dgm:t>
    </dgm:pt>
    <dgm:pt modelId="{E164B57D-4AB7-41A2-A82A-D1056CAC6270}" type="sibTrans" cxnId="{B43E879F-6D4A-4D62-A36F-FF0E26BEB615}">
      <dgm:prSet/>
      <dgm:spPr/>
      <dgm:t>
        <a:bodyPr/>
        <a:lstStyle/>
        <a:p>
          <a:endParaRPr lang="en-US"/>
        </a:p>
      </dgm:t>
    </dgm:pt>
    <dgm:pt modelId="{5C3EE690-4B0A-4B11-ADBD-1CE137DECB80}">
      <dgm:prSet/>
      <dgm:spPr/>
      <dgm:t>
        <a:bodyPr/>
        <a:lstStyle/>
        <a:p>
          <a:pPr>
            <a:lnSpc>
              <a:spcPct val="100000"/>
            </a:lnSpc>
            <a:defRPr cap="all"/>
          </a:pPr>
          <a:r>
            <a:rPr lang="en-IN"/>
            <a:t>Vision &amp; Goal</a:t>
          </a:r>
          <a:endParaRPr lang="en-US"/>
        </a:p>
      </dgm:t>
    </dgm:pt>
    <dgm:pt modelId="{9440A2A5-A24A-4443-BFEE-974EFBFB4EEC}" type="parTrans" cxnId="{09D6476C-B57A-40D4-BD09-5911699A260B}">
      <dgm:prSet/>
      <dgm:spPr/>
      <dgm:t>
        <a:bodyPr/>
        <a:lstStyle/>
        <a:p>
          <a:endParaRPr lang="en-US"/>
        </a:p>
      </dgm:t>
    </dgm:pt>
    <dgm:pt modelId="{2194B4F1-F4A5-4B84-8BD4-0E5AE4342873}" type="sibTrans" cxnId="{09D6476C-B57A-40D4-BD09-5911699A260B}">
      <dgm:prSet/>
      <dgm:spPr/>
      <dgm:t>
        <a:bodyPr/>
        <a:lstStyle/>
        <a:p>
          <a:endParaRPr lang="en-US"/>
        </a:p>
      </dgm:t>
    </dgm:pt>
    <dgm:pt modelId="{02D159C5-AC53-4374-899F-BF08A407E4B1}">
      <dgm:prSet/>
      <dgm:spPr/>
      <dgm:t>
        <a:bodyPr/>
        <a:lstStyle/>
        <a:p>
          <a:pPr>
            <a:lnSpc>
              <a:spcPct val="100000"/>
            </a:lnSpc>
            <a:defRPr cap="all"/>
          </a:pPr>
          <a:r>
            <a:rPr lang="en-IN"/>
            <a:t>Key stake holders</a:t>
          </a:r>
          <a:endParaRPr lang="en-US"/>
        </a:p>
      </dgm:t>
    </dgm:pt>
    <dgm:pt modelId="{9C6DF5B5-0066-4CCB-8413-7E435A09B5F9}" type="parTrans" cxnId="{221D2289-DAF6-49C4-9108-E93DEAAD8A29}">
      <dgm:prSet/>
      <dgm:spPr/>
      <dgm:t>
        <a:bodyPr/>
        <a:lstStyle/>
        <a:p>
          <a:endParaRPr lang="en-US"/>
        </a:p>
      </dgm:t>
    </dgm:pt>
    <dgm:pt modelId="{ACC31439-C2D8-41C9-BE5B-1B9D4B299D01}" type="sibTrans" cxnId="{221D2289-DAF6-49C4-9108-E93DEAAD8A29}">
      <dgm:prSet/>
      <dgm:spPr/>
      <dgm:t>
        <a:bodyPr/>
        <a:lstStyle/>
        <a:p>
          <a:endParaRPr lang="en-US"/>
        </a:p>
      </dgm:t>
    </dgm:pt>
    <dgm:pt modelId="{AE30875E-A48B-4E1D-B9D1-2D86A5DE9B1F}">
      <dgm:prSet/>
      <dgm:spPr/>
      <dgm:t>
        <a:bodyPr/>
        <a:lstStyle/>
        <a:p>
          <a:pPr>
            <a:lnSpc>
              <a:spcPct val="100000"/>
            </a:lnSpc>
            <a:defRPr cap="all"/>
          </a:pPr>
          <a:r>
            <a:rPr lang="en-IN"/>
            <a:t>Schema</a:t>
          </a:r>
          <a:endParaRPr lang="en-US"/>
        </a:p>
      </dgm:t>
    </dgm:pt>
    <dgm:pt modelId="{A82F801A-7778-4A46-859C-D27A0C3C0ABC}" type="parTrans" cxnId="{4C569AE2-FC9C-4EC3-BF5B-B4367021714F}">
      <dgm:prSet/>
      <dgm:spPr/>
      <dgm:t>
        <a:bodyPr/>
        <a:lstStyle/>
        <a:p>
          <a:endParaRPr lang="en-US"/>
        </a:p>
      </dgm:t>
    </dgm:pt>
    <dgm:pt modelId="{3E556244-2675-4D2C-BFE9-0D051E9AF900}" type="sibTrans" cxnId="{4C569AE2-FC9C-4EC3-BF5B-B4367021714F}">
      <dgm:prSet/>
      <dgm:spPr/>
      <dgm:t>
        <a:bodyPr/>
        <a:lstStyle/>
        <a:p>
          <a:endParaRPr lang="en-US"/>
        </a:p>
      </dgm:t>
    </dgm:pt>
    <dgm:pt modelId="{8AB37730-7C9A-44B0-94F0-E80F62B4B68C}">
      <dgm:prSet/>
      <dgm:spPr/>
      <dgm:t>
        <a:bodyPr/>
        <a:lstStyle/>
        <a:p>
          <a:pPr>
            <a:lnSpc>
              <a:spcPct val="100000"/>
            </a:lnSpc>
            <a:defRPr cap="all"/>
          </a:pPr>
          <a:r>
            <a:rPr lang="en-IN"/>
            <a:t>ETL</a:t>
          </a:r>
          <a:endParaRPr lang="en-US"/>
        </a:p>
      </dgm:t>
    </dgm:pt>
    <dgm:pt modelId="{CE3FC8DD-9A96-40DE-B1CC-50A2CD94D193}" type="parTrans" cxnId="{9ED68559-0C07-4790-BA3E-51F6D62FB1DF}">
      <dgm:prSet/>
      <dgm:spPr/>
      <dgm:t>
        <a:bodyPr/>
        <a:lstStyle/>
        <a:p>
          <a:endParaRPr lang="en-US"/>
        </a:p>
      </dgm:t>
    </dgm:pt>
    <dgm:pt modelId="{6EC03C54-FF2A-4D16-B59A-19E175BED68C}" type="sibTrans" cxnId="{9ED68559-0C07-4790-BA3E-51F6D62FB1DF}">
      <dgm:prSet/>
      <dgm:spPr/>
      <dgm:t>
        <a:bodyPr/>
        <a:lstStyle/>
        <a:p>
          <a:endParaRPr lang="en-US"/>
        </a:p>
      </dgm:t>
    </dgm:pt>
    <dgm:pt modelId="{E9B9F8B3-FCC3-4110-AACB-C8430D77493E}">
      <dgm:prSet/>
      <dgm:spPr/>
      <dgm:t>
        <a:bodyPr/>
        <a:lstStyle/>
        <a:p>
          <a:pPr>
            <a:lnSpc>
              <a:spcPct val="100000"/>
            </a:lnSpc>
            <a:defRPr cap="all"/>
          </a:pPr>
          <a:r>
            <a:rPr lang="en-IN"/>
            <a:t>Reports</a:t>
          </a:r>
          <a:endParaRPr lang="en-US"/>
        </a:p>
      </dgm:t>
    </dgm:pt>
    <dgm:pt modelId="{41B92A8B-F48A-4017-9D69-AB69BB0F801F}" type="parTrans" cxnId="{9F8FB892-592E-43D1-A5F0-395E024C66B9}">
      <dgm:prSet/>
      <dgm:spPr/>
      <dgm:t>
        <a:bodyPr/>
        <a:lstStyle/>
        <a:p>
          <a:endParaRPr lang="en-US"/>
        </a:p>
      </dgm:t>
    </dgm:pt>
    <dgm:pt modelId="{CF355EE8-9E9D-43AC-8499-4E4AA961F0CB}" type="sibTrans" cxnId="{9F8FB892-592E-43D1-A5F0-395E024C66B9}">
      <dgm:prSet/>
      <dgm:spPr/>
      <dgm:t>
        <a:bodyPr/>
        <a:lstStyle/>
        <a:p>
          <a:endParaRPr lang="en-US"/>
        </a:p>
      </dgm:t>
    </dgm:pt>
    <dgm:pt modelId="{D5408332-3E36-4E05-B333-940CAF1A416D}">
      <dgm:prSet/>
      <dgm:spPr/>
      <dgm:t>
        <a:bodyPr/>
        <a:lstStyle/>
        <a:p>
          <a:pPr>
            <a:lnSpc>
              <a:spcPct val="100000"/>
            </a:lnSpc>
            <a:defRPr cap="all"/>
          </a:pPr>
          <a:r>
            <a:rPr lang="en-IN"/>
            <a:t>Conclusion</a:t>
          </a:r>
          <a:endParaRPr lang="en-US"/>
        </a:p>
      </dgm:t>
    </dgm:pt>
    <dgm:pt modelId="{E32FA1B0-4B50-4CD0-B993-D1034F6FF90B}" type="parTrans" cxnId="{9BC149E9-3634-4EEA-877D-88401D0C6D58}">
      <dgm:prSet/>
      <dgm:spPr/>
      <dgm:t>
        <a:bodyPr/>
        <a:lstStyle/>
        <a:p>
          <a:endParaRPr lang="en-US"/>
        </a:p>
      </dgm:t>
    </dgm:pt>
    <dgm:pt modelId="{B74C31C1-68E0-4D49-9F52-6F5AD9C10945}" type="sibTrans" cxnId="{9BC149E9-3634-4EEA-877D-88401D0C6D58}">
      <dgm:prSet/>
      <dgm:spPr/>
      <dgm:t>
        <a:bodyPr/>
        <a:lstStyle/>
        <a:p>
          <a:endParaRPr lang="en-US"/>
        </a:p>
      </dgm:t>
    </dgm:pt>
    <dgm:pt modelId="{777E85EE-CE4E-4441-A46F-DA8A19903AD5}">
      <dgm:prSet phldr="0"/>
      <dgm:spPr/>
      <dgm:t>
        <a:bodyPr/>
        <a:lstStyle/>
        <a:p>
          <a:pPr>
            <a:lnSpc>
              <a:spcPct val="100000"/>
            </a:lnSpc>
            <a:defRPr cap="all"/>
          </a:pPr>
          <a:r>
            <a:rPr lang="en-IN">
              <a:latin typeface="Gill Sans MT" panose="020B0502020104020203"/>
            </a:rPr>
            <a:t>Neo4J</a:t>
          </a:r>
        </a:p>
      </dgm:t>
    </dgm:pt>
    <dgm:pt modelId="{279F2CD0-BE84-4A23-95F9-02C43CC30921}" type="parTrans" cxnId="{C21B18BA-C8DF-4182-87D3-E37B5F789478}">
      <dgm:prSet/>
      <dgm:spPr/>
    </dgm:pt>
    <dgm:pt modelId="{A7A63DDB-F90A-42B9-98FF-1CFA5B6D83DF}" type="sibTrans" cxnId="{C21B18BA-C8DF-4182-87D3-E37B5F789478}">
      <dgm:prSet/>
      <dgm:spPr/>
    </dgm:pt>
    <dgm:pt modelId="{30D2351D-E4A2-492E-8874-4ADA5FADA755}">
      <dgm:prSet phldr="0"/>
      <dgm:spPr/>
      <dgm:t>
        <a:bodyPr/>
        <a:lstStyle/>
        <a:p>
          <a:pPr>
            <a:lnSpc>
              <a:spcPct val="100000"/>
            </a:lnSpc>
            <a:defRPr cap="all"/>
          </a:pPr>
          <a:r>
            <a:rPr lang="en-IN">
              <a:latin typeface="Gill Sans MT" panose="020B0502020104020203"/>
            </a:rPr>
            <a:t>XML</a:t>
          </a:r>
        </a:p>
      </dgm:t>
    </dgm:pt>
    <dgm:pt modelId="{52EBB973-08A4-4B8F-A2BA-6EC0F7859F38}" type="parTrans" cxnId="{95AA98AA-5FF6-410C-B159-44DC621A61E6}">
      <dgm:prSet/>
      <dgm:spPr/>
    </dgm:pt>
    <dgm:pt modelId="{C1D6CF78-1DC8-4478-8AF1-ED6D2C4026AA}" type="sibTrans" cxnId="{95AA98AA-5FF6-410C-B159-44DC621A61E6}">
      <dgm:prSet/>
      <dgm:spPr/>
    </dgm:pt>
    <dgm:pt modelId="{2CF1DE1C-3DC1-49B3-81D7-48CAEF9D4D39}" type="pres">
      <dgm:prSet presAssocID="{6FAA2221-B517-4339-B4D3-B0573035C123}" presName="root" presStyleCnt="0">
        <dgm:presLayoutVars>
          <dgm:dir/>
          <dgm:resizeHandles val="exact"/>
        </dgm:presLayoutVars>
      </dgm:prSet>
      <dgm:spPr/>
    </dgm:pt>
    <dgm:pt modelId="{ADA40198-4208-4A70-B2F4-9904B75CA5C4}" type="pres">
      <dgm:prSet presAssocID="{BDE3C952-3C67-40AA-A32F-294EA4908757}" presName="compNode" presStyleCnt="0"/>
      <dgm:spPr/>
    </dgm:pt>
    <dgm:pt modelId="{2517C850-437A-4220-ACE9-92DC16C65B20}" type="pres">
      <dgm:prSet presAssocID="{BDE3C952-3C67-40AA-A32F-294EA4908757}" presName="iconBgRect" presStyleLbl="bgShp" presStyleIdx="0" presStyleCnt="9"/>
      <dgm:spPr/>
    </dgm:pt>
    <dgm:pt modelId="{6138ED72-2D02-466C-B5C4-D764508F709A}" type="pres">
      <dgm:prSet presAssocID="{BDE3C952-3C67-40AA-A32F-294EA4908757}" presName="iconRect" presStyleLbl="node1" presStyleIdx="0" presStyleCnt="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31172150-C0F7-4EF7-A168-4777E16499E9}" type="pres">
      <dgm:prSet presAssocID="{BDE3C952-3C67-40AA-A32F-294EA4908757}" presName="spaceRect" presStyleCnt="0"/>
      <dgm:spPr/>
    </dgm:pt>
    <dgm:pt modelId="{7B0B3CF6-5070-492D-BA28-79010A7C4022}" type="pres">
      <dgm:prSet presAssocID="{BDE3C952-3C67-40AA-A32F-294EA4908757}" presName="textRect" presStyleLbl="revTx" presStyleIdx="0" presStyleCnt="9">
        <dgm:presLayoutVars>
          <dgm:chMax val="1"/>
          <dgm:chPref val="1"/>
        </dgm:presLayoutVars>
      </dgm:prSet>
      <dgm:spPr/>
    </dgm:pt>
    <dgm:pt modelId="{ABCFFEE9-0CFD-402F-9CD1-6E1CD56E5C50}" type="pres">
      <dgm:prSet presAssocID="{E164B57D-4AB7-41A2-A82A-D1056CAC6270}" presName="sibTrans" presStyleCnt="0"/>
      <dgm:spPr/>
    </dgm:pt>
    <dgm:pt modelId="{D81106DE-4B7F-4EB6-A77B-9C54685660A4}" type="pres">
      <dgm:prSet presAssocID="{5C3EE690-4B0A-4B11-ADBD-1CE137DECB80}" presName="compNode" presStyleCnt="0"/>
      <dgm:spPr/>
    </dgm:pt>
    <dgm:pt modelId="{004E8B55-8DF4-4276-9A13-CF7B4495813B}" type="pres">
      <dgm:prSet presAssocID="{5C3EE690-4B0A-4B11-ADBD-1CE137DECB80}" presName="iconBgRect" presStyleLbl="bgShp" presStyleIdx="1" presStyleCnt="9"/>
      <dgm:spPr/>
    </dgm:pt>
    <dgm:pt modelId="{060B73B2-EEE6-4C5F-BC22-80800C41388A}" type="pres">
      <dgm:prSet presAssocID="{5C3EE690-4B0A-4B11-ADBD-1CE137DECB80}" presName="iconRect" presStyleLbl="node1" presStyleIdx="1" presStyleCnt="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1D58EDC5-798D-472C-A054-B59345E31275}" type="pres">
      <dgm:prSet presAssocID="{5C3EE690-4B0A-4B11-ADBD-1CE137DECB80}" presName="spaceRect" presStyleCnt="0"/>
      <dgm:spPr/>
    </dgm:pt>
    <dgm:pt modelId="{3EB2B6A7-AB12-4F57-8030-AF669FF57AA7}" type="pres">
      <dgm:prSet presAssocID="{5C3EE690-4B0A-4B11-ADBD-1CE137DECB80}" presName="textRect" presStyleLbl="revTx" presStyleIdx="1" presStyleCnt="9">
        <dgm:presLayoutVars>
          <dgm:chMax val="1"/>
          <dgm:chPref val="1"/>
        </dgm:presLayoutVars>
      </dgm:prSet>
      <dgm:spPr/>
    </dgm:pt>
    <dgm:pt modelId="{46440A1A-FAB8-4106-954F-93BE8C3124DC}" type="pres">
      <dgm:prSet presAssocID="{2194B4F1-F4A5-4B84-8BD4-0E5AE4342873}" presName="sibTrans" presStyleCnt="0"/>
      <dgm:spPr/>
    </dgm:pt>
    <dgm:pt modelId="{6A6E5C84-8332-4A6D-BC2E-AC4A632D0773}" type="pres">
      <dgm:prSet presAssocID="{02D159C5-AC53-4374-899F-BF08A407E4B1}" presName="compNode" presStyleCnt="0"/>
      <dgm:spPr/>
    </dgm:pt>
    <dgm:pt modelId="{B4741BA0-C7FA-4637-96B0-A0D29AA4B5A9}" type="pres">
      <dgm:prSet presAssocID="{02D159C5-AC53-4374-899F-BF08A407E4B1}" presName="iconBgRect" presStyleLbl="bgShp" presStyleIdx="2" presStyleCnt="9"/>
      <dgm:spPr/>
    </dgm:pt>
    <dgm:pt modelId="{4959BF32-09CE-461A-B88A-1BA51B3EDC3A}" type="pres">
      <dgm:prSet presAssocID="{02D159C5-AC53-4374-899F-BF08A407E4B1}" presName="iconRect" presStyleLbl="node1" presStyleIdx="2" presStyleCnt="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ey"/>
        </a:ext>
      </dgm:extLst>
    </dgm:pt>
    <dgm:pt modelId="{6C484C84-E75D-4A7D-B8C7-975E060E87BC}" type="pres">
      <dgm:prSet presAssocID="{02D159C5-AC53-4374-899F-BF08A407E4B1}" presName="spaceRect" presStyleCnt="0"/>
      <dgm:spPr/>
    </dgm:pt>
    <dgm:pt modelId="{7003C668-F324-4C0F-A191-8CAD7B97E322}" type="pres">
      <dgm:prSet presAssocID="{02D159C5-AC53-4374-899F-BF08A407E4B1}" presName="textRect" presStyleLbl="revTx" presStyleIdx="2" presStyleCnt="9">
        <dgm:presLayoutVars>
          <dgm:chMax val="1"/>
          <dgm:chPref val="1"/>
        </dgm:presLayoutVars>
      </dgm:prSet>
      <dgm:spPr/>
    </dgm:pt>
    <dgm:pt modelId="{849BB045-2DDA-4D50-A3C3-F3EE731C2494}" type="pres">
      <dgm:prSet presAssocID="{ACC31439-C2D8-41C9-BE5B-1B9D4B299D01}" presName="sibTrans" presStyleCnt="0"/>
      <dgm:spPr/>
    </dgm:pt>
    <dgm:pt modelId="{59A907F5-D91C-4745-89F6-CF137085F776}" type="pres">
      <dgm:prSet presAssocID="{AE30875E-A48B-4E1D-B9D1-2D86A5DE9B1F}" presName="compNode" presStyleCnt="0"/>
      <dgm:spPr/>
    </dgm:pt>
    <dgm:pt modelId="{FAC85A34-F41C-4BDC-884E-660626DD6389}" type="pres">
      <dgm:prSet presAssocID="{AE30875E-A48B-4E1D-B9D1-2D86A5DE9B1F}" presName="iconBgRect" presStyleLbl="bgShp" presStyleIdx="3" presStyleCnt="9"/>
      <dgm:spPr/>
    </dgm:pt>
    <dgm:pt modelId="{CBDAB91B-EF09-4F53-AFC1-A2220A87748B}" type="pres">
      <dgm:prSet presAssocID="{AE30875E-A48B-4E1D-B9D1-2D86A5DE9B1F}" presName="iconRect" presStyleLbl="node1" presStyleIdx="3" presStyleCnt="9"/>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327AD1AD-73C8-4EB0-A1F1-4A46E14F891C}" type="pres">
      <dgm:prSet presAssocID="{AE30875E-A48B-4E1D-B9D1-2D86A5DE9B1F}" presName="spaceRect" presStyleCnt="0"/>
      <dgm:spPr/>
    </dgm:pt>
    <dgm:pt modelId="{E5CBA39E-9DE0-48AF-970F-19E16634F8DC}" type="pres">
      <dgm:prSet presAssocID="{AE30875E-A48B-4E1D-B9D1-2D86A5DE9B1F}" presName="textRect" presStyleLbl="revTx" presStyleIdx="3" presStyleCnt="9">
        <dgm:presLayoutVars>
          <dgm:chMax val="1"/>
          <dgm:chPref val="1"/>
        </dgm:presLayoutVars>
      </dgm:prSet>
      <dgm:spPr/>
    </dgm:pt>
    <dgm:pt modelId="{1CFD00CA-1D27-4EC5-A11F-D568FEE2E5F4}" type="pres">
      <dgm:prSet presAssocID="{3E556244-2675-4D2C-BFE9-0D051E9AF900}" presName="sibTrans" presStyleCnt="0"/>
      <dgm:spPr/>
    </dgm:pt>
    <dgm:pt modelId="{16D8BAAF-5FB8-451C-92E3-54EB2569A906}" type="pres">
      <dgm:prSet presAssocID="{8AB37730-7C9A-44B0-94F0-E80F62B4B68C}" presName="compNode" presStyleCnt="0"/>
      <dgm:spPr/>
    </dgm:pt>
    <dgm:pt modelId="{C2FC507A-C6D3-4A79-A481-E822A75FA327}" type="pres">
      <dgm:prSet presAssocID="{8AB37730-7C9A-44B0-94F0-E80F62B4B68C}" presName="iconBgRect" presStyleLbl="bgShp" presStyleIdx="4" presStyleCnt="9"/>
      <dgm:spPr/>
    </dgm:pt>
    <dgm:pt modelId="{C5A02087-173F-445A-BA75-CF0A823C61D0}" type="pres">
      <dgm:prSet presAssocID="{8AB37730-7C9A-44B0-94F0-E80F62B4B68C}" presName="iconRect" presStyleLbl="node1" presStyleIdx="4" presStyleCnt="9"/>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074E53E2-6B0F-4E71-94A5-7EAC2144060D}" type="pres">
      <dgm:prSet presAssocID="{8AB37730-7C9A-44B0-94F0-E80F62B4B68C}" presName="spaceRect" presStyleCnt="0"/>
      <dgm:spPr/>
    </dgm:pt>
    <dgm:pt modelId="{0FAA3F93-191B-4DDE-A80F-5AF732E9A0CF}" type="pres">
      <dgm:prSet presAssocID="{8AB37730-7C9A-44B0-94F0-E80F62B4B68C}" presName="textRect" presStyleLbl="revTx" presStyleIdx="4" presStyleCnt="9">
        <dgm:presLayoutVars>
          <dgm:chMax val="1"/>
          <dgm:chPref val="1"/>
        </dgm:presLayoutVars>
      </dgm:prSet>
      <dgm:spPr/>
    </dgm:pt>
    <dgm:pt modelId="{057839D0-A59B-44D4-985E-B25E1611E3AB}" type="pres">
      <dgm:prSet presAssocID="{6EC03C54-FF2A-4D16-B59A-19E175BED68C}" presName="sibTrans" presStyleCnt="0"/>
      <dgm:spPr/>
    </dgm:pt>
    <dgm:pt modelId="{7BFA37B5-C4B0-4757-B5FD-BED07B2C1E12}" type="pres">
      <dgm:prSet presAssocID="{E9B9F8B3-FCC3-4110-AACB-C8430D77493E}" presName="compNode" presStyleCnt="0"/>
      <dgm:spPr/>
    </dgm:pt>
    <dgm:pt modelId="{1FE868B0-9016-43C8-BB24-D1281894336D}" type="pres">
      <dgm:prSet presAssocID="{E9B9F8B3-FCC3-4110-AACB-C8430D77493E}" presName="iconBgRect" presStyleLbl="bgShp" presStyleIdx="5" presStyleCnt="9"/>
      <dgm:spPr/>
    </dgm:pt>
    <dgm:pt modelId="{89B682C2-70CB-4135-9978-6946C1179231}" type="pres">
      <dgm:prSet presAssocID="{E9B9F8B3-FCC3-4110-AACB-C8430D77493E}" presName="iconRect" presStyleLbl="node1" presStyleIdx="5" presStyleCnt="9"/>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ocument"/>
        </a:ext>
      </dgm:extLst>
    </dgm:pt>
    <dgm:pt modelId="{12B7D420-B04E-403F-BB65-CB82D338BA0E}" type="pres">
      <dgm:prSet presAssocID="{E9B9F8B3-FCC3-4110-AACB-C8430D77493E}" presName="spaceRect" presStyleCnt="0"/>
      <dgm:spPr/>
    </dgm:pt>
    <dgm:pt modelId="{7F816DD8-FD6F-4F23-96CF-C017DDDA7DE9}" type="pres">
      <dgm:prSet presAssocID="{E9B9F8B3-FCC3-4110-AACB-C8430D77493E}" presName="textRect" presStyleLbl="revTx" presStyleIdx="5" presStyleCnt="9">
        <dgm:presLayoutVars>
          <dgm:chMax val="1"/>
          <dgm:chPref val="1"/>
        </dgm:presLayoutVars>
      </dgm:prSet>
      <dgm:spPr/>
    </dgm:pt>
    <dgm:pt modelId="{4DAF119A-7B32-46A5-8FA9-174BEE7E5B81}" type="pres">
      <dgm:prSet presAssocID="{CF355EE8-9E9D-43AC-8499-4E4AA961F0CB}" presName="sibTrans" presStyleCnt="0"/>
      <dgm:spPr/>
    </dgm:pt>
    <dgm:pt modelId="{129E3592-4646-4C29-9A8A-A89BDC43A906}" type="pres">
      <dgm:prSet presAssocID="{777E85EE-CE4E-4441-A46F-DA8A19903AD5}" presName="compNode" presStyleCnt="0"/>
      <dgm:spPr/>
    </dgm:pt>
    <dgm:pt modelId="{31968430-3CC4-4B70-A08F-4E3A311DE504}" type="pres">
      <dgm:prSet presAssocID="{777E85EE-CE4E-4441-A46F-DA8A19903AD5}" presName="iconBgRect" presStyleLbl="bgShp" presStyleIdx="6" presStyleCnt="9"/>
      <dgm:spPr/>
    </dgm:pt>
    <dgm:pt modelId="{329B317B-4F45-4288-B173-6017235C051C}" type="pres">
      <dgm:prSet presAssocID="{777E85EE-CE4E-4441-A46F-DA8A19903AD5}" presName="iconRect" presStyleLbl="node1" presStyleIdx="6" presStyleCnt="9"/>
      <dgm:spPr/>
    </dgm:pt>
    <dgm:pt modelId="{E7E7314F-9DD1-4343-BCB3-9D5D95D6E932}" type="pres">
      <dgm:prSet presAssocID="{777E85EE-CE4E-4441-A46F-DA8A19903AD5}" presName="spaceRect" presStyleCnt="0"/>
      <dgm:spPr/>
    </dgm:pt>
    <dgm:pt modelId="{0AA9475F-9CA9-49E3-A82B-2CC30AFC5E01}" type="pres">
      <dgm:prSet presAssocID="{777E85EE-CE4E-4441-A46F-DA8A19903AD5}" presName="textRect" presStyleLbl="revTx" presStyleIdx="6" presStyleCnt="9">
        <dgm:presLayoutVars>
          <dgm:chMax val="1"/>
          <dgm:chPref val="1"/>
        </dgm:presLayoutVars>
      </dgm:prSet>
      <dgm:spPr/>
    </dgm:pt>
    <dgm:pt modelId="{44A08D97-1020-40DF-BCA2-79A36A078A11}" type="pres">
      <dgm:prSet presAssocID="{A7A63DDB-F90A-42B9-98FF-1CFA5B6D83DF}" presName="sibTrans" presStyleCnt="0"/>
      <dgm:spPr/>
    </dgm:pt>
    <dgm:pt modelId="{405018F7-3D0C-4F08-8841-644DD26F99D7}" type="pres">
      <dgm:prSet presAssocID="{30D2351D-E4A2-492E-8874-4ADA5FADA755}" presName="compNode" presStyleCnt="0"/>
      <dgm:spPr/>
    </dgm:pt>
    <dgm:pt modelId="{1587AF10-FA25-4920-B092-E4BA623BE723}" type="pres">
      <dgm:prSet presAssocID="{30D2351D-E4A2-492E-8874-4ADA5FADA755}" presName="iconBgRect" presStyleLbl="bgShp" presStyleIdx="7" presStyleCnt="9"/>
      <dgm:spPr/>
    </dgm:pt>
    <dgm:pt modelId="{2875114C-9874-45C9-8AF9-EF835EBCD6DD}" type="pres">
      <dgm:prSet presAssocID="{30D2351D-E4A2-492E-8874-4ADA5FADA755}" presName="iconRect" presStyleLbl="node1" presStyleIdx="7" presStyleCnt="9"/>
      <dgm:spPr/>
    </dgm:pt>
    <dgm:pt modelId="{D606EA96-53AA-4CED-AA98-FFA0B9CC5556}" type="pres">
      <dgm:prSet presAssocID="{30D2351D-E4A2-492E-8874-4ADA5FADA755}" presName="spaceRect" presStyleCnt="0"/>
      <dgm:spPr/>
    </dgm:pt>
    <dgm:pt modelId="{127111A2-BA92-4008-96C6-0F03332DDA97}" type="pres">
      <dgm:prSet presAssocID="{30D2351D-E4A2-492E-8874-4ADA5FADA755}" presName="textRect" presStyleLbl="revTx" presStyleIdx="7" presStyleCnt="9">
        <dgm:presLayoutVars>
          <dgm:chMax val="1"/>
          <dgm:chPref val="1"/>
        </dgm:presLayoutVars>
      </dgm:prSet>
      <dgm:spPr/>
    </dgm:pt>
    <dgm:pt modelId="{5E0E1F2F-DD88-4B10-956C-71426C41382F}" type="pres">
      <dgm:prSet presAssocID="{C1D6CF78-1DC8-4478-8AF1-ED6D2C4026AA}" presName="sibTrans" presStyleCnt="0"/>
      <dgm:spPr/>
    </dgm:pt>
    <dgm:pt modelId="{B77FF3B0-FE19-4A86-AE0A-E9458DD9CB25}" type="pres">
      <dgm:prSet presAssocID="{D5408332-3E36-4E05-B333-940CAF1A416D}" presName="compNode" presStyleCnt="0"/>
      <dgm:spPr/>
    </dgm:pt>
    <dgm:pt modelId="{EFA43D09-D0D3-4612-870F-74096AC995E6}" type="pres">
      <dgm:prSet presAssocID="{D5408332-3E36-4E05-B333-940CAF1A416D}" presName="iconBgRect" presStyleLbl="bgShp" presStyleIdx="8" presStyleCnt="9"/>
      <dgm:spPr/>
    </dgm:pt>
    <dgm:pt modelId="{2025EED5-B5DF-4B17-A3D3-1C90359DCA59}" type="pres">
      <dgm:prSet presAssocID="{D5408332-3E36-4E05-B333-940CAF1A416D}" presName="iconRect" presStyleLbl="node1" presStyleIdx="8" presStyleCnt="9"/>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avel"/>
        </a:ext>
      </dgm:extLst>
    </dgm:pt>
    <dgm:pt modelId="{15557119-20FB-4CB3-A47F-D45B7E3AAAB1}" type="pres">
      <dgm:prSet presAssocID="{D5408332-3E36-4E05-B333-940CAF1A416D}" presName="spaceRect" presStyleCnt="0"/>
      <dgm:spPr/>
    </dgm:pt>
    <dgm:pt modelId="{0EC01C84-FCD5-4F36-8755-722CD88E68CD}" type="pres">
      <dgm:prSet presAssocID="{D5408332-3E36-4E05-B333-940CAF1A416D}" presName="textRect" presStyleLbl="revTx" presStyleIdx="8" presStyleCnt="9">
        <dgm:presLayoutVars>
          <dgm:chMax val="1"/>
          <dgm:chPref val="1"/>
        </dgm:presLayoutVars>
      </dgm:prSet>
      <dgm:spPr/>
    </dgm:pt>
  </dgm:ptLst>
  <dgm:cxnLst>
    <dgm:cxn modelId="{A6660F05-D919-40BA-8EDF-65C5234D7310}" type="presOf" srcId="{AE30875E-A48B-4E1D-B9D1-2D86A5DE9B1F}" destId="{E5CBA39E-9DE0-48AF-970F-19E16634F8DC}" srcOrd="0" destOrd="0" presId="urn:microsoft.com/office/officeart/2018/5/layout/IconCircleLabelList"/>
    <dgm:cxn modelId="{3C110F26-AC31-45BA-A992-6D5A520E2A8C}" type="presOf" srcId="{D5408332-3E36-4E05-B333-940CAF1A416D}" destId="{0EC01C84-FCD5-4F36-8755-722CD88E68CD}" srcOrd="0" destOrd="0" presId="urn:microsoft.com/office/officeart/2018/5/layout/IconCircleLabelList"/>
    <dgm:cxn modelId="{579A945C-B5DB-414D-854B-EABE8BA92881}" type="presOf" srcId="{777E85EE-CE4E-4441-A46F-DA8A19903AD5}" destId="{0AA9475F-9CA9-49E3-A82B-2CC30AFC5E01}" srcOrd="0" destOrd="0" presId="urn:microsoft.com/office/officeart/2018/5/layout/IconCircleLabelList"/>
    <dgm:cxn modelId="{D72F8C6B-2616-46BF-A663-0CE2197FE017}" type="presOf" srcId="{6FAA2221-B517-4339-B4D3-B0573035C123}" destId="{2CF1DE1C-3DC1-49B3-81D7-48CAEF9D4D39}" srcOrd="0" destOrd="0" presId="urn:microsoft.com/office/officeart/2018/5/layout/IconCircleLabelList"/>
    <dgm:cxn modelId="{09D6476C-B57A-40D4-BD09-5911699A260B}" srcId="{6FAA2221-B517-4339-B4D3-B0573035C123}" destId="{5C3EE690-4B0A-4B11-ADBD-1CE137DECB80}" srcOrd="1" destOrd="0" parTransId="{9440A2A5-A24A-4443-BFEE-974EFBFB4EEC}" sibTransId="{2194B4F1-F4A5-4B84-8BD4-0E5AE4342873}"/>
    <dgm:cxn modelId="{9126426D-D2F9-41BC-934A-C510EE81E514}" type="presOf" srcId="{BDE3C952-3C67-40AA-A32F-294EA4908757}" destId="{7B0B3CF6-5070-492D-BA28-79010A7C4022}" srcOrd="0" destOrd="0" presId="urn:microsoft.com/office/officeart/2018/5/layout/IconCircleLabelList"/>
    <dgm:cxn modelId="{9ED68559-0C07-4790-BA3E-51F6D62FB1DF}" srcId="{6FAA2221-B517-4339-B4D3-B0573035C123}" destId="{8AB37730-7C9A-44B0-94F0-E80F62B4B68C}" srcOrd="4" destOrd="0" parTransId="{CE3FC8DD-9A96-40DE-B1CC-50A2CD94D193}" sibTransId="{6EC03C54-FF2A-4D16-B59A-19E175BED68C}"/>
    <dgm:cxn modelId="{6E30EE87-7334-482F-B535-786B07C583FD}" type="presOf" srcId="{02D159C5-AC53-4374-899F-BF08A407E4B1}" destId="{7003C668-F324-4C0F-A191-8CAD7B97E322}" srcOrd="0" destOrd="0" presId="urn:microsoft.com/office/officeart/2018/5/layout/IconCircleLabelList"/>
    <dgm:cxn modelId="{221D2289-DAF6-49C4-9108-E93DEAAD8A29}" srcId="{6FAA2221-B517-4339-B4D3-B0573035C123}" destId="{02D159C5-AC53-4374-899F-BF08A407E4B1}" srcOrd="2" destOrd="0" parTransId="{9C6DF5B5-0066-4CCB-8413-7E435A09B5F9}" sibTransId="{ACC31439-C2D8-41C9-BE5B-1B9D4B299D01}"/>
    <dgm:cxn modelId="{9F8FB892-592E-43D1-A5F0-395E024C66B9}" srcId="{6FAA2221-B517-4339-B4D3-B0573035C123}" destId="{E9B9F8B3-FCC3-4110-AACB-C8430D77493E}" srcOrd="5" destOrd="0" parTransId="{41B92A8B-F48A-4017-9D69-AB69BB0F801F}" sibTransId="{CF355EE8-9E9D-43AC-8499-4E4AA961F0CB}"/>
    <dgm:cxn modelId="{B43E879F-6D4A-4D62-A36F-FF0E26BEB615}" srcId="{6FAA2221-B517-4339-B4D3-B0573035C123}" destId="{BDE3C952-3C67-40AA-A32F-294EA4908757}" srcOrd="0" destOrd="0" parTransId="{85E309B1-891B-4DBF-B24F-E2D2A687E056}" sibTransId="{E164B57D-4AB7-41A2-A82A-D1056CAC6270}"/>
    <dgm:cxn modelId="{95AA98AA-5FF6-410C-B159-44DC621A61E6}" srcId="{6FAA2221-B517-4339-B4D3-B0573035C123}" destId="{30D2351D-E4A2-492E-8874-4ADA5FADA755}" srcOrd="7" destOrd="0" parTransId="{52EBB973-08A4-4B8F-A2BA-6EC0F7859F38}" sibTransId="{C1D6CF78-1DC8-4478-8AF1-ED6D2C4026AA}"/>
    <dgm:cxn modelId="{2BE3FEAA-D6BC-44ED-BA00-7B596DE09F64}" type="presOf" srcId="{8AB37730-7C9A-44B0-94F0-E80F62B4B68C}" destId="{0FAA3F93-191B-4DDE-A80F-5AF732E9A0CF}" srcOrd="0" destOrd="0" presId="urn:microsoft.com/office/officeart/2018/5/layout/IconCircleLabelList"/>
    <dgm:cxn modelId="{E7FC72B9-BDF5-4ED8-AEC8-43FA61E6794B}" type="presOf" srcId="{5C3EE690-4B0A-4B11-ADBD-1CE137DECB80}" destId="{3EB2B6A7-AB12-4F57-8030-AF669FF57AA7}" srcOrd="0" destOrd="0" presId="urn:microsoft.com/office/officeart/2018/5/layout/IconCircleLabelList"/>
    <dgm:cxn modelId="{C21B18BA-C8DF-4182-87D3-E37B5F789478}" srcId="{6FAA2221-B517-4339-B4D3-B0573035C123}" destId="{777E85EE-CE4E-4441-A46F-DA8A19903AD5}" srcOrd="6" destOrd="0" parTransId="{279F2CD0-BE84-4A23-95F9-02C43CC30921}" sibTransId="{A7A63DDB-F90A-42B9-98FF-1CFA5B6D83DF}"/>
    <dgm:cxn modelId="{43778CDC-63C8-426E-8EF7-36278381EED4}" type="presOf" srcId="{30D2351D-E4A2-492E-8874-4ADA5FADA755}" destId="{127111A2-BA92-4008-96C6-0F03332DDA97}" srcOrd="0" destOrd="0" presId="urn:microsoft.com/office/officeart/2018/5/layout/IconCircleLabelList"/>
    <dgm:cxn modelId="{4C569AE2-FC9C-4EC3-BF5B-B4367021714F}" srcId="{6FAA2221-B517-4339-B4D3-B0573035C123}" destId="{AE30875E-A48B-4E1D-B9D1-2D86A5DE9B1F}" srcOrd="3" destOrd="0" parTransId="{A82F801A-7778-4A46-859C-D27A0C3C0ABC}" sibTransId="{3E556244-2675-4D2C-BFE9-0D051E9AF900}"/>
    <dgm:cxn modelId="{9BC149E9-3634-4EEA-877D-88401D0C6D58}" srcId="{6FAA2221-B517-4339-B4D3-B0573035C123}" destId="{D5408332-3E36-4E05-B333-940CAF1A416D}" srcOrd="8" destOrd="0" parTransId="{E32FA1B0-4B50-4CD0-B993-D1034F6FF90B}" sibTransId="{B74C31C1-68E0-4D49-9F52-6F5AD9C10945}"/>
    <dgm:cxn modelId="{F54EF9FD-7DDA-4896-96BD-EDFB694E271D}" type="presOf" srcId="{E9B9F8B3-FCC3-4110-AACB-C8430D77493E}" destId="{7F816DD8-FD6F-4F23-96CF-C017DDDA7DE9}" srcOrd="0" destOrd="0" presId="urn:microsoft.com/office/officeart/2018/5/layout/IconCircleLabelList"/>
    <dgm:cxn modelId="{E6ADC206-3F21-4603-84E2-B34B894692B7}" type="presParOf" srcId="{2CF1DE1C-3DC1-49B3-81D7-48CAEF9D4D39}" destId="{ADA40198-4208-4A70-B2F4-9904B75CA5C4}" srcOrd="0" destOrd="0" presId="urn:microsoft.com/office/officeart/2018/5/layout/IconCircleLabelList"/>
    <dgm:cxn modelId="{29E5F5C0-A0FF-49FE-86A6-BE5EAE5E2631}" type="presParOf" srcId="{ADA40198-4208-4A70-B2F4-9904B75CA5C4}" destId="{2517C850-437A-4220-ACE9-92DC16C65B20}" srcOrd="0" destOrd="0" presId="urn:microsoft.com/office/officeart/2018/5/layout/IconCircleLabelList"/>
    <dgm:cxn modelId="{273AEA34-6D04-4713-BF2F-D11E7F4D5753}" type="presParOf" srcId="{ADA40198-4208-4A70-B2F4-9904B75CA5C4}" destId="{6138ED72-2D02-466C-B5C4-D764508F709A}" srcOrd="1" destOrd="0" presId="urn:microsoft.com/office/officeart/2018/5/layout/IconCircleLabelList"/>
    <dgm:cxn modelId="{1488241F-E4B5-4551-BAA1-41EDCBA44F8E}" type="presParOf" srcId="{ADA40198-4208-4A70-B2F4-9904B75CA5C4}" destId="{31172150-C0F7-4EF7-A168-4777E16499E9}" srcOrd="2" destOrd="0" presId="urn:microsoft.com/office/officeart/2018/5/layout/IconCircleLabelList"/>
    <dgm:cxn modelId="{9679122F-9275-40E1-9F93-5B88BCDBA10C}" type="presParOf" srcId="{ADA40198-4208-4A70-B2F4-9904B75CA5C4}" destId="{7B0B3CF6-5070-492D-BA28-79010A7C4022}" srcOrd="3" destOrd="0" presId="urn:microsoft.com/office/officeart/2018/5/layout/IconCircleLabelList"/>
    <dgm:cxn modelId="{8E250D9B-3FAA-40CE-A36F-B29911AF0E58}" type="presParOf" srcId="{2CF1DE1C-3DC1-49B3-81D7-48CAEF9D4D39}" destId="{ABCFFEE9-0CFD-402F-9CD1-6E1CD56E5C50}" srcOrd="1" destOrd="0" presId="urn:microsoft.com/office/officeart/2018/5/layout/IconCircleLabelList"/>
    <dgm:cxn modelId="{1930B42C-5CCD-4C8B-91CE-3B1B5182E447}" type="presParOf" srcId="{2CF1DE1C-3DC1-49B3-81D7-48CAEF9D4D39}" destId="{D81106DE-4B7F-4EB6-A77B-9C54685660A4}" srcOrd="2" destOrd="0" presId="urn:microsoft.com/office/officeart/2018/5/layout/IconCircleLabelList"/>
    <dgm:cxn modelId="{5CF7A1F5-C4BD-4DFD-B84D-6FBBBEB258D4}" type="presParOf" srcId="{D81106DE-4B7F-4EB6-A77B-9C54685660A4}" destId="{004E8B55-8DF4-4276-9A13-CF7B4495813B}" srcOrd="0" destOrd="0" presId="urn:microsoft.com/office/officeart/2018/5/layout/IconCircleLabelList"/>
    <dgm:cxn modelId="{FC4BC375-AFBD-41F1-B8EF-107D5644CDFF}" type="presParOf" srcId="{D81106DE-4B7F-4EB6-A77B-9C54685660A4}" destId="{060B73B2-EEE6-4C5F-BC22-80800C41388A}" srcOrd="1" destOrd="0" presId="urn:microsoft.com/office/officeart/2018/5/layout/IconCircleLabelList"/>
    <dgm:cxn modelId="{D12E9D23-2465-47F8-9F8F-390AE581B401}" type="presParOf" srcId="{D81106DE-4B7F-4EB6-A77B-9C54685660A4}" destId="{1D58EDC5-798D-472C-A054-B59345E31275}" srcOrd="2" destOrd="0" presId="urn:microsoft.com/office/officeart/2018/5/layout/IconCircleLabelList"/>
    <dgm:cxn modelId="{513D0A80-2CDE-4C52-881D-B300E7B019DF}" type="presParOf" srcId="{D81106DE-4B7F-4EB6-A77B-9C54685660A4}" destId="{3EB2B6A7-AB12-4F57-8030-AF669FF57AA7}" srcOrd="3" destOrd="0" presId="urn:microsoft.com/office/officeart/2018/5/layout/IconCircleLabelList"/>
    <dgm:cxn modelId="{9BDD3C7D-77B6-46FA-A24E-D8627008DEC3}" type="presParOf" srcId="{2CF1DE1C-3DC1-49B3-81D7-48CAEF9D4D39}" destId="{46440A1A-FAB8-4106-954F-93BE8C3124DC}" srcOrd="3" destOrd="0" presId="urn:microsoft.com/office/officeart/2018/5/layout/IconCircleLabelList"/>
    <dgm:cxn modelId="{A7BF7D47-E882-4122-A326-8432EA1716A5}" type="presParOf" srcId="{2CF1DE1C-3DC1-49B3-81D7-48CAEF9D4D39}" destId="{6A6E5C84-8332-4A6D-BC2E-AC4A632D0773}" srcOrd="4" destOrd="0" presId="urn:microsoft.com/office/officeart/2018/5/layout/IconCircleLabelList"/>
    <dgm:cxn modelId="{3B23C556-FCA2-4FA7-A421-D3D09E70F835}" type="presParOf" srcId="{6A6E5C84-8332-4A6D-BC2E-AC4A632D0773}" destId="{B4741BA0-C7FA-4637-96B0-A0D29AA4B5A9}" srcOrd="0" destOrd="0" presId="urn:microsoft.com/office/officeart/2018/5/layout/IconCircleLabelList"/>
    <dgm:cxn modelId="{D7864158-4C1B-4E59-83A8-107785B1A579}" type="presParOf" srcId="{6A6E5C84-8332-4A6D-BC2E-AC4A632D0773}" destId="{4959BF32-09CE-461A-B88A-1BA51B3EDC3A}" srcOrd="1" destOrd="0" presId="urn:microsoft.com/office/officeart/2018/5/layout/IconCircleLabelList"/>
    <dgm:cxn modelId="{9E757713-70FE-4B64-9C76-E61E5AA99BE7}" type="presParOf" srcId="{6A6E5C84-8332-4A6D-BC2E-AC4A632D0773}" destId="{6C484C84-E75D-4A7D-B8C7-975E060E87BC}" srcOrd="2" destOrd="0" presId="urn:microsoft.com/office/officeart/2018/5/layout/IconCircleLabelList"/>
    <dgm:cxn modelId="{15300965-E5AE-40B4-834A-B90EB9212F62}" type="presParOf" srcId="{6A6E5C84-8332-4A6D-BC2E-AC4A632D0773}" destId="{7003C668-F324-4C0F-A191-8CAD7B97E322}" srcOrd="3" destOrd="0" presId="urn:microsoft.com/office/officeart/2018/5/layout/IconCircleLabelList"/>
    <dgm:cxn modelId="{6E1B6749-9760-414A-BD80-0AA650F5C94F}" type="presParOf" srcId="{2CF1DE1C-3DC1-49B3-81D7-48CAEF9D4D39}" destId="{849BB045-2DDA-4D50-A3C3-F3EE731C2494}" srcOrd="5" destOrd="0" presId="urn:microsoft.com/office/officeart/2018/5/layout/IconCircleLabelList"/>
    <dgm:cxn modelId="{D4D587EC-4587-499A-B27F-0529709DD6DA}" type="presParOf" srcId="{2CF1DE1C-3DC1-49B3-81D7-48CAEF9D4D39}" destId="{59A907F5-D91C-4745-89F6-CF137085F776}" srcOrd="6" destOrd="0" presId="urn:microsoft.com/office/officeart/2018/5/layout/IconCircleLabelList"/>
    <dgm:cxn modelId="{AC49C033-AA77-4D3E-9038-AA87CB51C45A}" type="presParOf" srcId="{59A907F5-D91C-4745-89F6-CF137085F776}" destId="{FAC85A34-F41C-4BDC-884E-660626DD6389}" srcOrd="0" destOrd="0" presId="urn:microsoft.com/office/officeart/2018/5/layout/IconCircleLabelList"/>
    <dgm:cxn modelId="{F0C59AE2-01C3-43A2-8C39-99F9208FE81F}" type="presParOf" srcId="{59A907F5-D91C-4745-89F6-CF137085F776}" destId="{CBDAB91B-EF09-4F53-AFC1-A2220A87748B}" srcOrd="1" destOrd="0" presId="urn:microsoft.com/office/officeart/2018/5/layout/IconCircleLabelList"/>
    <dgm:cxn modelId="{40FCE8FF-C310-46F5-A89B-C208F7A06283}" type="presParOf" srcId="{59A907F5-D91C-4745-89F6-CF137085F776}" destId="{327AD1AD-73C8-4EB0-A1F1-4A46E14F891C}" srcOrd="2" destOrd="0" presId="urn:microsoft.com/office/officeart/2018/5/layout/IconCircleLabelList"/>
    <dgm:cxn modelId="{31DCD9DB-AA35-413D-82B7-0421C312F674}" type="presParOf" srcId="{59A907F5-D91C-4745-89F6-CF137085F776}" destId="{E5CBA39E-9DE0-48AF-970F-19E16634F8DC}" srcOrd="3" destOrd="0" presId="urn:microsoft.com/office/officeart/2018/5/layout/IconCircleLabelList"/>
    <dgm:cxn modelId="{5DCCE6D7-E280-43D0-82E3-35076746CD12}" type="presParOf" srcId="{2CF1DE1C-3DC1-49B3-81D7-48CAEF9D4D39}" destId="{1CFD00CA-1D27-4EC5-A11F-D568FEE2E5F4}" srcOrd="7" destOrd="0" presId="urn:microsoft.com/office/officeart/2018/5/layout/IconCircleLabelList"/>
    <dgm:cxn modelId="{569AC975-8421-4E54-8EA8-709F3B79EF29}" type="presParOf" srcId="{2CF1DE1C-3DC1-49B3-81D7-48CAEF9D4D39}" destId="{16D8BAAF-5FB8-451C-92E3-54EB2569A906}" srcOrd="8" destOrd="0" presId="urn:microsoft.com/office/officeart/2018/5/layout/IconCircleLabelList"/>
    <dgm:cxn modelId="{8A724CFA-4721-4198-B599-BFC9DB105496}" type="presParOf" srcId="{16D8BAAF-5FB8-451C-92E3-54EB2569A906}" destId="{C2FC507A-C6D3-4A79-A481-E822A75FA327}" srcOrd="0" destOrd="0" presId="urn:microsoft.com/office/officeart/2018/5/layout/IconCircleLabelList"/>
    <dgm:cxn modelId="{F5BFC997-D5DC-4CAD-A932-DB192B2FF82F}" type="presParOf" srcId="{16D8BAAF-5FB8-451C-92E3-54EB2569A906}" destId="{C5A02087-173F-445A-BA75-CF0A823C61D0}" srcOrd="1" destOrd="0" presId="urn:microsoft.com/office/officeart/2018/5/layout/IconCircleLabelList"/>
    <dgm:cxn modelId="{1E0FD935-A285-4D86-8AD0-4B96465EBDF6}" type="presParOf" srcId="{16D8BAAF-5FB8-451C-92E3-54EB2569A906}" destId="{074E53E2-6B0F-4E71-94A5-7EAC2144060D}" srcOrd="2" destOrd="0" presId="urn:microsoft.com/office/officeart/2018/5/layout/IconCircleLabelList"/>
    <dgm:cxn modelId="{13224464-56C7-4771-B486-3A2CDC8AFE17}" type="presParOf" srcId="{16D8BAAF-5FB8-451C-92E3-54EB2569A906}" destId="{0FAA3F93-191B-4DDE-A80F-5AF732E9A0CF}" srcOrd="3" destOrd="0" presId="urn:microsoft.com/office/officeart/2018/5/layout/IconCircleLabelList"/>
    <dgm:cxn modelId="{3036FCA7-B7C8-41E6-8CC4-C34557315722}" type="presParOf" srcId="{2CF1DE1C-3DC1-49B3-81D7-48CAEF9D4D39}" destId="{057839D0-A59B-44D4-985E-B25E1611E3AB}" srcOrd="9" destOrd="0" presId="urn:microsoft.com/office/officeart/2018/5/layout/IconCircleLabelList"/>
    <dgm:cxn modelId="{23E6E965-1B31-4A62-AE57-022D1E6B9990}" type="presParOf" srcId="{2CF1DE1C-3DC1-49B3-81D7-48CAEF9D4D39}" destId="{7BFA37B5-C4B0-4757-B5FD-BED07B2C1E12}" srcOrd="10" destOrd="0" presId="urn:microsoft.com/office/officeart/2018/5/layout/IconCircleLabelList"/>
    <dgm:cxn modelId="{38667CCD-D08F-4E74-A31E-AA7D5DEF9DC8}" type="presParOf" srcId="{7BFA37B5-C4B0-4757-B5FD-BED07B2C1E12}" destId="{1FE868B0-9016-43C8-BB24-D1281894336D}" srcOrd="0" destOrd="0" presId="urn:microsoft.com/office/officeart/2018/5/layout/IconCircleLabelList"/>
    <dgm:cxn modelId="{F03C3F06-C589-41F6-9B15-6C37F4AA9058}" type="presParOf" srcId="{7BFA37B5-C4B0-4757-B5FD-BED07B2C1E12}" destId="{89B682C2-70CB-4135-9978-6946C1179231}" srcOrd="1" destOrd="0" presId="urn:microsoft.com/office/officeart/2018/5/layout/IconCircleLabelList"/>
    <dgm:cxn modelId="{24AFA5EB-5BC1-40F3-8CBA-4C8417A81952}" type="presParOf" srcId="{7BFA37B5-C4B0-4757-B5FD-BED07B2C1E12}" destId="{12B7D420-B04E-403F-BB65-CB82D338BA0E}" srcOrd="2" destOrd="0" presId="urn:microsoft.com/office/officeart/2018/5/layout/IconCircleLabelList"/>
    <dgm:cxn modelId="{CA4F3B40-2516-4104-B4D6-A1726B3C13C4}" type="presParOf" srcId="{7BFA37B5-C4B0-4757-B5FD-BED07B2C1E12}" destId="{7F816DD8-FD6F-4F23-96CF-C017DDDA7DE9}" srcOrd="3" destOrd="0" presId="urn:microsoft.com/office/officeart/2018/5/layout/IconCircleLabelList"/>
    <dgm:cxn modelId="{47B16E95-FF17-4F27-96C2-63B321387E52}" type="presParOf" srcId="{2CF1DE1C-3DC1-49B3-81D7-48CAEF9D4D39}" destId="{4DAF119A-7B32-46A5-8FA9-174BEE7E5B81}" srcOrd="11" destOrd="0" presId="urn:microsoft.com/office/officeart/2018/5/layout/IconCircleLabelList"/>
    <dgm:cxn modelId="{9EFF0D77-3C7D-4430-8990-061EB1F050E1}" type="presParOf" srcId="{2CF1DE1C-3DC1-49B3-81D7-48CAEF9D4D39}" destId="{129E3592-4646-4C29-9A8A-A89BDC43A906}" srcOrd="12" destOrd="0" presId="urn:microsoft.com/office/officeart/2018/5/layout/IconCircleLabelList"/>
    <dgm:cxn modelId="{6285BD51-800D-41F6-AF8B-FD36609288B3}" type="presParOf" srcId="{129E3592-4646-4C29-9A8A-A89BDC43A906}" destId="{31968430-3CC4-4B70-A08F-4E3A311DE504}" srcOrd="0" destOrd="0" presId="urn:microsoft.com/office/officeart/2018/5/layout/IconCircleLabelList"/>
    <dgm:cxn modelId="{42DCF410-87B1-499B-82B8-1D50884789C4}" type="presParOf" srcId="{129E3592-4646-4C29-9A8A-A89BDC43A906}" destId="{329B317B-4F45-4288-B173-6017235C051C}" srcOrd="1" destOrd="0" presId="urn:microsoft.com/office/officeart/2018/5/layout/IconCircleLabelList"/>
    <dgm:cxn modelId="{818E0B91-9135-4C97-82C6-8775F7A2E12B}" type="presParOf" srcId="{129E3592-4646-4C29-9A8A-A89BDC43A906}" destId="{E7E7314F-9DD1-4343-BCB3-9D5D95D6E932}" srcOrd="2" destOrd="0" presId="urn:microsoft.com/office/officeart/2018/5/layout/IconCircleLabelList"/>
    <dgm:cxn modelId="{89CE7BA7-3547-4488-BA00-9B45E7F2AB3A}" type="presParOf" srcId="{129E3592-4646-4C29-9A8A-A89BDC43A906}" destId="{0AA9475F-9CA9-49E3-A82B-2CC30AFC5E01}" srcOrd="3" destOrd="0" presId="urn:microsoft.com/office/officeart/2018/5/layout/IconCircleLabelList"/>
    <dgm:cxn modelId="{6B857DCC-1C12-4627-AF41-1DA11F82EBC8}" type="presParOf" srcId="{2CF1DE1C-3DC1-49B3-81D7-48CAEF9D4D39}" destId="{44A08D97-1020-40DF-BCA2-79A36A078A11}" srcOrd="13" destOrd="0" presId="urn:microsoft.com/office/officeart/2018/5/layout/IconCircleLabelList"/>
    <dgm:cxn modelId="{B70883CE-0F6B-4E58-8335-F607BF898336}" type="presParOf" srcId="{2CF1DE1C-3DC1-49B3-81D7-48CAEF9D4D39}" destId="{405018F7-3D0C-4F08-8841-644DD26F99D7}" srcOrd="14" destOrd="0" presId="urn:microsoft.com/office/officeart/2018/5/layout/IconCircleLabelList"/>
    <dgm:cxn modelId="{7FD799B2-45FF-45D6-B99C-BA3748C4A02A}" type="presParOf" srcId="{405018F7-3D0C-4F08-8841-644DD26F99D7}" destId="{1587AF10-FA25-4920-B092-E4BA623BE723}" srcOrd="0" destOrd="0" presId="urn:microsoft.com/office/officeart/2018/5/layout/IconCircleLabelList"/>
    <dgm:cxn modelId="{1C6F8BD7-806D-4A1E-A0A9-CD22C2A82794}" type="presParOf" srcId="{405018F7-3D0C-4F08-8841-644DD26F99D7}" destId="{2875114C-9874-45C9-8AF9-EF835EBCD6DD}" srcOrd="1" destOrd="0" presId="urn:microsoft.com/office/officeart/2018/5/layout/IconCircleLabelList"/>
    <dgm:cxn modelId="{727E8D77-DBCF-40E5-8933-7064F3AAC7BA}" type="presParOf" srcId="{405018F7-3D0C-4F08-8841-644DD26F99D7}" destId="{D606EA96-53AA-4CED-AA98-FFA0B9CC5556}" srcOrd="2" destOrd="0" presId="urn:microsoft.com/office/officeart/2018/5/layout/IconCircleLabelList"/>
    <dgm:cxn modelId="{EAE5EEAD-011A-4A79-BB43-3833987795EB}" type="presParOf" srcId="{405018F7-3D0C-4F08-8841-644DD26F99D7}" destId="{127111A2-BA92-4008-96C6-0F03332DDA97}" srcOrd="3" destOrd="0" presId="urn:microsoft.com/office/officeart/2018/5/layout/IconCircleLabelList"/>
    <dgm:cxn modelId="{212C724B-1E9F-4262-97BC-3F0C8573858F}" type="presParOf" srcId="{2CF1DE1C-3DC1-49B3-81D7-48CAEF9D4D39}" destId="{5E0E1F2F-DD88-4B10-956C-71426C41382F}" srcOrd="15" destOrd="0" presId="urn:microsoft.com/office/officeart/2018/5/layout/IconCircleLabelList"/>
    <dgm:cxn modelId="{F8A4349F-6D01-471A-9174-5E6A10C74C39}" type="presParOf" srcId="{2CF1DE1C-3DC1-49B3-81D7-48CAEF9D4D39}" destId="{B77FF3B0-FE19-4A86-AE0A-E9458DD9CB25}" srcOrd="16" destOrd="0" presId="urn:microsoft.com/office/officeart/2018/5/layout/IconCircleLabelList"/>
    <dgm:cxn modelId="{20986328-05C9-476A-A6D2-F75B4FFFAF1A}" type="presParOf" srcId="{B77FF3B0-FE19-4A86-AE0A-E9458DD9CB25}" destId="{EFA43D09-D0D3-4612-870F-74096AC995E6}" srcOrd="0" destOrd="0" presId="urn:microsoft.com/office/officeart/2018/5/layout/IconCircleLabelList"/>
    <dgm:cxn modelId="{BB067710-7EA6-4989-96A5-DAE781455354}" type="presParOf" srcId="{B77FF3B0-FE19-4A86-AE0A-E9458DD9CB25}" destId="{2025EED5-B5DF-4B17-A3D3-1C90359DCA59}" srcOrd="1" destOrd="0" presId="urn:microsoft.com/office/officeart/2018/5/layout/IconCircleLabelList"/>
    <dgm:cxn modelId="{81433F9A-7A71-4FCA-A8E2-F53AB7E4637F}" type="presParOf" srcId="{B77FF3B0-FE19-4A86-AE0A-E9458DD9CB25}" destId="{15557119-20FB-4CB3-A47F-D45B7E3AAAB1}" srcOrd="2" destOrd="0" presId="urn:microsoft.com/office/officeart/2018/5/layout/IconCircleLabelList"/>
    <dgm:cxn modelId="{1B5D6FBF-00A2-46CB-91FC-E05B1184A752}" type="presParOf" srcId="{B77FF3B0-FE19-4A86-AE0A-E9458DD9CB25}" destId="{0EC01C84-FCD5-4F36-8755-722CD88E68C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D895BF-189C-4C44-8278-ED31F230541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69F6378-F347-4F9C-9664-46CB3C89C931}">
      <dgm:prSet custT="1"/>
      <dgm:spPr/>
      <dgm:t>
        <a:bodyPr/>
        <a:lstStyle/>
        <a:p>
          <a:pPr>
            <a:lnSpc>
              <a:spcPct val="100000"/>
            </a:lnSpc>
          </a:pPr>
          <a:r>
            <a:rPr lang="en-US" sz="1600">
              <a:latin typeface="Gill Sans MT" panose="020B0502020104020203"/>
            </a:rPr>
            <a:t>Heroin</a:t>
          </a:r>
          <a:r>
            <a:rPr lang="en-US" sz="1600"/>
            <a:t> is the drug which is widely used in the state of Connecticut and most prone are people of middle adulthood and youth</a:t>
          </a:r>
          <a:r>
            <a:rPr lang="en-US" sz="1500"/>
            <a:t>.</a:t>
          </a:r>
        </a:p>
      </dgm:t>
    </dgm:pt>
    <dgm:pt modelId="{A37F38CA-821C-4CEF-91EC-2CAFFFD69831}" type="parTrans" cxnId="{6C5C2B7E-7910-4B10-ADB9-41E3328419FF}">
      <dgm:prSet/>
      <dgm:spPr/>
      <dgm:t>
        <a:bodyPr/>
        <a:lstStyle/>
        <a:p>
          <a:endParaRPr lang="en-US"/>
        </a:p>
      </dgm:t>
    </dgm:pt>
    <dgm:pt modelId="{3F9F5420-4E64-4AA3-A87C-5BC14F126E5B}" type="sibTrans" cxnId="{6C5C2B7E-7910-4B10-ADB9-41E3328419FF}">
      <dgm:prSet/>
      <dgm:spPr/>
      <dgm:t>
        <a:bodyPr/>
        <a:lstStyle/>
        <a:p>
          <a:endParaRPr lang="en-US"/>
        </a:p>
      </dgm:t>
    </dgm:pt>
    <dgm:pt modelId="{13C8034E-4BF0-4A6E-B1FF-F62B11CBE9FF}">
      <dgm:prSet custT="1"/>
      <dgm:spPr/>
      <dgm:t>
        <a:bodyPr/>
        <a:lstStyle/>
        <a:p>
          <a:pPr>
            <a:lnSpc>
              <a:spcPct val="100000"/>
            </a:lnSpc>
          </a:pPr>
          <a:r>
            <a:rPr lang="en-US" sz="1600"/>
            <a:t>New Haven, Fairfield and Hartford are the counties where maximum incidents happened, so federal departments should take measures to tackle this issue ASAP by alerting local and state police.</a:t>
          </a:r>
        </a:p>
      </dgm:t>
    </dgm:pt>
    <dgm:pt modelId="{5CB62FCB-2F7D-4718-AE19-B707F6A51445}" type="parTrans" cxnId="{3A3C4581-BCAD-4F48-B5D4-9E45224A3046}">
      <dgm:prSet/>
      <dgm:spPr/>
      <dgm:t>
        <a:bodyPr/>
        <a:lstStyle/>
        <a:p>
          <a:endParaRPr lang="en-US"/>
        </a:p>
      </dgm:t>
    </dgm:pt>
    <dgm:pt modelId="{6B0CDE90-92B9-48A5-9BF3-BA3683CF293B}" type="sibTrans" cxnId="{3A3C4581-BCAD-4F48-B5D4-9E45224A3046}">
      <dgm:prSet/>
      <dgm:spPr/>
      <dgm:t>
        <a:bodyPr/>
        <a:lstStyle/>
        <a:p>
          <a:endParaRPr lang="en-US"/>
        </a:p>
      </dgm:t>
    </dgm:pt>
    <dgm:pt modelId="{ABD70627-645F-4FF8-B9A1-F26E1A83F822}">
      <dgm:prSet/>
      <dgm:spPr/>
      <dgm:t>
        <a:bodyPr/>
        <a:lstStyle/>
        <a:p>
          <a:pPr>
            <a:lnSpc>
              <a:spcPct val="100000"/>
            </a:lnSpc>
          </a:pPr>
          <a:r>
            <a:rPr lang="en-US"/>
            <a:t>Fentanyl is the new drug which is getting popular nowadays, and usage of this has increased exponentially from last few years. So, this drug is new to market and authorities should take strict measures to stop this from getting viral to other </a:t>
          </a:r>
          <a:r>
            <a:rPr lang="en-US">
              <a:latin typeface="Gill Sans MT" panose="020B0502020104020203"/>
            </a:rPr>
            <a:t>states</a:t>
          </a:r>
          <a:r>
            <a:rPr lang="en-US"/>
            <a:t> too.</a:t>
          </a:r>
        </a:p>
      </dgm:t>
    </dgm:pt>
    <dgm:pt modelId="{5D9C41BE-AAD3-4368-8A30-446D15682339}" type="parTrans" cxnId="{409EBC68-6C0E-4CAC-9987-35590E569F7D}">
      <dgm:prSet/>
      <dgm:spPr/>
      <dgm:t>
        <a:bodyPr/>
        <a:lstStyle/>
        <a:p>
          <a:endParaRPr lang="en-US"/>
        </a:p>
      </dgm:t>
    </dgm:pt>
    <dgm:pt modelId="{46C05DF9-2325-4A60-8CDF-61FE67A5AB24}" type="sibTrans" cxnId="{409EBC68-6C0E-4CAC-9987-35590E569F7D}">
      <dgm:prSet/>
      <dgm:spPr/>
      <dgm:t>
        <a:bodyPr/>
        <a:lstStyle/>
        <a:p>
          <a:endParaRPr lang="en-US"/>
        </a:p>
      </dgm:t>
    </dgm:pt>
    <dgm:pt modelId="{3628CD16-6A7D-4B6D-89EF-AB6B8233A4E9}">
      <dgm:prSet custT="1"/>
      <dgm:spPr/>
      <dgm:t>
        <a:bodyPr/>
        <a:lstStyle/>
        <a:p>
          <a:pPr>
            <a:lnSpc>
              <a:spcPct val="100000"/>
            </a:lnSpc>
          </a:pPr>
          <a:r>
            <a:rPr lang="en-US" sz="1600"/>
            <a:t>Most of the victims are from age category Young and Medium Adulthood and this is the major point to concern about.</a:t>
          </a:r>
        </a:p>
      </dgm:t>
    </dgm:pt>
    <dgm:pt modelId="{8FAFB30D-BEBA-45E3-939B-9E3C8B28821A}" type="parTrans" cxnId="{EBD9B343-4B17-40C0-B311-B70D1CD3CC57}">
      <dgm:prSet/>
      <dgm:spPr/>
      <dgm:t>
        <a:bodyPr/>
        <a:lstStyle/>
        <a:p>
          <a:endParaRPr lang="en-US"/>
        </a:p>
      </dgm:t>
    </dgm:pt>
    <dgm:pt modelId="{42F1E48F-85B5-417E-8953-A802A6BFA2F3}" type="sibTrans" cxnId="{EBD9B343-4B17-40C0-B311-B70D1CD3CC57}">
      <dgm:prSet/>
      <dgm:spPr/>
      <dgm:t>
        <a:bodyPr/>
        <a:lstStyle/>
        <a:p>
          <a:endParaRPr lang="en-US"/>
        </a:p>
      </dgm:t>
    </dgm:pt>
    <dgm:pt modelId="{30AE97DE-FC23-4D35-9568-C9056577BEA4}" type="pres">
      <dgm:prSet presAssocID="{DCD895BF-189C-4C44-8278-ED31F2305410}" presName="root" presStyleCnt="0">
        <dgm:presLayoutVars>
          <dgm:dir/>
          <dgm:resizeHandles val="exact"/>
        </dgm:presLayoutVars>
      </dgm:prSet>
      <dgm:spPr/>
    </dgm:pt>
    <dgm:pt modelId="{27FA4011-081D-49B8-9FEE-4D881B833ED1}" type="pres">
      <dgm:prSet presAssocID="{569F6378-F347-4F9C-9664-46CB3C89C931}" presName="compNode" presStyleCnt="0"/>
      <dgm:spPr/>
    </dgm:pt>
    <dgm:pt modelId="{A0D1BAE8-1EE3-4AA3-813D-B25958D782D3}" type="pres">
      <dgm:prSet presAssocID="{569F6378-F347-4F9C-9664-46CB3C89C931}" presName="bgRect" presStyleLbl="bgShp" presStyleIdx="0" presStyleCnt="4"/>
      <dgm:spPr/>
    </dgm:pt>
    <dgm:pt modelId="{72CC6411-557A-488F-BE7C-48C17C805F41}" type="pres">
      <dgm:prSet presAssocID="{569F6378-F347-4F9C-9664-46CB3C89C93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dicine"/>
        </a:ext>
      </dgm:extLst>
    </dgm:pt>
    <dgm:pt modelId="{1F71DC35-6A59-4A29-B3DA-428B9E3BE888}" type="pres">
      <dgm:prSet presAssocID="{569F6378-F347-4F9C-9664-46CB3C89C931}" presName="spaceRect" presStyleCnt="0"/>
      <dgm:spPr/>
    </dgm:pt>
    <dgm:pt modelId="{4633B8FC-93D6-4634-962D-3D13AE5CF13F}" type="pres">
      <dgm:prSet presAssocID="{569F6378-F347-4F9C-9664-46CB3C89C931}" presName="parTx" presStyleLbl="revTx" presStyleIdx="0" presStyleCnt="4">
        <dgm:presLayoutVars>
          <dgm:chMax val="0"/>
          <dgm:chPref val="0"/>
        </dgm:presLayoutVars>
      </dgm:prSet>
      <dgm:spPr/>
    </dgm:pt>
    <dgm:pt modelId="{B5BD82E1-1824-438B-8E99-32331D7198AB}" type="pres">
      <dgm:prSet presAssocID="{3F9F5420-4E64-4AA3-A87C-5BC14F126E5B}" presName="sibTrans" presStyleCnt="0"/>
      <dgm:spPr/>
    </dgm:pt>
    <dgm:pt modelId="{0F4828BD-6824-42EB-8166-968765DEA325}" type="pres">
      <dgm:prSet presAssocID="{13C8034E-4BF0-4A6E-B1FF-F62B11CBE9FF}" presName="compNode" presStyleCnt="0"/>
      <dgm:spPr/>
    </dgm:pt>
    <dgm:pt modelId="{DD4F8652-E6D7-4085-99B7-DE1D360EC9EA}" type="pres">
      <dgm:prSet presAssocID="{13C8034E-4BF0-4A6E-B1FF-F62B11CBE9FF}" presName="bgRect" presStyleLbl="bgShp" presStyleIdx="1" presStyleCnt="4"/>
      <dgm:spPr/>
    </dgm:pt>
    <dgm:pt modelId="{6F24A501-C243-4C76-9884-9024FAE67618}" type="pres">
      <dgm:prSet presAssocID="{13C8034E-4BF0-4A6E-B1FF-F62B11CBE9F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04099F51-1E4D-43E8-B54B-9613D6715BCD}" type="pres">
      <dgm:prSet presAssocID="{13C8034E-4BF0-4A6E-B1FF-F62B11CBE9FF}" presName="spaceRect" presStyleCnt="0"/>
      <dgm:spPr/>
    </dgm:pt>
    <dgm:pt modelId="{5CB3A5EF-51D3-4E5C-AC22-F9E3AF97DDFB}" type="pres">
      <dgm:prSet presAssocID="{13C8034E-4BF0-4A6E-B1FF-F62B11CBE9FF}" presName="parTx" presStyleLbl="revTx" presStyleIdx="1" presStyleCnt="4">
        <dgm:presLayoutVars>
          <dgm:chMax val="0"/>
          <dgm:chPref val="0"/>
        </dgm:presLayoutVars>
      </dgm:prSet>
      <dgm:spPr/>
    </dgm:pt>
    <dgm:pt modelId="{19780E4E-0310-4BBD-8B0A-D8467FA4C414}" type="pres">
      <dgm:prSet presAssocID="{6B0CDE90-92B9-48A5-9BF3-BA3683CF293B}" presName="sibTrans" presStyleCnt="0"/>
      <dgm:spPr/>
    </dgm:pt>
    <dgm:pt modelId="{A4CE63E3-8CEF-476D-8271-FF2A06FEFAD1}" type="pres">
      <dgm:prSet presAssocID="{ABD70627-645F-4FF8-B9A1-F26E1A83F822}" presName="compNode" presStyleCnt="0"/>
      <dgm:spPr/>
    </dgm:pt>
    <dgm:pt modelId="{D4FD104D-7B8E-4EC6-81A7-F9F99BBD87FF}" type="pres">
      <dgm:prSet presAssocID="{ABD70627-645F-4FF8-B9A1-F26E1A83F822}" presName="bgRect" presStyleLbl="bgShp" presStyleIdx="2" presStyleCnt="4"/>
      <dgm:spPr/>
    </dgm:pt>
    <dgm:pt modelId="{88B4C267-E5A8-457E-A374-821C6A5DA076}" type="pres">
      <dgm:prSet presAssocID="{ABD70627-645F-4FF8-B9A1-F26E1A83F82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6C9E7574-BAEB-4434-8262-CA715AF74410}" type="pres">
      <dgm:prSet presAssocID="{ABD70627-645F-4FF8-B9A1-F26E1A83F822}" presName="spaceRect" presStyleCnt="0"/>
      <dgm:spPr/>
    </dgm:pt>
    <dgm:pt modelId="{E91BAFBF-1818-480C-A902-A488B24366D0}" type="pres">
      <dgm:prSet presAssocID="{ABD70627-645F-4FF8-B9A1-F26E1A83F822}" presName="parTx" presStyleLbl="revTx" presStyleIdx="2" presStyleCnt="4">
        <dgm:presLayoutVars>
          <dgm:chMax val="0"/>
          <dgm:chPref val="0"/>
        </dgm:presLayoutVars>
      </dgm:prSet>
      <dgm:spPr/>
    </dgm:pt>
    <dgm:pt modelId="{1636296B-07D2-4296-98E5-B704FBC6CEB8}" type="pres">
      <dgm:prSet presAssocID="{46C05DF9-2325-4A60-8CDF-61FE67A5AB24}" presName="sibTrans" presStyleCnt="0"/>
      <dgm:spPr/>
    </dgm:pt>
    <dgm:pt modelId="{7ED4A6C8-145E-4797-BC5A-864A7B9D0C46}" type="pres">
      <dgm:prSet presAssocID="{3628CD16-6A7D-4B6D-89EF-AB6B8233A4E9}" presName="compNode" presStyleCnt="0"/>
      <dgm:spPr/>
    </dgm:pt>
    <dgm:pt modelId="{441729D1-D63D-43F2-ADEC-E295474FF813}" type="pres">
      <dgm:prSet presAssocID="{3628CD16-6A7D-4B6D-89EF-AB6B8233A4E9}" presName="bgRect" presStyleLbl="bgShp" presStyleIdx="3" presStyleCnt="4"/>
      <dgm:spPr/>
    </dgm:pt>
    <dgm:pt modelId="{AC8BD340-AA0A-461D-A6B1-D6327619BEF8}" type="pres">
      <dgm:prSet presAssocID="{3628CD16-6A7D-4B6D-89EF-AB6B8233A4E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heelchair Access"/>
        </a:ext>
      </dgm:extLst>
    </dgm:pt>
    <dgm:pt modelId="{E9D40A81-BF05-4D43-8D8B-F616C3393EEA}" type="pres">
      <dgm:prSet presAssocID="{3628CD16-6A7D-4B6D-89EF-AB6B8233A4E9}" presName="spaceRect" presStyleCnt="0"/>
      <dgm:spPr/>
    </dgm:pt>
    <dgm:pt modelId="{D1E528D4-291D-4992-8685-CF6B40475945}" type="pres">
      <dgm:prSet presAssocID="{3628CD16-6A7D-4B6D-89EF-AB6B8233A4E9}" presName="parTx" presStyleLbl="revTx" presStyleIdx="3" presStyleCnt="4">
        <dgm:presLayoutVars>
          <dgm:chMax val="0"/>
          <dgm:chPref val="0"/>
        </dgm:presLayoutVars>
      </dgm:prSet>
      <dgm:spPr/>
    </dgm:pt>
  </dgm:ptLst>
  <dgm:cxnLst>
    <dgm:cxn modelId="{CD1D6701-6674-4E22-A58E-CA53FA430CC3}" type="presOf" srcId="{ABD70627-645F-4FF8-B9A1-F26E1A83F822}" destId="{E91BAFBF-1818-480C-A902-A488B24366D0}" srcOrd="0" destOrd="0" presId="urn:microsoft.com/office/officeart/2018/2/layout/IconVerticalSolidList"/>
    <dgm:cxn modelId="{5D18121B-96E3-4BF1-A787-A0371F7EF106}" type="presOf" srcId="{569F6378-F347-4F9C-9664-46CB3C89C931}" destId="{4633B8FC-93D6-4634-962D-3D13AE5CF13F}" srcOrd="0" destOrd="0" presId="urn:microsoft.com/office/officeart/2018/2/layout/IconVerticalSolidList"/>
    <dgm:cxn modelId="{4965BA25-1730-4427-81E4-015656A83D67}" type="presOf" srcId="{DCD895BF-189C-4C44-8278-ED31F2305410}" destId="{30AE97DE-FC23-4D35-9568-C9056577BEA4}" srcOrd="0" destOrd="0" presId="urn:microsoft.com/office/officeart/2018/2/layout/IconVerticalSolidList"/>
    <dgm:cxn modelId="{EBD9B343-4B17-40C0-B311-B70D1CD3CC57}" srcId="{DCD895BF-189C-4C44-8278-ED31F2305410}" destId="{3628CD16-6A7D-4B6D-89EF-AB6B8233A4E9}" srcOrd="3" destOrd="0" parTransId="{8FAFB30D-BEBA-45E3-939B-9E3C8B28821A}" sibTransId="{42F1E48F-85B5-417E-8953-A802A6BFA2F3}"/>
    <dgm:cxn modelId="{409EBC68-6C0E-4CAC-9987-35590E569F7D}" srcId="{DCD895BF-189C-4C44-8278-ED31F2305410}" destId="{ABD70627-645F-4FF8-B9A1-F26E1A83F822}" srcOrd="2" destOrd="0" parTransId="{5D9C41BE-AAD3-4368-8A30-446D15682339}" sibTransId="{46C05DF9-2325-4A60-8CDF-61FE67A5AB24}"/>
    <dgm:cxn modelId="{734A0952-B4DB-43A1-B4FB-59B592D50E80}" type="presOf" srcId="{13C8034E-4BF0-4A6E-B1FF-F62B11CBE9FF}" destId="{5CB3A5EF-51D3-4E5C-AC22-F9E3AF97DDFB}" srcOrd="0" destOrd="0" presId="urn:microsoft.com/office/officeart/2018/2/layout/IconVerticalSolidList"/>
    <dgm:cxn modelId="{6C5C2B7E-7910-4B10-ADB9-41E3328419FF}" srcId="{DCD895BF-189C-4C44-8278-ED31F2305410}" destId="{569F6378-F347-4F9C-9664-46CB3C89C931}" srcOrd="0" destOrd="0" parTransId="{A37F38CA-821C-4CEF-91EC-2CAFFFD69831}" sibTransId="{3F9F5420-4E64-4AA3-A87C-5BC14F126E5B}"/>
    <dgm:cxn modelId="{3A3C4581-BCAD-4F48-B5D4-9E45224A3046}" srcId="{DCD895BF-189C-4C44-8278-ED31F2305410}" destId="{13C8034E-4BF0-4A6E-B1FF-F62B11CBE9FF}" srcOrd="1" destOrd="0" parTransId="{5CB62FCB-2F7D-4718-AE19-B707F6A51445}" sibTransId="{6B0CDE90-92B9-48A5-9BF3-BA3683CF293B}"/>
    <dgm:cxn modelId="{886117B3-0C65-4FB2-A44B-D92B45CAD13E}" type="presOf" srcId="{3628CD16-6A7D-4B6D-89EF-AB6B8233A4E9}" destId="{D1E528D4-291D-4992-8685-CF6B40475945}" srcOrd="0" destOrd="0" presId="urn:microsoft.com/office/officeart/2018/2/layout/IconVerticalSolidList"/>
    <dgm:cxn modelId="{D8F20A38-1320-414E-AB81-398FC328DF52}" type="presParOf" srcId="{30AE97DE-FC23-4D35-9568-C9056577BEA4}" destId="{27FA4011-081D-49B8-9FEE-4D881B833ED1}" srcOrd="0" destOrd="0" presId="urn:microsoft.com/office/officeart/2018/2/layout/IconVerticalSolidList"/>
    <dgm:cxn modelId="{F0A7AA0D-43B3-4A62-8853-B7F55A49F46A}" type="presParOf" srcId="{27FA4011-081D-49B8-9FEE-4D881B833ED1}" destId="{A0D1BAE8-1EE3-4AA3-813D-B25958D782D3}" srcOrd="0" destOrd="0" presId="urn:microsoft.com/office/officeart/2018/2/layout/IconVerticalSolidList"/>
    <dgm:cxn modelId="{FD6F03CE-9065-48D0-BCDE-F38B3341E1B3}" type="presParOf" srcId="{27FA4011-081D-49B8-9FEE-4D881B833ED1}" destId="{72CC6411-557A-488F-BE7C-48C17C805F41}" srcOrd="1" destOrd="0" presId="urn:microsoft.com/office/officeart/2018/2/layout/IconVerticalSolidList"/>
    <dgm:cxn modelId="{50B499E5-1AD9-4EC9-96B9-30008B2D8D4C}" type="presParOf" srcId="{27FA4011-081D-49B8-9FEE-4D881B833ED1}" destId="{1F71DC35-6A59-4A29-B3DA-428B9E3BE888}" srcOrd="2" destOrd="0" presId="urn:microsoft.com/office/officeart/2018/2/layout/IconVerticalSolidList"/>
    <dgm:cxn modelId="{C73665E4-9901-4A93-817A-3DC0654F719B}" type="presParOf" srcId="{27FA4011-081D-49B8-9FEE-4D881B833ED1}" destId="{4633B8FC-93D6-4634-962D-3D13AE5CF13F}" srcOrd="3" destOrd="0" presId="urn:microsoft.com/office/officeart/2018/2/layout/IconVerticalSolidList"/>
    <dgm:cxn modelId="{95425810-5D36-4201-A5D6-04B7B05CE8E1}" type="presParOf" srcId="{30AE97DE-FC23-4D35-9568-C9056577BEA4}" destId="{B5BD82E1-1824-438B-8E99-32331D7198AB}" srcOrd="1" destOrd="0" presId="urn:microsoft.com/office/officeart/2018/2/layout/IconVerticalSolidList"/>
    <dgm:cxn modelId="{6664898D-3648-48B4-A599-69A2DF6F94B1}" type="presParOf" srcId="{30AE97DE-FC23-4D35-9568-C9056577BEA4}" destId="{0F4828BD-6824-42EB-8166-968765DEA325}" srcOrd="2" destOrd="0" presId="urn:microsoft.com/office/officeart/2018/2/layout/IconVerticalSolidList"/>
    <dgm:cxn modelId="{86A61264-FDC8-4929-93DD-5BDA240FAF35}" type="presParOf" srcId="{0F4828BD-6824-42EB-8166-968765DEA325}" destId="{DD4F8652-E6D7-4085-99B7-DE1D360EC9EA}" srcOrd="0" destOrd="0" presId="urn:microsoft.com/office/officeart/2018/2/layout/IconVerticalSolidList"/>
    <dgm:cxn modelId="{7608F14B-207A-4156-A329-BB1927B2C1A5}" type="presParOf" srcId="{0F4828BD-6824-42EB-8166-968765DEA325}" destId="{6F24A501-C243-4C76-9884-9024FAE67618}" srcOrd="1" destOrd="0" presId="urn:microsoft.com/office/officeart/2018/2/layout/IconVerticalSolidList"/>
    <dgm:cxn modelId="{1EC4646F-964F-4B40-AB54-FEE86698D7FA}" type="presParOf" srcId="{0F4828BD-6824-42EB-8166-968765DEA325}" destId="{04099F51-1E4D-43E8-B54B-9613D6715BCD}" srcOrd="2" destOrd="0" presId="urn:microsoft.com/office/officeart/2018/2/layout/IconVerticalSolidList"/>
    <dgm:cxn modelId="{4B9BB1E4-DCDA-4895-93E1-18FE9B1BFCA4}" type="presParOf" srcId="{0F4828BD-6824-42EB-8166-968765DEA325}" destId="{5CB3A5EF-51D3-4E5C-AC22-F9E3AF97DDFB}" srcOrd="3" destOrd="0" presId="urn:microsoft.com/office/officeart/2018/2/layout/IconVerticalSolidList"/>
    <dgm:cxn modelId="{A81EC483-651A-46EA-B89D-B16CC7D021FA}" type="presParOf" srcId="{30AE97DE-FC23-4D35-9568-C9056577BEA4}" destId="{19780E4E-0310-4BBD-8B0A-D8467FA4C414}" srcOrd="3" destOrd="0" presId="urn:microsoft.com/office/officeart/2018/2/layout/IconVerticalSolidList"/>
    <dgm:cxn modelId="{81ABDAE9-6A39-439F-8B27-177F59985904}" type="presParOf" srcId="{30AE97DE-FC23-4D35-9568-C9056577BEA4}" destId="{A4CE63E3-8CEF-476D-8271-FF2A06FEFAD1}" srcOrd="4" destOrd="0" presId="urn:microsoft.com/office/officeart/2018/2/layout/IconVerticalSolidList"/>
    <dgm:cxn modelId="{541A8112-8CEC-4F1A-A630-CA4DC5C4F1F3}" type="presParOf" srcId="{A4CE63E3-8CEF-476D-8271-FF2A06FEFAD1}" destId="{D4FD104D-7B8E-4EC6-81A7-F9F99BBD87FF}" srcOrd="0" destOrd="0" presId="urn:microsoft.com/office/officeart/2018/2/layout/IconVerticalSolidList"/>
    <dgm:cxn modelId="{D46D813F-BAED-46A5-BE64-7381DC1E9FB4}" type="presParOf" srcId="{A4CE63E3-8CEF-476D-8271-FF2A06FEFAD1}" destId="{88B4C267-E5A8-457E-A374-821C6A5DA076}" srcOrd="1" destOrd="0" presId="urn:microsoft.com/office/officeart/2018/2/layout/IconVerticalSolidList"/>
    <dgm:cxn modelId="{87656D32-D761-4A05-A375-AA7335FA2B1A}" type="presParOf" srcId="{A4CE63E3-8CEF-476D-8271-FF2A06FEFAD1}" destId="{6C9E7574-BAEB-4434-8262-CA715AF74410}" srcOrd="2" destOrd="0" presId="urn:microsoft.com/office/officeart/2018/2/layout/IconVerticalSolidList"/>
    <dgm:cxn modelId="{BFB194B0-F9BD-4B3B-9DA5-D8DB737AE322}" type="presParOf" srcId="{A4CE63E3-8CEF-476D-8271-FF2A06FEFAD1}" destId="{E91BAFBF-1818-480C-A902-A488B24366D0}" srcOrd="3" destOrd="0" presId="urn:microsoft.com/office/officeart/2018/2/layout/IconVerticalSolidList"/>
    <dgm:cxn modelId="{39C05F56-3481-42F6-8925-39BF1EA3BF6D}" type="presParOf" srcId="{30AE97DE-FC23-4D35-9568-C9056577BEA4}" destId="{1636296B-07D2-4296-98E5-B704FBC6CEB8}" srcOrd="5" destOrd="0" presId="urn:microsoft.com/office/officeart/2018/2/layout/IconVerticalSolidList"/>
    <dgm:cxn modelId="{F8D2FD11-4F3B-4E0D-A4E8-18ED1EC6ADED}" type="presParOf" srcId="{30AE97DE-FC23-4D35-9568-C9056577BEA4}" destId="{7ED4A6C8-145E-4797-BC5A-864A7B9D0C46}" srcOrd="6" destOrd="0" presId="urn:microsoft.com/office/officeart/2018/2/layout/IconVerticalSolidList"/>
    <dgm:cxn modelId="{EDA7970B-6C94-4203-8090-8048ED78F3AA}" type="presParOf" srcId="{7ED4A6C8-145E-4797-BC5A-864A7B9D0C46}" destId="{441729D1-D63D-43F2-ADEC-E295474FF813}" srcOrd="0" destOrd="0" presId="urn:microsoft.com/office/officeart/2018/2/layout/IconVerticalSolidList"/>
    <dgm:cxn modelId="{89899262-8C29-43ED-9415-EC70A49C444B}" type="presParOf" srcId="{7ED4A6C8-145E-4797-BC5A-864A7B9D0C46}" destId="{AC8BD340-AA0A-461D-A6B1-D6327619BEF8}" srcOrd="1" destOrd="0" presId="urn:microsoft.com/office/officeart/2018/2/layout/IconVerticalSolidList"/>
    <dgm:cxn modelId="{1D1A77ED-1BC4-4668-BE06-139A794DA42A}" type="presParOf" srcId="{7ED4A6C8-145E-4797-BC5A-864A7B9D0C46}" destId="{E9D40A81-BF05-4D43-8D8B-F616C3393EEA}" srcOrd="2" destOrd="0" presId="urn:microsoft.com/office/officeart/2018/2/layout/IconVerticalSolidList"/>
    <dgm:cxn modelId="{88392D86-44DB-4E85-9133-1877A8163EBB}" type="presParOf" srcId="{7ED4A6C8-145E-4797-BC5A-864A7B9D0C46}" destId="{D1E528D4-291D-4992-8685-CF6B4047594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D895BF-189C-4C44-8278-ED31F230541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69F6378-F347-4F9C-9664-46CB3C89C931}">
      <dgm:prSet custT="1"/>
      <dgm:spPr/>
      <dgm:t>
        <a:bodyPr/>
        <a:lstStyle/>
        <a:p>
          <a:pPr>
            <a:lnSpc>
              <a:spcPct val="100000"/>
            </a:lnSpc>
          </a:pPr>
          <a:r>
            <a:rPr lang="en-US" sz="1500">
              <a:latin typeface="Gill Sans MT" panose="020B0502020104020203"/>
            </a:rPr>
            <a:t>Design of data</a:t>
          </a:r>
          <a:r>
            <a:rPr lang="en-US" sz="1500" b="0" i="0" u="none" strike="noStrike" cap="none" baseline="0" noProof="0">
              <a:solidFill>
                <a:srgbClr val="010000"/>
              </a:solidFill>
              <a:latin typeface="Gill Sans MT"/>
            </a:rPr>
            <a:t> </a:t>
          </a:r>
          <a:r>
            <a:rPr lang="en-US" sz="1500" b="0" i="0" u="none" strike="noStrike" cap="none" baseline="0" noProof="0">
              <a:latin typeface="Gill Sans MT"/>
            </a:rPr>
            <a:t>warehouse</a:t>
          </a:r>
          <a:r>
            <a:rPr lang="en-US" sz="1500" b="0" i="0" u="none" strike="noStrike" cap="none" baseline="0" noProof="0">
              <a:solidFill>
                <a:srgbClr val="010000"/>
              </a:solidFill>
              <a:latin typeface="Gill Sans MT"/>
            </a:rPr>
            <a:t> is an</a:t>
          </a:r>
          <a:r>
            <a:rPr lang="en-US" sz="1500" b="0" i="0" u="none" strike="noStrike" cap="none" baseline="0" noProof="0">
              <a:latin typeface="Gill Sans MT"/>
            </a:rPr>
            <a:t> art</a:t>
          </a:r>
          <a:r>
            <a:rPr lang="en-US" sz="1500" b="0" i="0" u="none" strike="noStrike" cap="none" baseline="0" noProof="0">
              <a:solidFill>
                <a:srgbClr val="010000"/>
              </a:solidFill>
              <a:latin typeface="Gill Sans MT"/>
            </a:rPr>
            <a:t>, be </a:t>
          </a:r>
          <a:r>
            <a:rPr lang="en-US" sz="1500" b="0" i="0" u="none" strike="noStrike" cap="none" baseline="0" noProof="0">
              <a:latin typeface="Gill Sans MT"/>
            </a:rPr>
            <a:t>an ARTIST !</a:t>
          </a:r>
          <a:endParaRPr lang="en-US" sz="1500"/>
        </a:p>
      </dgm:t>
    </dgm:pt>
    <dgm:pt modelId="{A37F38CA-821C-4CEF-91EC-2CAFFFD69831}" type="parTrans" cxnId="{6C5C2B7E-7910-4B10-ADB9-41E3328419FF}">
      <dgm:prSet/>
      <dgm:spPr/>
      <dgm:t>
        <a:bodyPr/>
        <a:lstStyle/>
        <a:p>
          <a:endParaRPr lang="en-US"/>
        </a:p>
      </dgm:t>
    </dgm:pt>
    <dgm:pt modelId="{3F9F5420-4E64-4AA3-A87C-5BC14F126E5B}" type="sibTrans" cxnId="{6C5C2B7E-7910-4B10-ADB9-41E3328419FF}">
      <dgm:prSet/>
      <dgm:spPr/>
      <dgm:t>
        <a:bodyPr/>
        <a:lstStyle/>
        <a:p>
          <a:endParaRPr lang="en-US"/>
        </a:p>
      </dgm:t>
    </dgm:pt>
    <dgm:pt modelId="{13C8034E-4BF0-4A6E-B1FF-F62B11CBE9FF}">
      <dgm:prSet custT="1"/>
      <dgm:spPr/>
      <dgm:t>
        <a:bodyPr/>
        <a:lstStyle/>
        <a:p>
          <a:pPr>
            <a:lnSpc>
              <a:spcPct val="100000"/>
            </a:lnSpc>
          </a:pPr>
          <a:r>
            <a:rPr lang="en-US" sz="1600">
              <a:latin typeface="Gill Sans MT" panose="020B0502020104020203"/>
            </a:rPr>
            <a:t>SSIS simplifies ETL, A LOT! </a:t>
          </a:r>
          <a:endParaRPr lang="en-US" sz="1600"/>
        </a:p>
      </dgm:t>
    </dgm:pt>
    <dgm:pt modelId="{5CB62FCB-2F7D-4718-AE19-B707F6A51445}" type="parTrans" cxnId="{3A3C4581-BCAD-4F48-B5D4-9E45224A3046}">
      <dgm:prSet/>
      <dgm:spPr/>
      <dgm:t>
        <a:bodyPr/>
        <a:lstStyle/>
        <a:p>
          <a:endParaRPr lang="en-US"/>
        </a:p>
      </dgm:t>
    </dgm:pt>
    <dgm:pt modelId="{6B0CDE90-92B9-48A5-9BF3-BA3683CF293B}" type="sibTrans" cxnId="{3A3C4581-BCAD-4F48-B5D4-9E45224A3046}">
      <dgm:prSet/>
      <dgm:spPr/>
      <dgm:t>
        <a:bodyPr/>
        <a:lstStyle/>
        <a:p>
          <a:endParaRPr lang="en-US"/>
        </a:p>
      </dgm:t>
    </dgm:pt>
    <dgm:pt modelId="{ABD70627-645F-4FF8-B9A1-F26E1A83F822}">
      <dgm:prSet/>
      <dgm:spPr/>
      <dgm:t>
        <a:bodyPr/>
        <a:lstStyle/>
        <a:p>
          <a:pPr rtl="0">
            <a:lnSpc>
              <a:spcPct val="100000"/>
            </a:lnSpc>
          </a:pPr>
          <a:r>
            <a:rPr lang="en-US">
              <a:latin typeface="Gill Sans MT" panose="020B0502020104020203"/>
            </a:rPr>
            <a:t>Data is changing, so should our approach to it!</a:t>
          </a:r>
          <a:endParaRPr lang="en-US"/>
        </a:p>
      </dgm:t>
    </dgm:pt>
    <dgm:pt modelId="{5D9C41BE-AAD3-4368-8A30-446D15682339}" type="parTrans" cxnId="{409EBC68-6C0E-4CAC-9987-35590E569F7D}">
      <dgm:prSet/>
      <dgm:spPr/>
      <dgm:t>
        <a:bodyPr/>
        <a:lstStyle/>
        <a:p>
          <a:endParaRPr lang="en-US"/>
        </a:p>
      </dgm:t>
    </dgm:pt>
    <dgm:pt modelId="{46C05DF9-2325-4A60-8CDF-61FE67A5AB24}" type="sibTrans" cxnId="{409EBC68-6C0E-4CAC-9987-35590E569F7D}">
      <dgm:prSet/>
      <dgm:spPr/>
      <dgm:t>
        <a:bodyPr/>
        <a:lstStyle/>
        <a:p>
          <a:endParaRPr lang="en-US"/>
        </a:p>
      </dgm:t>
    </dgm:pt>
    <dgm:pt modelId="{30AE97DE-FC23-4D35-9568-C9056577BEA4}" type="pres">
      <dgm:prSet presAssocID="{DCD895BF-189C-4C44-8278-ED31F2305410}" presName="root" presStyleCnt="0">
        <dgm:presLayoutVars>
          <dgm:dir/>
          <dgm:resizeHandles val="exact"/>
        </dgm:presLayoutVars>
      </dgm:prSet>
      <dgm:spPr/>
    </dgm:pt>
    <dgm:pt modelId="{27FA4011-081D-49B8-9FEE-4D881B833ED1}" type="pres">
      <dgm:prSet presAssocID="{569F6378-F347-4F9C-9664-46CB3C89C931}" presName="compNode" presStyleCnt="0"/>
      <dgm:spPr/>
    </dgm:pt>
    <dgm:pt modelId="{A0D1BAE8-1EE3-4AA3-813D-B25958D782D3}" type="pres">
      <dgm:prSet presAssocID="{569F6378-F347-4F9C-9664-46CB3C89C931}" presName="bgRect" presStyleLbl="bgShp" presStyleIdx="0" presStyleCnt="3"/>
      <dgm:spPr/>
    </dgm:pt>
    <dgm:pt modelId="{72CC6411-557A-488F-BE7C-48C17C805F41}" type="pres">
      <dgm:prSet presAssocID="{569F6378-F347-4F9C-9664-46CB3C89C93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dicine"/>
        </a:ext>
      </dgm:extLst>
    </dgm:pt>
    <dgm:pt modelId="{1F71DC35-6A59-4A29-B3DA-428B9E3BE888}" type="pres">
      <dgm:prSet presAssocID="{569F6378-F347-4F9C-9664-46CB3C89C931}" presName="spaceRect" presStyleCnt="0"/>
      <dgm:spPr/>
    </dgm:pt>
    <dgm:pt modelId="{4633B8FC-93D6-4634-962D-3D13AE5CF13F}" type="pres">
      <dgm:prSet presAssocID="{569F6378-F347-4F9C-9664-46CB3C89C931}" presName="parTx" presStyleLbl="revTx" presStyleIdx="0" presStyleCnt="3">
        <dgm:presLayoutVars>
          <dgm:chMax val="0"/>
          <dgm:chPref val="0"/>
        </dgm:presLayoutVars>
      </dgm:prSet>
      <dgm:spPr/>
    </dgm:pt>
    <dgm:pt modelId="{B5BD82E1-1824-438B-8E99-32331D7198AB}" type="pres">
      <dgm:prSet presAssocID="{3F9F5420-4E64-4AA3-A87C-5BC14F126E5B}" presName="sibTrans" presStyleCnt="0"/>
      <dgm:spPr/>
    </dgm:pt>
    <dgm:pt modelId="{0F4828BD-6824-42EB-8166-968765DEA325}" type="pres">
      <dgm:prSet presAssocID="{13C8034E-4BF0-4A6E-B1FF-F62B11CBE9FF}" presName="compNode" presStyleCnt="0"/>
      <dgm:spPr/>
    </dgm:pt>
    <dgm:pt modelId="{DD4F8652-E6D7-4085-99B7-DE1D360EC9EA}" type="pres">
      <dgm:prSet presAssocID="{13C8034E-4BF0-4A6E-B1FF-F62B11CBE9FF}" presName="bgRect" presStyleLbl="bgShp" presStyleIdx="1" presStyleCnt="3"/>
      <dgm:spPr/>
    </dgm:pt>
    <dgm:pt modelId="{6F24A501-C243-4C76-9884-9024FAE67618}" type="pres">
      <dgm:prSet presAssocID="{13C8034E-4BF0-4A6E-B1FF-F62B11CBE9F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04099F51-1E4D-43E8-B54B-9613D6715BCD}" type="pres">
      <dgm:prSet presAssocID="{13C8034E-4BF0-4A6E-B1FF-F62B11CBE9FF}" presName="spaceRect" presStyleCnt="0"/>
      <dgm:spPr/>
    </dgm:pt>
    <dgm:pt modelId="{5CB3A5EF-51D3-4E5C-AC22-F9E3AF97DDFB}" type="pres">
      <dgm:prSet presAssocID="{13C8034E-4BF0-4A6E-B1FF-F62B11CBE9FF}" presName="parTx" presStyleLbl="revTx" presStyleIdx="1" presStyleCnt="3">
        <dgm:presLayoutVars>
          <dgm:chMax val="0"/>
          <dgm:chPref val="0"/>
        </dgm:presLayoutVars>
      </dgm:prSet>
      <dgm:spPr/>
    </dgm:pt>
    <dgm:pt modelId="{19780E4E-0310-4BBD-8B0A-D8467FA4C414}" type="pres">
      <dgm:prSet presAssocID="{6B0CDE90-92B9-48A5-9BF3-BA3683CF293B}" presName="sibTrans" presStyleCnt="0"/>
      <dgm:spPr/>
    </dgm:pt>
    <dgm:pt modelId="{A4CE63E3-8CEF-476D-8271-FF2A06FEFAD1}" type="pres">
      <dgm:prSet presAssocID="{ABD70627-645F-4FF8-B9A1-F26E1A83F822}" presName="compNode" presStyleCnt="0"/>
      <dgm:spPr/>
    </dgm:pt>
    <dgm:pt modelId="{D4FD104D-7B8E-4EC6-81A7-F9F99BBD87FF}" type="pres">
      <dgm:prSet presAssocID="{ABD70627-645F-4FF8-B9A1-F26E1A83F822}" presName="bgRect" presStyleLbl="bgShp" presStyleIdx="2" presStyleCnt="3"/>
      <dgm:spPr/>
    </dgm:pt>
    <dgm:pt modelId="{88B4C267-E5A8-457E-A374-821C6A5DA076}" type="pres">
      <dgm:prSet presAssocID="{ABD70627-645F-4FF8-B9A1-F26E1A83F82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6C9E7574-BAEB-4434-8262-CA715AF74410}" type="pres">
      <dgm:prSet presAssocID="{ABD70627-645F-4FF8-B9A1-F26E1A83F822}" presName="spaceRect" presStyleCnt="0"/>
      <dgm:spPr/>
    </dgm:pt>
    <dgm:pt modelId="{E91BAFBF-1818-480C-A902-A488B24366D0}" type="pres">
      <dgm:prSet presAssocID="{ABD70627-645F-4FF8-B9A1-F26E1A83F822}" presName="parTx" presStyleLbl="revTx" presStyleIdx="2" presStyleCnt="3">
        <dgm:presLayoutVars>
          <dgm:chMax val="0"/>
          <dgm:chPref val="0"/>
        </dgm:presLayoutVars>
      </dgm:prSet>
      <dgm:spPr/>
    </dgm:pt>
  </dgm:ptLst>
  <dgm:cxnLst>
    <dgm:cxn modelId="{CD1D6701-6674-4E22-A58E-CA53FA430CC3}" type="presOf" srcId="{ABD70627-645F-4FF8-B9A1-F26E1A83F822}" destId="{E91BAFBF-1818-480C-A902-A488B24366D0}" srcOrd="0" destOrd="0" presId="urn:microsoft.com/office/officeart/2018/2/layout/IconVerticalSolidList"/>
    <dgm:cxn modelId="{5D18121B-96E3-4BF1-A787-A0371F7EF106}" type="presOf" srcId="{569F6378-F347-4F9C-9664-46CB3C89C931}" destId="{4633B8FC-93D6-4634-962D-3D13AE5CF13F}" srcOrd="0" destOrd="0" presId="urn:microsoft.com/office/officeart/2018/2/layout/IconVerticalSolidList"/>
    <dgm:cxn modelId="{4965BA25-1730-4427-81E4-015656A83D67}" type="presOf" srcId="{DCD895BF-189C-4C44-8278-ED31F2305410}" destId="{30AE97DE-FC23-4D35-9568-C9056577BEA4}" srcOrd="0" destOrd="0" presId="urn:microsoft.com/office/officeart/2018/2/layout/IconVerticalSolidList"/>
    <dgm:cxn modelId="{409EBC68-6C0E-4CAC-9987-35590E569F7D}" srcId="{DCD895BF-189C-4C44-8278-ED31F2305410}" destId="{ABD70627-645F-4FF8-B9A1-F26E1A83F822}" srcOrd="2" destOrd="0" parTransId="{5D9C41BE-AAD3-4368-8A30-446D15682339}" sibTransId="{46C05DF9-2325-4A60-8CDF-61FE67A5AB24}"/>
    <dgm:cxn modelId="{734A0952-B4DB-43A1-B4FB-59B592D50E80}" type="presOf" srcId="{13C8034E-4BF0-4A6E-B1FF-F62B11CBE9FF}" destId="{5CB3A5EF-51D3-4E5C-AC22-F9E3AF97DDFB}" srcOrd="0" destOrd="0" presId="urn:microsoft.com/office/officeart/2018/2/layout/IconVerticalSolidList"/>
    <dgm:cxn modelId="{6C5C2B7E-7910-4B10-ADB9-41E3328419FF}" srcId="{DCD895BF-189C-4C44-8278-ED31F2305410}" destId="{569F6378-F347-4F9C-9664-46CB3C89C931}" srcOrd="0" destOrd="0" parTransId="{A37F38CA-821C-4CEF-91EC-2CAFFFD69831}" sibTransId="{3F9F5420-4E64-4AA3-A87C-5BC14F126E5B}"/>
    <dgm:cxn modelId="{3A3C4581-BCAD-4F48-B5D4-9E45224A3046}" srcId="{DCD895BF-189C-4C44-8278-ED31F2305410}" destId="{13C8034E-4BF0-4A6E-B1FF-F62B11CBE9FF}" srcOrd="1" destOrd="0" parTransId="{5CB62FCB-2F7D-4718-AE19-B707F6A51445}" sibTransId="{6B0CDE90-92B9-48A5-9BF3-BA3683CF293B}"/>
    <dgm:cxn modelId="{D8F20A38-1320-414E-AB81-398FC328DF52}" type="presParOf" srcId="{30AE97DE-FC23-4D35-9568-C9056577BEA4}" destId="{27FA4011-081D-49B8-9FEE-4D881B833ED1}" srcOrd="0" destOrd="0" presId="urn:microsoft.com/office/officeart/2018/2/layout/IconVerticalSolidList"/>
    <dgm:cxn modelId="{F0A7AA0D-43B3-4A62-8853-B7F55A49F46A}" type="presParOf" srcId="{27FA4011-081D-49B8-9FEE-4D881B833ED1}" destId="{A0D1BAE8-1EE3-4AA3-813D-B25958D782D3}" srcOrd="0" destOrd="0" presId="urn:microsoft.com/office/officeart/2018/2/layout/IconVerticalSolidList"/>
    <dgm:cxn modelId="{FD6F03CE-9065-48D0-BCDE-F38B3341E1B3}" type="presParOf" srcId="{27FA4011-081D-49B8-9FEE-4D881B833ED1}" destId="{72CC6411-557A-488F-BE7C-48C17C805F41}" srcOrd="1" destOrd="0" presId="urn:microsoft.com/office/officeart/2018/2/layout/IconVerticalSolidList"/>
    <dgm:cxn modelId="{50B499E5-1AD9-4EC9-96B9-30008B2D8D4C}" type="presParOf" srcId="{27FA4011-081D-49B8-9FEE-4D881B833ED1}" destId="{1F71DC35-6A59-4A29-B3DA-428B9E3BE888}" srcOrd="2" destOrd="0" presId="urn:microsoft.com/office/officeart/2018/2/layout/IconVerticalSolidList"/>
    <dgm:cxn modelId="{C73665E4-9901-4A93-817A-3DC0654F719B}" type="presParOf" srcId="{27FA4011-081D-49B8-9FEE-4D881B833ED1}" destId="{4633B8FC-93D6-4634-962D-3D13AE5CF13F}" srcOrd="3" destOrd="0" presId="urn:microsoft.com/office/officeart/2018/2/layout/IconVerticalSolidList"/>
    <dgm:cxn modelId="{95425810-5D36-4201-A5D6-04B7B05CE8E1}" type="presParOf" srcId="{30AE97DE-FC23-4D35-9568-C9056577BEA4}" destId="{B5BD82E1-1824-438B-8E99-32331D7198AB}" srcOrd="1" destOrd="0" presId="urn:microsoft.com/office/officeart/2018/2/layout/IconVerticalSolidList"/>
    <dgm:cxn modelId="{6664898D-3648-48B4-A599-69A2DF6F94B1}" type="presParOf" srcId="{30AE97DE-FC23-4D35-9568-C9056577BEA4}" destId="{0F4828BD-6824-42EB-8166-968765DEA325}" srcOrd="2" destOrd="0" presId="urn:microsoft.com/office/officeart/2018/2/layout/IconVerticalSolidList"/>
    <dgm:cxn modelId="{86A61264-FDC8-4929-93DD-5BDA240FAF35}" type="presParOf" srcId="{0F4828BD-6824-42EB-8166-968765DEA325}" destId="{DD4F8652-E6D7-4085-99B7-DE1D360EC9EA}" srcOrd="0" destOrd="0" presId="urn:microsoft.com/office/officeart/2018/2/layout/IconVerticalSolidList"/>
    <dgm:cxn modelId="{7608F14B-207A-4156-A329-BB1927B2C1A5}" type="presParOf" srcId="{0F4828BD-6824-42EB-8166-968765DEA325}" destId="{6F24A501-C243-4C76-9884-9024FAE67618}" srcOrd="1" destOrd="0" presId="urn:microsoft.com/office/officeart/2018/2/layout/IconVerticalSolidList"/>
    <dgm:cxn modelId="{1EC4646F-964F-4B40-AB54-FEE86698D7FA}" type="presParOf" srcId="{0F4828BD-6824-42EB-8166-968765DEA325}" destId="{04099F51-1E4D-43E8-B54B-9613D6715BCD}" srcOrd="2" destOrd="0" presId="urn:microsoft.com/office/officeart/2018/2/layout/IconVerticalSolidList"/>
    <dgm:cxn modelId="{4B9BB1E4-DCDA-4895-93E1-18FE9B1BFCA4}" type="presParOf" srcId="{0F4828BD-6824-42EB-8166-968765DEA325}" destId="{5CB3A5EF-51D3-4E5C-AC22-F9E3AF97DDFB}" srcOrd="3" destOrd="0" presId="urn:microsoft.com/office/officeart/2018/2/layout/IconVerticalSolidList"/>
    <dgm:cxn modelId="{A81EC483-651A-46EA-B89D-B16CC7D021FA}" type="presParOf" srcId="{30AE97DE-FC23-4D35-9568-C9056577BEA4}" destId="{19780E4E-0310-4BBD-8B0A-D8467FA4C414}" srcOrd="3" destOrd="0" presId="urn:microsoft.com/office/officeart/2018/2/layout/IconVerticalSolidList"/>
    <dgm:cxn modelId="{81ABDAE9-6A39-439F-8B27-177F59985904}" type="presParOf" srcId="{30AE97DE-FC23-4D35-9568-C9056577BEA4}" destId="{A4CE63E3-8CEF-476D-8271-FF2A06FEFAD1}" srcOrd="4" destOrd="0" presId="urn:microsoft.com/office/officeart/2018/2/layout/IconVerticalSolidList"/>
    <dgm:cxn modelId="{541A8112-8CEC-4F1A-A630-CA4DC5C4F1F3}" type="presParOf" srcId="{A4CE63E3-8CEF-476D-8271-FF2A06FEFAD1}" destId="{D4FD104D-7B8E-4EC6-81A7-F9F99BBD87FF}" srcOrd="0" destOrd="0" presId="urn:microsoft.com/office/officeart/2018/2/layout/IconVerticalSolidList"/>
    <dgm:cxn modelId="{D46D813F-BAED-46A5-BE64-7381DC1E9FB4}" type="presParOf" srcId="{A4CE63E3-8CEF-476D-8271-FF2A06FEFAD1}" destId="{88B4C267-E5A8-457E-A374-821C6A5DA076}" srcOrd="1" destOrd="0" presId="urn:microsoft.com/office/officeart/2018/2/layout/IconVerticalSolidList"/>
    <dgm:cxn modelId="{87656D32-D761-4A05-A375-AA7335FA2B1A}" type="presParOf" srcId="{A4CE63E3-8CEF-476D-8271-FF2A06FEFAD1}" destId="{6C9E7574-BAEB-4434-8262-CA715AF74410}" srcOrd="2" destOrd="0" presId="urn:microsoft.com/office/officeart/2018/2/layout/IconVerticalSolidList"/>
    <dgm:cxn modelId="{BFB194B0-F9BD-4B3B-9DA5-D8DB737AE322}" type="presParOf" srcId="{A4CE63E3-8CEF-476D-8271-FF2A06FEFAD1}" destId="{E91BAFBF-1818-480C-A902-A488B24366D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7C850-437A-4220-ACE9-92DC16C65B20}">
      <dsp:nvSpPr>
        <dsp:cNvPr id="0" name=""/>
        <dsp:cNvSpPr/>
      </dsp:nvSpPr>
      <dsp:spPr>
        <a:xfrm>
          <a:off x="419436" y="1066"/>
          <a:ext cx="958605" cy="95860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38ED72-2D02-466C-B5C4-D764508F709A}">
      <dsp:nvSpPr>
        <dsp:cNvPr id="0" name=""/>
        <dsp:cNvSpPr/>
      </dsp:nvSpPr>
      <dsp:spPr>
        <a:xfrm>
          <a:off x="623729" y="205359"/>
          <a:ext cx="550019" cy="5500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0B3CF6-5070-492D-BA28-79010A7C4022}">
      <dsp:nvSpPr>
        <dsp:cNvPr id="0" name=""/>
        <dsp:cNvSpPr/>
      </dsp:nvSpPr>
      <dsp:spPr>
        <a:xfrm>
          <a:off x="112997" y="1258254"/>
          <a:ext cx="1571484" cy="62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N" sz="1600" kern="1200"/>
            <a:t>Introduction</a:t>
          </a:r>
          <a:endParaRPr lang="en-US" sz="1600" kern="1200"/>
        </a:p>
      </dsp:txBody>
      <dsp:txXfrm>
        <a:off x="112997" y="1258254"/>
        <a:ext cx="1571484" cy="628593"/>
      </dsp:txXfrm>
    </dsp:sp>
    <dsp:sp modelId="{004E8B55-8DF4-4276-9A13-CF7B4495813B}">
      <dsp:nvSpPr>
        <dsp:cNvPr id="0" name=""/>
        <dsp:cNvSpPr/>
      </dsp:nvSpPr>
      <dsp:spPr>
        <a:xfrm>
          <a:off x="2265931" y="1066"/>
          <a:ext cx="958605" cy="95860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0B73B2-EEE6-4C5F-BC22-80800C41388A}">
      <dsp:nvSpPr>
        <dsp:cNvPr id="0" name=""/>
        <dsp:cNvSpPr/>
      </dsp:nvSpPr>
      <dsp:spPr>
        <a:xfrm>
          <a:off x="2470224" y="205359"/>
          <a:ext cx="550019" cy="5500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EB2B6A7-AB12-4F57-8030-AF669FF57AA7}">
      <dsp:nvSpPr>
        <dsp:cNvPr id="0" name=""/>
        <dsp:cNvSpPr/>
      </dsp:nvSpPr>
      <dsp:spPr>
        <a:xfrm>
          <a:off x="1959491" y="1258254"/>
          <a:ext cx="1571484" cy="62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N" sz="1600" kern="1200"/>
            <a:t>Vision &amp; Goal</a:t>
          </a:r>
          <a:endParaRPr lang="en-US" sz="1600" kern="1200"/>
        </a:p>
      </dsp:txBody>
      <dsp:txXfrm>
        <a:off x="1959491" y="1258254"/>
        <a:ext cx="1571484" cy="628593"/>
      </dsp:txXfrm>
    </dsp:sp>
    <dsp:sp modelId="{B4741BA0-C7FA-4637-96B0-A0D29AA4B5A9}">
      <dsp:nvSpPr>
        <dsp:cNvPr id="0" name=""/>
        <dsp:cNvSpPr/>
      </dsp:nvSpPr>
      <dsp:spPr>
        <a:xfrm>
          <a:off x="4112425" y="1066"/>
          <a:ext cx="958605" cy="95860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59BF32-09CE-461A-B88A-1BA51B3EDC3A}">
      <dsp:nvSpPr>
        <dsp:cNvPr id="0" name=""/>
        <dsp:cNvSpPr/>
      </dsp:nvSpPr>
      <dsp:spPr>
        <a:xfrm>
          <a:off x="4316718" y="205359"/>
          <a:ext cx="550019" cy="5500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003C668-F324-4C0F-A191-8CAD7B97E322}">
      <dsp:nvSpPr>
        <dsp:cNvPr id="0" name=""/>
        <dsp:cNvSpPr/>
      </dsp:nvSpPr>
      <dsp:spPr>
        <a:xfrm>
          <a:off x="3805985" y="1258254"/>
          <a:ext cx="1571484" cy="62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N" sz="1600" kern="1200"/>
            <a:t>Key stake holders</a:t>
          </a:r>
          <a:endParaRPr lang="en-US" sz="1600" kern="1200"/>
        </a:p>
      </dsp:txBody>
      <dsp:txXfrm>
        <a:off x="3805985" y="1258254"/>
        <a:ext cx="1571484" cy="628593"/>
      </dsp:txXfrm>
    </dsp:sp>
    <dsp:sp modelId="{FAC85A34-F41C-4BDC-884E-660626DD6389}">
      <dsp:nvSpPr>
        <dsp:cNvPr id="0" name=""/>
        <dsp:cNvSpPr/>
      </dsp:nvSpPr>
      <dsp:spPr>
        <a:xfrm>
          <a:off x="5958919" y="1066"/>
          <a:ext cx="958605" cy="95860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DAB91B-EF09-4F53-AFC1-A2220A87748B}">
      <dsp:nvSpPr>
        <dsp:cNvPr id="0" name=""/>
        <dsp:cNvSpPr/>
      </dsp:nvSpPr>
      <dsp:spPr>
        <a:xfrm>
          <a:off x="6163212" y="205359"/>
          <a:ext cx="550019" cy="5500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5CBA39E-9DE0-48AF-970F-19E16634F8DC}">
      <dsp:nvSpPr>
        <dsp:cNvPr id="0" name=""/>
        <dsp:cNvSpPr/>
      </dsp:nvSpPr>
      <dsp:spPr>
        <a:xfrm>
          <a:off x="5652479" y="1258254"/>
          <a:ext cx="1571484" cy="62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N" sz="1600" kern="1200"/>
            <a:t>Schema</a:t>
          </a:r>
          <a:endParaRPr lang="en-US" sz="1600" kern="1200"/>
        </a:p>
      </dsp:txBody>
      <dsp:txXfrm>
        <a:off x="5652479" y="1258254"/>
        <a:ext cx="1571484" cy="628593"/>
      </dsp:txXfrm>
    </dsp:sp>
    <dsp:sp modelId="{C2FC507A-C6D3-4A79-A481-E822A75FA327}">
      <dsp:nvSpPr>
        <dsp:cNvPr id="0" name=""/>
        <dsp:cNvSpPr/>
      </dsp:nvSpPr>
      <dsp:spPr>
        <a:xfrm>
          <a:off x="7805413" y="1066"/>
          <a:ext cx="958605" cy="958605"/>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A02087-173F-445A-BA75-CF0A823C61D0}">
      <dsp:nvSpPr>
        <dsp:cNvPr id="0" name=""/>
        <dsp:cNvSpPr/>
      </dsp:nvSpPr>
      <dsp:spPr>
        <a:xfrm>
          <a:off x="8009706" y="205359"/>
          <a:ext cx="550019" cy="55001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AA3F93-191B-4DDE-A80F-5AF732E9A0CF}">
      <dsp:nvSpPr>
        <dsp:cNvPr id="0" name=""/>
        <dsp:cNvSpPr/>
      </dsp:nvSpPr>
      <dsp:spPr>
        <a:xfrm>
          <a:off x="7498974" y="1258254"/>
          <a:ext cx="1571484" cy="62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N" sz="1600" kern="1200"/>
            <a:t>ETL</a:t>
          </a:r>
          <a:endParaRPr lang="en-US" sz="1600" kern="1200"/>
        </a:p>
      </dsp:txBody>
      <dsp:txXfrm>
        <a:off x="7498974" y="1258254"/>
        <a:ext cx="1571484" cy="628593"/>
      </dsp:txXfrm>
    </dsp:sp>
    <dsp:sp modelId="{1FE868B0-9016-43C8-BB24-D1281894336D}">
      <dsp:nvSpPr>
        <dsp:cNvPr id="0" name=""/>
        <dsp:cNvSpPr/>
      </dsp:nvSpPr>
      <dsp:spPr>
        <a:xfrm>
          <a:off x="9651907" y="1066"/>
          <a:ext cx="958605" cy="95860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B682C2-70CB-4135-9978-6946C1179231}">
      <dsp:nvSpPr>
        <dsp:cNvPr id="0" name=""/>
        <dsp:cNvSpPr/>
      </dsp:nvSpPr>
      <dsp:spPr>
        <a:xfrm>
          <a:off x="9856200" y="205359"/>
          <a:ext cx="550019" cy="55001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F816DD8-FD6F-4F23-96CF-C017DDDA7DE9}">
      <dsp:nvSpPr>
        <dsp:cNvPr id="0" name=""/>
        <dsp:cNvSpPr/>
      </dsp:nvSpPr>
      <dsp:spPr>
        <a:xfrm>
          <a:off x="9345468" y="1258254"/>
          <a:ext cx="1571484" cy="62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N" sz="1600" kern="1200"/>
            <a:t>Reports</a:t>
          </a:r>
          <a:endParaRPr lang="en-US" sz="1600" kern="1200"/>
        </a:p>
      </dsp:txBody>
      <dsp:txXfrm>
        <a:off x="9345468" y="1258254"/>
        <a:ext cx="1571484" cy="628593"/>
      </dsp:txXfrm>
    </dsp:sp>
    <dsp:sp modelId="{31968430-3CC4-4B70-A08F-4E3A311DE504}">
      <dsp:nvSpPr>
        <dsp:cNvPr id="0" name=""/>
        <dsp:cNvSpPr/>
      </dsp:nvSpPr>
      <dsp:spPr>
        <a:xfrm>
          <a:off x="3189178" y="2279719"/>
          <a:ext cx="958605" cy="95860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9B317B-4F45-4288-B173-6017235C051C}">
      <dsp:nvSpPr>
        <dsp:cNvPr id="0" name=""/>
        <dsp:cNvSpPr/>
      </dsp:nvSpPr>
      <dsp:spPr>
        <a:xfrm>
          <a:off x="3393471" y="2484012"/>
          <a:ext cx="550019" cy="550019"/>
        </a:xfrm>
        <a:prstGeom prst="rect">
          <a:avLst/>
        </a:prstGeom>
        <a:solidFill>
          <a:schemeClr val="bg1">
            <a:hueOff val="0"/>
            <a:satOff val="0"/>
            <a:lumOff val="0"/>
            <a:alphaOff val="0"/>
          </a:schemeClr>
        </a:solid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A9475F-9CA9-49E3-A82B-2CC30AFC5E01}">
      <dsp:nvSpPr>
        <dsp:cNvPr id="0" name=""/>
        <dsp:cNvSpPr/>
      </dsp:nvSpPr>
      <dsp:spPr>
        <a:xfrm>
          <a:off x="2882738" y="3536906"/>
          <a:ext cx="1571484" cy="62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N" sz="1600" kern="1200">
              <a:latin typeface="Gill Sans MT" panose="020B0502020104020203"/>
            </a:rPr>
            <a:t>Neo4J</a:t>
          </a:r>
        </a:p>
      </dsp:txBody>
      <dsp:txXfrm>
        <a:off x="2882738" y="3536906"/>
        <a:ext cx="1571484" cy="628593"/>
      </dsp:txXfrm>
    </dsp:sp>
    <dsp:sp modelId="{1587AF10-FA25-4920-B092-E4BA623BE723}">
      <dsp:nvSpPr>
        <dsp:cNvPr id="0" name=""/>
        <dsp:cNvSpPr/>
      </dsp:nvSpPr>
      <dsp:spPr>
        <a:xfrm>
          <a:off x="5035672" y="2279719"/>
          <a:ext cx="958605" cy="95860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75114C-9874-45C9-8AF9-EF835EBCD6DD}">
      <dsp:nvSpPr>
        <dsp:cNvPr id="0" name=""/>
        <dsp:cNvSpPr/>
      </dsp:nvSpPr>
      <dsp:spPr>
        <a:xfrm>
          <a:off x="5239965" y="2484012"/>
          <a:ext cx="550019" cy="550019"/>
        </a:xfrm>
        <a:prstGeom prst="rect">
          <a:avLst/>
        </a:prstGeom>
        <a:solidFill>
          <a:schemeClr val="bg1">
            <a:hueOff val="0"/>
            <a:satOff val="0"/>
            <a:lumOff val="0"/>
            <a:alphaOff val="0"/>
          </a:schemeClr>
        </a:solid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7111A2-BA92-4008-96C6-0F03332DDA97}">
      <dsp:nvSpPr>
        <dsp:cNvPr id="0" name=""/>
        <dsp:cNvSpPr/>
      </dsp:nvSpPr>
      <dsp:spPr>
        <a:xfrm>
          <a:off x="4729232" y="3536906"/>
          <a:ext cx="1571484" cy="62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N" sz="1600" kern="1200">
              <a:latin typeface="Gill Sans MT" panose="020B0502020104020203"/>
            </a:rPr>
            <a:t>XML</a:t>
          </a:r>
        </a:p>
      </dsp:txBody>
      <dsp:txXfrm>
        <a:off x="4729232" y="3536906"/>
        <a:ext cx="1571484" cy="628593"/>
      </dsp:txXfrm>
    </dsp:sp>
    <dsp:sp modelId="{EFA43D09-D0D3-4612-870F-74096AC995E6}">
      <dsp:nvSpPr>
        <dsp:cNvPr id="0" name=""/>
        <dsp:cNvSpPr/>
      </dsp:nvSpPr>
      <dsp:spPr>
        <a:xfrm>
          <a:off x="6882166" y="2279719"/>
          <a:ext cx="958605" cy="95860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25EED5-B5DF-4B17-A3D3-1C90359DCA59}">
      <dsp:nvSpPr>
        <dsp:cNvPr id="0" name=""/>
        <dsp:cNvSpPr/>
      </dsp:nvSpPr>
      <dsp:spPr>
        <a:xfrm>
          <a:off x="7086459" y="2484012"/>
          <a:ext cx="550019" cy="55001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EC01C84-FCD5-4F36-8755-722CD88E68CD}">
      <dsp:nvSpPr>
        <dsp:cNvPr id="0" name=""/>
        <dsp:cNvSpPr/>
      </dsp:nvSpPr>
      <dsp:spPr>
        <a:xfrm>
          <a:off x="6575726" y="3536906"/>
          <a:ext cx="1571484" cy="62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N" sz="1600" kern="1200"/>
            <a:t>Conclusion</a:t>
          </a:r>
          <a:endParaRPr lang="en-US" sz="1600" kern="1200"/>
        </a:p>
      </dsp:txBody>
      <dsp:txXfrm>
        <a:off x="6575726" y="3536906"/>
        <a:ext cx="1571484" cy="6285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1BAE8-1EE3-4AA3-813D-B25958D782D3}">
      <dsp:nvSpPr>
        <dsp:cNvPr id="0" name=""/>
        <dsp:cNvSpPr/>
      </dsp:nvSpPr>
      <dsp:spPr>
        <a:xfrm>
          <a:off x="0" y="1751"/>
          <a:ext cx="11029616" cy="88759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CC6411-557A-488F-BE7C-48C17C805F41}">
      <dsp:nvSpPr>
        <dsp:cNvPr id="0" name=""/>
        <dsp:cNvSpPr/>
      </dsp:nvSpPr>
      <dsp:spPr>
        <a:xfrm>
          <a:off x="268497" y="201460"/>
          <a:ext cx="488176" cy="4881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33B8FC-93D6-4634-962D-3D13AE5CF13F}">
      <dsp:nvSpPr>
        <dsp:cNvPr id="0" name=""/>
        <dsp:cNvSpPr/>
      </dsp:nvSpPr>
      <dsp:spPr>
        <a:xfrm>
          <a:off x="1025171" y="1751"/>
          <a:ext cx="10004444" cy="887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37" tIns="93937" rIns="93937" bIns="93937" numCol="1" spcCol="1270" anchor="ctr" anchorCtr="0">
          <a:noAutofit/>
        </a:bodyPr>
        <a:lstStyle/>
        <a:p>
          <a:pPr marL="0" lvl="0" indent="0" algn="l" defTabSz="711200">
            <a:lnSpc>
              <a:spcPct val="100000"/>
            </a:lnSpc>
            <a:spcBef>
              <a:spcPct val="0"/>
            </a:spcBef>
            <a:spcAft>
              <a:spcPct val="35000"/>
            </a:spcAft>
            <a:buNone/>
          </a:pPr>
          <a:r>
            <a:rPr lang="en-US" sz="1600" kern="1200">
              <a:latin typeface="Gill Sans MT" panose="020B0502020104020203"/>
            </a:rPr>
            <a:t>Heroin</a:t>
          </a:r>
          <a:r>
            <a:rPr lang="en-US" sz="1600" kern="1200"/>
            <a:t> is the drug which is widely used in the state of Connecticut and most prone are people of middle adulthood and youth</a:t>
          </a:r>
          <a:r>
            <a:rPr lang="en-US" sz="1500" kern="1200"/>
            <a:t>.</a:t>
          </a:r>
        </a:p>
      </dsp:txBody>
      <dsp:txXfrm>
        <a:off x="1025171" y="1751"/>
        <a:ext cx="10004444" cy="887594"/>
      </dsp:txXfrm>
    </dsp:sp>
    <dsp:sp modelId="{DD4F8652-E6D7-4085-99B7-DE1D360EC9EA}">
      <dsp:nvSpPr>
        <dsp:cNvPr id="0" name=""/>
        <dsp:cNvSpPr/>
      </dsp:nvSpPr>
      <dsp:spPr>
        <a:xfrm>
          <a:off x="0" y="1111244"/>
          <a:ext cx="11029616" cy="88759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24A501-C243-4C76-9884-9024FAE67618}">
      <dsp:nvSpPr>
        <dsp:cNvPr id="0" name=""/>
        <dsp:cNvSpPr/>
      </dsp:nvSpPr>
      <dsp:spPr>
        <a:xfrm>
          <a:off x="268497" y="1310953"/>
          <a:ext cx="488176" cy="4881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CB3A5EF-51D3-4E5C-AC22-F9E3AF97DDFB}">
      <dsp:nvSpPr>
        <dsp:cNvPr id="0" name=""/>
        <dsp:cNvSpPr/>
      </dsp:nvSpPr>
      <dsp:spPr>
        <a:xfrm>
          <a:off x="1025171" y="1111244"/>
          <a:ext cx="10004444" cy="887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37" tIns="93937" rIns="93937" bIns="93937" numCol="1" spcCol="1270" anchor="ctr" anchorCtr="0">
          <a:noAutofit/>
        </a:bodyPr>
        <a:lstStyle/>
        <a:p>
          <a:pPr marL="0" lvl="0" indent="0" algn="l" defTabSz="711200">
            <a:lnSpc>
              <a:spcPct val="100000"/>
            </a:lnSpc>
            <a:spcBef>
              <a:spcPct val="0"/>
            </a:spcBef>
            <a:spcAft>
              <a:spcPct val="35000"/>
            </a:spcAft>
            <a:buNone/>
          </a:pPr>
          <a:r>
            <a:rPr lang="en-US" sz="1600" kern="1200"/>
            <a:t>New Haven, Fairfield and Hartford are the counties where maximum incidents happened, so federal departments should take measures to tackle this issue ASAP by alerting local and state police.</a:t>
          </a:r>
        </a:p>
      </dsp:txBody>
      <dsp:txXfrm>
        <a:off x="1025171" y="1111244"/>
        <a:ext cx="10004444" cy="887594"/>
      </dsp:txXfrm>
    </dsp:sp>
    <dsp:sp modelId="{D4FD104D-7B8E-4EC6-81A7-F9F99BBD87FF}">
      <dsp:nvSpPr>
        <dsp:cNvPr id="0" name=""/>
        <dsp:cNvSpPr/>
      </dsp:nvSpPr>
      <dsp:spPr>
        <a:xfrm>
          <a:off x="0" y="2220737"/>
          <a:ext cx="11029616" cy="88759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B4C267-E5A8-457E-A374-821C6A5DA076}">
      <dsp:nvSpPr>
        <dsp:cNvPr id="0" name=""/>
        <dsp:cNvSpPr/>
      </dsp:nvSpPr>
      <dsp:spPr>
        <a:xfrm>
          <a:off x="268497" y="2420446"/>
          <a:ext cx="488176" cy="4881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1BAFBF-1818-480C-A902-A488B24366D0}">
      <dsp:nvSpPr>
        <dsp:cNvPr id="0" name=""/>
        <dsp:cNvSpPr/>
      </dsp:nvSpPr>
      <dsp:spPr>
        <a:xfrm>
          <a:off x="1025171" y="2220737"/>
          <a:ext cx="10004444" cy="887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37" tIns="93937" rIns="93937" bIns="93937" numCol="1" spcCol="1270" anchor="ctr" anchorCtr="0">
          <a:noAutofit/>
        </a:bodyPr>
        <a:lstStyle/>
        <a:p>
          <a:pPr marL="0" lvl="0" indent="0" algn="l" defTabSz="666750">
            <a:lnSpc>
              <a:spcPct val="100000"/>
            </a:lnSpc>
            <a:spcBef>
              <a:spcPct val="0"/>
            </a:spcBef>
            <a:spcAft>
              <a:spcPct val="35000"/>
            </a:spcAft>
            <a:buNone/>
          </a:pPr>
          <a:r>
            <a:rPr lang="en-US" sz="1500" kern="1200"/>
            <a:t>Fentanyl is the new drug which is getting popular nowadays, and usage of this has increased exponentially from last few years. So, this drug is new to market and authorities should take strict measures to stop this from getting viral to other </a:t>
          </a:r>
          <a:r>
            <a:rPr lang="en-US" sz="1500" kern="1200">
              <a:latin typeface="Gill Sans MT" panose="020B0502020104020203"/>
            </a:rPr>
            <a:t>states</a:t>
          </a:r>
          <a:r>
            <a:rPr lang="en-US" sz="1500" kern="1200"/>
            <a:t> too.</a:t>
          </a:r>
        </a:p>
      </dsp:txBody>
      <dsp:txXfrm>
        <a:off x="1025171" y="2220737"/>
        <a:ext cx="10004444" cy="887594"/>
      </dsp:txXfrm>
    </dsp:sp>
    <dsp:sp modelId="{441729D1-D63D-43F2-ADEC-E295474FF813}">
      <dsp:nvSpPr>
        <dsp:cNvPr id="0" name=""/>
        <dsp:cNvSpPr/>
      </dsp:nvSpPr>
      <dsp:spPr>
        <a:xfrm>
          <a:off x="0" y="3330230"/>
          <a:ext cx="11029616" cy="88759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8BD340-AA0A-461D-A6B1-D6327619BEF8}">
      <dsp:nvSpPr>
        <dsp:cNvPr id="0" name=""/>
        <dsp:cNvSpPr/>
      </dsp:nvSpPr>
      <dsp:spPr>
        <a:xfrm>
          <a:off x="268497" y="3529939"/>
          <a:ext cx="488176" cy="4881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E528D4-291D-4992-8685-CF6B40475945}">
      <dsp:nvSpPr>
        <dsp:cNvPr id="0" name=""/>
        <dsp:cNvSpPr/>
      </dsp:nvSpPr>
      <dsp:spPr>
        <a:xfrm>
          <a:off x="1025171" y="3330230"/>
          <a:ext cx="10004444" cy="887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37" tIns="93937" rIns="93937" bIns="93937" numCol="1" spcCol="1270" anchor="ctr" anchorCtr="0">
          <a:noAutofit/>
        </a:bodyPr>
        <a:lstStyle/>
        <a:p>
          <a:pPr marL="0" lvl="0" indent="0" algn="l" defTabSz="711200">
            <a:lnSpc>
              <a:spcPct val="100000"/>
            </a:lnSpc>
            <a:spcBef>
              <a:spcPct val="0"/>
            </a:spcBef>
            <a:spcAft>
              <a:spcPct val="35000"/>
            </a:spcAft>
            <a:buNone/>
          </a:pPr>
          <a:r>
            <a:rPr lang="en-US" sz="1600" kern="1200"/>
            <a:t>Most of the victims are from age category Young and Medium Adulthood and this is the major point to concern about.</a:t>
          </a:r>
        </a:p>
      </dsp:txBody>
      <dsp:txXfrm>
        <a:off x="1025171" y="3330230"/>
        <a:ext cx="10004444" cy="8875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1BAE8-1EE3-4AA3-813D-B25958D782D3}">
      <dsp:nvSpPr>
        <dsp:cNvPr id="0" name=""/>
        <dsp:cNvSpPr/>
      </dsp:nvSpPr>
      <dsp:spPr>
        <a:xfrm>
          <a:off x="0" y="515"/>
          <a:ext cx="11029616" cy="120529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CC6411-557A-488F-BE7C-48C17C805F41}">
      <dsp:nvSpPr>
        <dsp:cNvPr id="0" name=""/>
        <dsp:cNvSpPr/>
      </dsp:nvSpPr>
      <dsp:spPr>
        <a:xfrm>
          <a:off x="364602" y="271707"/>
          <a:ext cx="662914" cy="6629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33B8FC-93D6-4634-962D-3D13AE5CF13F}">
      <dsp:nvSpPr>
        <dsp:cNvPr id="0" name=""/>
        <dsp:cNvSpPr/>
      </dsp:nvSpPr>
      <dsp:spPr>
        <a:xfrm>
          <a:off x="1392120" y="515"/>
          <a:ext cx="9637495" cy="1205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561" tIns="127561" rIns="127561" bIns="127561" numCol="1" spcCol="1270" anchor="ctr" anchorCtr="0">
          <a:noAutofit/>
        </a:bodyPr>
        <a:lstStyle/>
        <a:p>
          <a:pPr marL="0" lvl="0" indent="0" algn="l" defTabSz="666750">
            <a:lnSpc>
              <a:spcPct val="100000"/>
            </a:lnSpc>
            <a:spcBef>
              <a:spcPct val="0"/>
            </a:spcBef>
            <a:spcAft>
              <a:spcPct val="35000"/>
            </a:spcAft>
            <a:buNone/>
          </a:pPr>
          <a:r>
            <a:rPr lang="en-US" sz="1500" kern="1200">
              <a:latin typeface="Gill Sans MT" panose="020B0502020104020203"/>
            </a:rPr>
            <a:t>Design of data</a:t>
          </a:r>
          <a:r>
            <a:rPr lang="en-US" sz="1500" b="0" i="0" u="none" strike="noStrike" kern="1200" cap="none" baseline="0" noProof="0">
              <a:solidFill>
                <a:srgbClr val="010000"/>
              </a:solidFill>
              <a:latin typeface="Gill Sans MT"/>
            </a:rPr>
            <a:t> </a:t>
          </a:r>
          <a:r>
            <a:rPr lang="en-US" sz="1500" b="0" i="0" u="none" strike="noStrike" kern="1200" cap="none" baseline="0" noProof="0">
              <a:latin typeface="Gill Sans MT"/>
            </a:rPr>
            <a:t>warehouse</a:t>
          </a:r>
          <a:r>
            <a:rPr lang="en-US" sz="1500" b="0" i="0" u="none" strike="noStrike" kern="1200" cap="none" baseline="0" noProof="0">
              <a:solidFill>
                <a:srgbClr val="010000"/>
              </a:solidFill>
              <a:latin typeface="Gill Sans MT"/>
            </a:rPr>
            <a:t> is an</a:t>
          </a:r>
          <a:r>
            <a:rPr lang="en-US" sz="1500" b="0" i="0" u="none" strike="noStrike" kern="1200" cap="none" baseline="0" noProof="0">
              <a:latin typeface="Gill Sans MT"/>
            </a:rPr>
            <a:t> art</a:t>
          </a:r>
          <a:r>
            <a:rPr lang="en-US" sz="1500" b="0" i="0" u="none" strike="noStrike" kern="1200" cap="none" baseline="0" noProof="0">
              <a:solidFill>
                <a:srgbClr val="010000"/>
              </a:solidFill>
              <a:latin typeface="Gill Sans MT"/>
            </a:rPr>
            <a:t>, be </a:t>
          </a:r>
          <a:r>
            <a:rPr lang="en-US" sz="1500" b="0" i="0" u="none" strike="noStrike" kern="1200" cap="none" baseline="0" noProof="0">
              <a:latin typeface="Gill Sans MT"/>
            </a:rPr>
            <a:t>an ARTIST !</a:t>
          </a:r>
          <a:endParaRPr lang="en-US" sz="1500" kern="1200"/>
        </a:p>
      </dsp:txBody>
      <dsp:txXfrm>
        <a:off x="1392120" y="515"/>
        <a:ext cx="9637495" cy="1205298"/>
      </dsp:txXfrm>
    </dsp:sp>
    <dsp:sp modelId="{DD4F8652-E6D7-4085-99B7-DE1D360EC9EA}">
      <dsp:nvSpPr>
        <dsp:cNvPr id="0" name=""/>
        <dsp:cNvSpPr/>
      </dsp:nvSpPr>
      <dsp:spPr>
        <a:xfrm>
          <a:off x="0" y="1507138"/>
          <a:ext cx="11029616" cy="120529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24A501-C243-4C76-9884-9024FAE67618}">
      <dsp:nvSpPr>
        <dsp:cNvPr id="0" name=""/>
        <dsp:cNvSpPr/>
      </dsp:nvSpPr>
      <dsp:spPr>
        <a:xfrm>
          <a:off x="364602" y="1778330"/>
          <a:ext cx="662914" cy="6629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CB3A5EF-51D3-4E5C-AC22-F9E3AF97DDFB}">
      <dsp:nvSpPr>
        <dsp:cNvPr id="0" name=""/>
        <dsp:cNvSpPr/>
      </dsp:nvSpPr>
      <dsp:spPr>
        <a:xfrm>
          <a:off x="1392120" y="1507138"/>
          <a:ext cx="9637495" cy="1205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561" tIns="127561" rIns="127561" bIns="127561" numCol="1" spcCol="1270" anchor="ctr" anchorCtr="0">
          <a:noAutofit/>
        </a:bodyPr>
        <a:lstStyle/>
        <a:p>
          <a:pPr marL="0" lvl="0" indent="0" algn="l" defTabSz="711200">
            <a:lnSpc>
              <a:spcPct val="100000"/>
            </a:lnSpc>
            <a:spcBef>
              <a:spcPct val="0"/>
            </a:spcBef>
            <a:spcAft>
              <a:spcPct val="35000"/>
            </a:spcAft>
            <a:buNone/>
          </a:pPr>
          <a:r>
            <a:rPr lang="en-US" sz="1600" kern="1200">
              <a:latin typeface="Gill Sans MT" panose="020B0502020104020203"/>
            </a:rPr>
            <a:t>SSIS simplifies ETL, A LOT! </a:t>
          </a:r>
          <a:endParaRPr lang="en-US" sz="1600" kern="1200"/>
        </a:p>
      </dsp:txBody>
      <dsp:txXfrm>
        <a:off x="1392120" y="1507138"/>
        <a:ext cx="9637495" cy="1205298"/>
      </dsp:txXfrm>
    </dsp:sp>
    <dsp:sp modelId="{D4FD104D-7B8E-4EC6-81A7-F9F99BBD87FF}">
      <dsp:nvSpPr>
        <dsp:cNvPr id="0" name=""/>
        <dsp:cNvSpPr/>
      </dsp:nvSpPr>
      <dsp:spPr>
        <a:xfrm>
          <a:off x="0" y="3013762"/>
          <a:ext cx="11029616" cy="120529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B4C267-E5A8-457E-A374-821C6A5DA076}">
      <dsp:nvSpPr>
        <dsp:cNvPr id="0" name=""/>
        <dsp:cNvSpPr/>
      </dsp:nvSpPr>
      <dsp:spPr>
        <a:xfrm>
          <a:off x="364602" y="3284954"/>
          <a:ext cx="662914" cy="6629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1BAFBF-1818-480C-A902-A488B24366D0}">
      <dsp:nvSpPr>
        <dsp:cNvPr id="0" name=""/>
        <dsp:cNvSpPr/>
      </dsp:nvSpPr>
      <dsp:spPr>
        <a:xfrm>
          <a:off x="1392120" y="3013762"/>
          <a:ext cx="9637495" cy="1205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561" tIns="127561" rIns="127561" bIns="127561" numCol="1" spcCol="1270" anchor="ctr" anchorCtr="0">
          <a:noAutofit/>
        </a:bodyPr>
        <a:lstStyle/>
        <a:p>
          <a:pPr marL="0" lvl="0" indent="0" algn="l" defTabSz="1111250" rtl="0">
            <a:lnSpc>
              <a:spcPct val="100000"/>
            </a:lnSpc>
            <a:spcBef>
              <a:spcPct val="0"/>
            </a:spcBef>
            <a:spcAft>
              <a:spcPct val="35000"/>
            </a:spcAft>
            <a:buNone/>
          </a:pPr>
          <a:r>
            <a:rPr lang="en-US" sz="2500" kern="1200">
              <a:latin typeface="Gill Sans MT" panose="020B0502020104020203"/>
            </a:rPr>
            <a:t>Data is changing, so should our approach to it!</a:t>
          </a:r>
          <a:endParaRPr lang="en-US" sz="2500" kern="1200"/>
        </a:p>
      </dsp:txBody>
      <dsp:txXfrm>
        <a:off x="1392120" y="3013762"/>
        <a:ext cx="9637495" cy="120529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12/16/2019</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12/16/2019</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12/16/2019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12/16/2019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12/16/2019</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2BD4-4ABC-4F70-A00C-9B3373CB4E2B}"/>
              </a:ext>
            </a:extLst>
          </p:cNvPr>
          <p:cNvSpPr>
            <a:spLocks noGrp="1"/>
          </p:cNvSpPr>
          <p:nvPr>
            <p:ph type="ctrTitle"/>
          </p:nvPr>
        </p:nvSpPr>
        <p:spPr>
          <a:xfrm>
            <a:off x="599225" y="1338483"/>
            <a:ext cx="10993549" cy="1475013"/>
          </a:xfrm>
        </p:spPr>
        <p:txBody>
          <a:bodyPr>
            <a:normAutofit fontScale="90000"/>
          </a:bodyPr>
          <a:lstStyle/>
          <a:p>
            <a:pPr algn="ctr"/>
            <a:r>
              <a:rPr lang="en-IE" b="1"/>
              <a:t>Data Warehouse for</a:t>
            </a:r>
            <a:br>
              <a:rPr lang="en-IN"/>
            </a:br>
            <a:r>
              <a:rPr lang="en-IE" b="1"/>
              <a:t>Drug Enforcement Administration</a:t>
            </a:r>
            <a:br>
              <a:rPr lang="en-IN"/>
            </a:br>
            <a:endParaRPr lang="en-IN"/>
          </a:p>
        </p:txBody>
      </p:sp>
      <p:sp>
        <p:nvSpPr>
          <p:cNvPr id="4" name="TextBox 3">
            <a:extLst>
              <a:ext uri="{FF2B5EF4-FFF2-40B4-BE49-F238E27FC236}">
                <a16:creationId xmlns:a16="http://schemas.microsoft.com/office/drawing/2014/main" id="{9444AEC8-7F87-43B3-87FF-EFB83B594A74}"/>
              </a:ext>
            </a:extLst>
          </p:cNvPr>
          <p:cNvSpPr txBox="1"/>
          <p:nvPr/>
        </p:nvSpPr>
        <p:spPr>
          <a:xfrm>
            <a:off x="8384623" y="4376093"/>
            <a:ext cx="3193774" cy="2215991"/>
          </a:xfrm>
          <a:prstGeom prst="rect">
            <a:avLst/>
          </a:prstGeom>
          <a:noFill/>
        </p:spPr>
        <p:txBody>
          <a:bodyPr wrap="square" rtlCol="0" anchor="t">
            <a:spAutoFit/>
          </a:bodyPr>
          <a:lstStyle/>
          <a:p>
            <a:r>
              <a:rPr lang="en-IN" sz="2000">
                <a:solidFill>
                  <a:schemeClr val="bg1"/>
                </a:solidFill>
              </a:rPr>
              <a:t>By:</a:t>
            </a:r>
          </a:p>
          <a:p>
            <a:endParaRPr lang="en-IN" sz="2000">
              <a:solidFill>
                <a:schemeClr val="bg1"/>
              </a:solidFill>
            </a:endParaRPr>
          </a:p>
          <a:p>
            <a:r>
              <a:rPr lang="en-IN" sz="2000" err="1">
                <a:solidFill>
                  <a:schemeClr val="bg1"/>
                </a:solidFill>
              </a:rPr>
              <a:t>Rishav</a:t>
            </a:r>
            <a:r>
              <a:rPr lang="en-IN" sz="2000">
                <a:solidFill>
                  <a:schemeClr val="bg1"/>
                </a:solidFill>
              </a:rPr>
              <a:t> Singh: </a:t>
            </a:r>
            <a:r>
              <a:rPr lang="en-IN">
                <a:solidFill>
                  <a:schemeClr val="bg1"/>
                </a:solidFill>
              </a:rPr>
              <a:t>10536571</a:t>
            </a:r>
            <a:endParaRPr lang="en-IN" sz="2000">
              <a:solidFill>
                <a:schemeClr val="bg1"/>
              </a:solidFill>
            </a:endParaRPr>
          </a:p>
          <a:p>
            <a:r>
              <a:rPr lang="en-IN" sz="2000" err="1">
                <a:solidFill>
                  <a:schemeClr val="bg1"/>
                </a:solidFill>
              </a:rPr>
              <a:t>Nayil</a:t>
            </a:r>
            <a:r>
              <a:rPr lang="en-IN" sz="2000">
                <a:solidFill>
                  <a:schemeClr val="bg1"/>
                </a:solidFill>
              </a:rPr>
              <a:t>: 10541185</a:t>
            </a:r>
          </a:p>
          <a:p>
            <a:r>
              <a:rPr lang="en-IN" sz="2000">
                <a:solidFill>
                  <a:schemeClr val="bg1"/>
                </a:solidFill>
              </a:rPr>
              <a:t>Vishal Tyagi: 10535541</a:t>
            </a:r>
          </a:p>
          <a:p>
            <a:r>
              <a:rPr lang="en-IN" sz="2000">
                <a:solidFill>
                  <a:schemeClr val="bg1"/>
                </a:solidFill>
              </a:rPr>
              <a:t>Vivek </a:t>
            </a:r>
            <a:r>
              <a:rPr lang="en-IN" sz="2000" err="1">
                <a:solidFill>
                  <a:schemeClr val="bg1"/>
                </a:solidFill>
              </a:rPr>
              <a:t>Sanu</a:t>
            </a:r>
            <a:r>
              <a:rPr lang="en-IN" sz="2000">
                <a:solidFill>
                  <a:schemeClr val="bg1"/>
                </a:solidFill>
              </a:rPr>
              <a:t>: 10534553</a:t>
            </a:r>
          </a:p>
          <a:p>
            <a:endParaRPr lang="en-IN"/>
          </a:p>
        </p:txBody>
      </p:sp>
      <p:pic>
        <p:nvPicPr>
          <p:cNvPr id="1026" name="Picture 2" descr="Image result for drug enforcement administration">
            <a:extLst>
              <a:ext uri="{FF2B5EF4-FFF2-40B4-BE49-F238E27FC236}">
                <a16:creationId xmlns:a16="http://schemas.microsoft.com/office/drawing/2014/main" id="{21434DEB-DA20-4395-888F-A2885EA31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725" y="3436585"/>
            <a:ext cx="2805334" cy="28053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bs-logo-2019">
            <a:extLst>
              <a:ext uri="{FF2B5EF4-FFF2-40B4-BE49-F238E27FC236}">
                <a16:creationId xmlns:a16="http://schemas.microsoft.com/office/drawing/2014/main" id="{E099B6E1-0492-4147-AA4F-DAD464204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0265" y="611433"/>
            <a:ext cx="1562509" cy="687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630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B78FD-F569-4872-98A3-C325DAB756A3}"/>
              </a:ext>
            </a:extLst>
          </p:cNvPr>
          <p:cNvSpPr>
            <a:spLocks noGrp="1"/>
          </p:cNvSpPr>
          <p:nvPr>
            <p:ph type="title"/>
          </p:nvPr>
        </p:nvSpPr>
        <p:spPr/>
        <p:txBody>
          <a:bodyPr/>
          <a:lstStyle/>
          <a:p>
            <a:r>
              <a:rPr lang="en-GB"/>
              <a:t>extraction</a:t>
            </a:r>
          </a:p>
        </p:txBody>
      </p:sp>
      <p:sp>
        <p:nvSpPr>
          <p:cNvPr id="3" name="Content Placeholder 2">
            <a:extLst>
              <a:ext uri="{FF2B5EF4-FFF2-40B4-BE49-F238E27FC236}">
                <a16:creationId xmlns:a16="http://schemas.microsoft.com/office/drawing/2014/main" id="{85A4082B-74C6-46A5-B1E9-0E8D1D36B384}"/>
              </a:ext>
            </a:extLst>
          </p:cNvPr>
          <p:cNvSpPr>
            <a:spLocks noGrp="1"/>
          </p:cNvSpPr>
          <p:nvPr>
            <p:ph idx="1"/>
          </p:nvPr>
        </p:nvSpPr>
        <p:spPr>
          <a:xfrm>
            <a:off x="466173" y="2180496"/>
            <a:ext cx="11029615" cy="2499360"/>
          </a:xfrm>
        </p:spPr>
        <p:txBody>
          <a:bodyPr/>
          <a:lstStyle/>
          <a:p>
            <a:pPr marL="0" indent="0">
              <a:buNone/>
            </a:pPr>
            <a:r>
              <a:rPr lang="en-GB" b="1"/>
              <a:t>Data Sources</a:t>
            </a:r>
            <a:endParaRPr lang="en-US" b="1"/>
          </a:p>
          <a:p>
            <a:pPr marL="305435" indent="-305435"/>
            <a:r>
              <a:rPr lang="en-GB"/>
              <a:t>Source Data: provided by US govt in excel format</a:t>
            </a:r>
          </a:p>
          <a:p>
            <a:pPr marL="305435" indent="-305435"/>
            <a:r>
              <a:rPr lang="en-GB"/>
              <a:t>County Data: Extracted using R from Wikipedia</a:t>
            </a:r>
          </a:p>
          <a:p>
            <a:pPr marL="305435" indent="-305435"/>
            <a:r>
              <a:rPr lang="en-GB"/>
              <a:t>Drug Data: Various Sources</a:t>
            </a:r>
          </a:p>
          <a:p>
            <a:pPr marL="305435" indent="-305435"/>
            <a:r>
              <a:rPr lang="en-GB"/>
              <a:t>Age Categorization: Provided by United Nation WHO</a:t>
            </a:r>
          </a:p>
        </p:txBody>
      </p:sp>
    </p:spTree>
    <p:extLst>
      <p:ext uri="{BB962C8B-B14F-4D97-AF65-F5344CB8AC3E}">
        <p14:creationId xmlns:p14="http://schemas.microsoft.com/office/powerpoint/2010/main" val="1079124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1BEC4-9774-4852-B0D5-5D92DC623F0F}"/>
              </a:ext>
            </a:extLst>
          </p:cNvPr>
          <p:cNvSpPr>
            <a:spLocks noGrp="1"/>
          </p:cNvSpPr>
          <p:nvPr>
            <p:ph type="title"/>
          </p:nvPr>
        </p:nvSpPr>
        <p:spPr/>
        <p:txBody>
          <a:bodyPr/>
          <a:lstStyle/>
          <a:p>
            <a:r>
              <a:rPr lang="en-GB"/>
              <a:t>Why Staging Tables?</a:t>
            </a:r>
          </a:p>
        </p:txBody>
      </p:sp>
      <p:sp>
        <p:nvSpPr>
          <p:cNvPr id="3" name="Content Placeholder 2">
            <a:extLst>
              <a:ext uri="{FF2B5EF4-FFF2-40B4-BE49-F238E27FC236}">
                <a16:creationId xmlns:a16="http://schemas.microsoft.com/office/drawing/2014/main" id="{47D5FBF0-4EAF-4C47-B5F6-EDA6283A472E}"/>
              </a:ext>
            </a:extLst>
          </p:cNvPr>
          <p:cNvSpPr>
            <a:spLocks noGrp="1"/>
          </p:cNvSpPr>
          <p:nvPr>
            <p:ph idx="1"/>
          </p:nvPr>
        </p:nvSpPr>
        <p:spPr>
          <a:xfrm>
            <a:off x="451796" y="2367401"/>
            <a:ext cx="11029615" cy="1694228"/>
          </a:xfrm>
        </p:spPr>
        <p:txBody>
          <a:bodyPr/>
          <a:lstStyle/>
          <a:p>
            <a:pPr marL="305435" indent="-305435"/>
            <a:r>
              <a:rPr lang="en-GB"/>
              <a:t>Data was complex</a:t>
            </a:r>
          </a:p>
          <a:p>
            <a:pPr marL="305435" indent="-305435"/>
            <a:r>
              <a:rPr lang="en-GB"/>
              <a:t>To map drugs consumed by people from drug dimension</a:t>
            </a:r>
          </a:p>
          <a:p>
            <a:pPr marL="305435" indent="-305435"/>
            <a:r>
              <a:rPr lang="en-GB"/>
              <a:t>Make lookup into </a:t>
            </a:r>
            <a:r>
              <a:rPr lang="en-GB" err="1"/>
              <a:t>Dimenion</a:t>
            </a:r>
            <a:r>
              <a:rPr lang="en-GB"/>
              <a:t> </a:t>
            </a:r>
            <a:r>
              <a:rPr lang="en-GB" err="1"/>
              <a:t>Dim_Drug</a:t>
            </a:r>
            <a:r>
              <a:rPr lang="en-GB"/>
              <a:t> possible</a:t>
            </a:r>
          </a:p>
          <a:p>
            <a:pPr marL="305435" indent="-305435"/>
            <a:r>
              <a:rPr lang="en-GB"/>
              <a:t>Ease in transformation</a:t>
            </a:r>
          </a:p>
        </p:txBody>
      </p:sp>
    </p:spTree>
    <p:extLst>
      <p:ext uri="{BB962C8B-B14F-4D97-AF65-F5344CB8AC3E}">
        <p14:creationId xmlns:p14="http://schemas.microsoft.com/office/powerpoint/2010/main" val="1772585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F37F1-698F-490F-B926-D2F7134E678F}"/>
              </a:ext>
            </a:extLst>
          </p:cNvPr>
          <p:cNvSpPr>
            <a:spLocks noGrp="1"/>
          </p:cNvSpPr>
          <p:nvPr>
            <p:ph type="title"/>
          </p:nvPr>
        </p:nvSpPr>
        <p:spPr/>
        <p:txBody>
          <a:bodyPr/>
          <a:lstStyle/>
          <a:p>
            <a:r>
              <a:rPr lang="en-GB"/>
              <a:t>Why staging</a:t>
            </a:r>
          </a:p>
        </p:txBody>
      </p:sp>
      <p:graphicFrame>
        <p:nvGraphicFramePr>
          <p:cNvPr id="4" name="Table 4">
            <a:extLst>
              <a:ext uri="{FF2B5EF4-FFF2-40B4-BE49-F238E27FC236}">
                <a16:creationId xmlns:a16="http://schemas.microsoft.com/office/drawing/2014/main" id="{A6F02C37-23F4-4E39-83A8-F1A439096CAC}"/>
              </a:ext>
            </a:extLst>
          </p:cNvPr>
          <p:cNvGraphicFramePr>
            <a:graphicFrameLocks noGrp="1"/>
          </p:cNvGraphicFramePr>
          <p:nvPr>
            <p:ph idx="1"/>
            <p:extLst>
              <p:ext uri="{D42A27DB-BD31-4B8C-83A1-F6EECF244321}">
                <p14:modId xmlns:p14="http://schemas.microsoft.com/office/powerpoint/2010/main" val="893537539"/>
              </p:ext>
            </p:extLst>
          </p:nvPr>
        </p:nvGraphicFramePr>
        <p:xfrm>
          <a:off x="581025" y="2181225"/>
          <a:ext cx="2257859" cy="2966719"/>
        </p:xfrm>
        <a:graphic>
          <a:graphicData uri="http://schemas.openxmlformats.org/drawingml/2006/table">
            <a:tbl>
              <a:tblPr firstRow="1" bandRow="1">
                <a:tableStyleId>{5C22544A-7EE6-4342-B048-85BDC9FD1C3A}</a:tableStyleId>
              </a:tblPr>
              <a:tblGrid>
                <a:gridCol w="2257859">
                  <a:extLst>
                    <a:ext uri="{9D8B030D-6E8A-4147-A177-3AD203B41FA5}">
                      <a16:colId xmlns:a16="http://schemas.microsoft.com/office/drawing/2014/main" val="2822798129"/>
                    </a:ext>
                  </a:extLst>
                </a:gridCol>
              </a:tblGrid>
              <a:tr h="370840">
                <a:tc>
                  <a:txBody>
                    <a:bodyPr/>
                    <a:lstStyle/>
                    <a:p>
                      <a:r>
                        <a:rPr lang="en-GB" err="1"/>
                        <a:t>Source_Data</a:t>
                      </a:r>
                    </a:p>
                  </a:txBody>
                  <a:tcPr/>
                </a:tc>
                <a:extLst>
                  <a:ext uri="{0D108BD9-81ED-4DB2-BD59-A6C34878D82A}">
                    <a16:rowId xmlns:a16="http://schemas.microsoft.com/office/drawing/2014/main" val="3282900958"/>
                  </a:ext>
                </a:extLst>
              </a:tr>
              <a:tr h="370840">
                <a:tc>
                  <a:txBody>
                    <a:bodyPr/>
                    <a:lstStyle/>
                    <a:p>
                      <a:r>
                        <a:rPr lang="en-GB"/>
                        <a:t>Id</a:t>
                      </a:r>
                    </a:p>
                  </a:txBody>
                  <a:tcPr/>
                </a:tc>
                <a:extLst>
                  <a:ext uri="{0D108BD9-81ED-4DB2-BD59-A6C34878D82A}">
                    <a16:rowId xmlns:a16="http://schemas.microsoft.com/office/drawing/2014/main" val="3229607941"/>
                  </a:ext>
                </a:extLst>
              </a:tr>
              <a:tr h="370840">
                <a:tc>
                  <a:txBody>
                    <a:bodyPr/>
                    <a:lstStyle/>
                    <a:p>
                      <a:r>
                        <a:rPr lang="en-GB"/>
                        <a:t>...</a:t>
                      </a:r>
                    </a:p>
                  </a:txBody>
                  <a:tcPr/>
                </a:tc>
                <a:extLst>
                  <a:ext uri="{0D108BD9-81ED-4DB2-BD59-A6C34878D82A}">
                    <a16:rowId xmlns:a16="http://schemas.microsoft.com/office/drawing/2014/main" val="3830890765"/>
                  </a:ext>
                </a:extLst>
              </a:tr>
              <a:tr h="370840">
                <a:tc>
                  <a:txBody>
                    <a:bodyPr/>
                    <a:lstStyle/>
                    <a:p>
                      <a:r>
                        <a:rPr lang="en-GB"/>
                        <a:t>...</a:t>
                      </a:r>
                    </a:p>
                  </a:txBody>
                  <a:tcPr/>
                </a:tc>
                <a:extLst>
                  <a:ext uri="{0D108BD9-81ED-4DB2-BD59-A6C34878D82A}">
                    <a16:rowId xmlns:a16="http://schemas.microsoft.com/office/drawing/2014/main" val="1550789562"/>
                  </a:ext>
                </a:extLst>
              </a:tr>
              <a:tr h="370840">
                <a:tc>
                  <a:txBody>
                    <a:bodyPr/>
                    <a:lstStyle/>
                    <a:p>
                      <a:r>
                        <a:rPr lang="en-GB"/>
                        <a:t>Drug 1</a:t>
                      </a:r>
                    </a:p>
                  </a:txBody>
                  <a:tcPr/>
                </a:tc>
                <a:extLst>
                  <a:ext uri="{0D108BD9-81ED-4DB2-BD59-A6C34878D82A}">
                    <a16:rowId xmlns:a16="http://schemas.microsoft.com/office/drawing/2014/main" val="4246577702"/>
                  </a:ext>
                </a:extLst>
              </a:tr>
              <a:tr h="370840">
                <a:tc>
                  <a:txBody>
                    <a:bodyPr/>
                    <a:lstStyle/>
                    <a:p>
                      <a:r>
                        <a:rPr lang="en-GB"/>
                        <a:t>Drug 2</a:t>
                      </a:r>
                    </a:p>
                  </a:txBody>
                  <a:tcPr/>
                </a:tc>
                <a:extLst>
                  <a:ext uri="{0D108BD9-81ED-4DB2-BD59-A6C34878D82A}">
                    <a16:rowId xmlns:a16="http://schemas.microsoft.com/office/drawing/2014/main" val="1540486041"/>
                  </a:ext>
                </a:extLst>
              </a:tr>
              <a:tr h="370840">
                <a:tc>
                  <a:txBody>
                    <a:bodyPr/>
                    <a:lstStyle/>
                    <a:p>
                      <a:r>
                        <a:rPr lang="en-GB"/>
                        <a:t>…..</a:t>
                      </a:r>
                    </a:p>
                  </a:txBody>
                  <a:tcPr/>
                </a:tc>
                <a:extLst>
                  <a:ext uri="{0D108BD9-81ED-4DB2-BD59-A6C34878D82A}">
                    <a16:rowId xmlns:a16="http://schemas.microsoft.com/office/drawing/2014/main" val="119574600"/>
                  </a:ext>
                </a:extLst>
              </a:tr>
              <a:tr h="370839">
                <a:tc>
                  <a:txBody>
                    <a:bodyPr/>
                    <a:lstStyle/>
                    <a:p>
                      <a:pPr lvl="0">
                        <a:buNone/>
                      </a:pPr>
                      <a:r>
                        <a:rPr lang="en-GB"/>
                        <a:t>Drug 15</a:t>
                      </a:r>
                    </a:p>
                  </a:txBody>
                  <a:tcPr/>
                </a:tc>
                <a:extLst>
                  <a:ext uri="{0D108BD9-81ED-4DB2-BD59-A6C34878D82A}">
                    <a16:rowId xmlns:a16="http://schemas.microsoft.com/office/drawing/2014/main" val="1055519140"/>
                  </a:ext>
                </a:extLst>
              </a:tr>
            </a:tbl>
          </a:graphicData>
        </a:graphic>
      </p:graphicFrame>
      <p:graphicFrame>
        <p:nvGraphicFramePr>
          <p:cNvPr id="6" name="Table 6">
            <a:extLst>
              <a:ext uri="{FF2B5EF4-FFF2-40B4-BE49-F238E27FC236}">
                <a16:creationId xmlns:a16="http://schemas.microsoft.com/office/drawing/2014/main" id="{DCFE44BD-DD4F-42FE-A53C-3273BA27FD32}"/>
              </a:ext>
            </a:extLst>
          </p:cNvPr>
          <p:cNvGraphicFramePr>
            <a:graphicFrameLocks noGrp="1"/>
          </p:cNvGraphicFramePr>
          <p:nvPr>
            <p:extLst>
              <p:ext uri="{D42A27DB-BD31-4B8C-83A1-F6EECF244321}">
                <p14:modId xmlns:p14="http://schemas.microsoft.com/office/powerpoint/2010/main" val="588198525"/>
              </p:ext>
            </p:extLst>
          </p:nvPr>
        </p:nvGraphicFramePr>
        <p:xfrm>
          <a:off x="4255698" y="2113471"/>
          <a:ext cx="2103119" cy="2133596"/>
        </p:xfrm>
        <a:graphic>
          <a:graphicData uri="http://schemas.openxmlformats.org/drawingml/2006/table">
            <a:tbl>
              <a:tblPr firstRow="1" bandRow="1">
                <a:tableStyleId>{5C22544A-7EE6-4342-B048-85BDC9FD1C3A}</a:tableStyleId>
              </a:tblPr>
              <a:tblGrid>
                <a:gridCol w="2103119">
                  <a:extLst>
                    <a:ext uri="{9D8B030D-6E8A-4147-A177-3AD203B41FA5}">
                      <a16:colId xmlns:a16="http://schemas.microsoft.com/office/drawing/2014/main" val="1646045188"/>
                    </a:ext>
                  </a:extLst>
                </a:gridCol>
              </a:tblGrid>
              <a:tr h="508526">
                <a:tc>
                  <a:txBody>
                    <a:bodyPr/>
                    <a:lstStyle/>
                    <a:p>
                      <a:r>
                        <a:rPr lang="en-GB" err="1"/>
                        <a:t>Dim_Drug</a:t>
                      </a:r>
                    </a:p>
                  </a:txBody>
                  <a:tcPr/>
                </a:tc>
                <a:extLst>
                  <a:ext uri="{0D108BD9-81ED-4DB2-BD59-A6C34878D82A}">
                    <a16:rowId xmlns:a16="http://schemas.microsoft.com/office/drawing/2014/main" val="1858290694"/>
                  </a:ext>
                </a:extLst>
              </a:tr>
              <a:tr h="541690">
                <a:tc>
                  <a:txBody>
                    <a:bodyPr/>
                    <a:lstStyle/>
                    <a:p>
                      <a:r>
                        <a:rPr lang="en-GB"/>
                        <a:t>Id</a:t>
                      </a:r>
                    </a:p>
                  </a:txBody>
                  <a:tcPr/>
                </a:tc>
                <a:extLst>
                  <a:ext uri="{0D108BD9-81ED-4DB2-BD59-A6C34878D82A}">
                    <a16:rowId xmlns:a16="http://schemas.microsoft.com/office/drawing/2014/main" val="1773245562"/>
                  </a:ext>
                </a:extLst>
              </a:tr>
              <a:tr h="541690">
                <a:tc>
                  <a:txBody>
                    <a:bodyPr/>
                    <a:lstStyle/>
                    <a:p>
                      <a:r>
                        <a:rPr lang="en-GB"/>
                        <a:t>Drug Name</a:t>
                      </a:r>
                    </a:p>
                  </a:txBody>
                  <a:tcPr/>
                </a:tc>
                <a:extLst>
                  <a:ext uri="{0D108BD9-81ED-4DB2-BD59-A6C34878D82A}">
                    <a16:rowId xmlns:a16="http://schemas.microsoft.com/office/drawing/2014/main" val="2030327649"/>
                  </a:ext>
                </a:extLst>
              </a:tr>
              <a:tr h="541690">
                <a:tc>
                  <a:txBody>
                    <a:bodyPr/>
                    <a:lstStyle/>
                    <a:p>
                      <a:pPr lvl="0">
                        <a:buNone/>
                      </a:pPr>
                      <a:r>
                        <a:rPr lang="en-GB"/>
                        <a:t>….</a:t>
                      </a:r>
                    </a:p>
                  </a:txBody>
                  <a:tcPr/>
                </a:tc>
                <a:extLst>
                  <a:ext uri="{0D108BD9-81ED-4DB2-BD59-A6C34878D82A}">
                    <a16:rowId xmlns:a16="http://schemas.microsoft.com/office/drawing/2014/main" val="1683678531"/>
                  </a:ext>
                </a:extLst>
              </a:tr>
            </a:tbl>
          </a:graphicData>
        </a:graphic>
      </p:graphicFrame>
      <p:sp>
        <p:nvSpPr>
          <p:cNvPr id="10" name="TextBox 9">
            <a:extLst>
              <a:ext uri="{FF2B5EF4-FFF2-40B4-BE49-F238E27FC236}">
                <a16:creationId xmlns:a16="http://schemas.microsoft.com/office/drawing/2014/main" id="{ABAD5E92-5BA4-4829-B6CA-9C90333DB565}"/>
              </a:ext>
            </a:extLst>
          </p:cNvPr>
          <p:cNvSpPr txBox="1"/>
          <p:nvPr/>
        </p:nvSpPr>
        <p:spPr>
          <a:xfrm>
            <a:off x="7326702" y="2337758"/>
            <a:ext cx="4669765"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a:t>One person could consume more than one drug so Look up was not possible</a:t>
            </a:r>
            <a:endParaRPr lang="en-US" sz="3200"/>
          </a:p>
        </p:txBody>
      </p:sp>
    </p:spTree>
    <p:extLst>
      <p:ext uri="{BB962C8B-B14F-4D97-AF65-F5344CB8AC3E}">
        <p14:creationId xmlns:p14="http://schemas.microsoft.com/office/powerpoint/2010/main" val="3479803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A837-989E-4C12-A5B4-02CDF561F10D}"/>
              </a:ext>
            </a:extLst>
          </p:cNvPr>
          <p:cNvSpPr>
            <a:spLocks noGrp="1"/>
          </p:cNvSpPr>
          <p:nvPr>
            <p:ph type="title"/>
          </p:nvPr>
        </p:nvSpPr>
        <p:spPr/>
        <p:txBody>
          <a:bodyPr/>
          <a:lstStyle/>
          <a:p>
            <a:r>
              <a:rPr lang="en-GB"/>
              <a:t>Staging tables</a:t>
            </a:r>
            <a:endParaRPr lang="en-US"/>
          </a:p>
        </p:txBody>
      </p:sp>
      <p:graphicFrame>
        <p:nvGraphicFramePr>
          <p:cNvPr id="8" name="Table 8">
            <a:extLst>
              <a:ext uri="{FF2B5EF4-FFF2-40B4-BE49-F238E27FC236}">
                <a16:creationId xmlns:a16="http://schemas.microsoft.com/office/drawing/2014/main" id="{132FACE5-55D5-4EE0-B817-FB977A85929A}"/>
              </a:ext>
            </a:extLst>
          </p:cNvPr>
          <p:cNvGraphicFramePr>
            <a:graphicFrameLocks noGrp="1"/>
          </p:cNvGraphicFramePr>
          <p:nvPr>
            <p:ph idx="1"/>
            <p:extLst>
              <p:ext uri="{D42A27DB-BD31-4B8C-83A1-F6EECF244321}">
                <p14:modId xmlns:p14="http://schemas.microsoft.com/office/powerpoint/2010/main" val="3466744404"/>
              </p:ext>
            </p:extLst>
          </p:nvPr>
        </p:nvGraphicFramePr>
        <p:xfrm>
          <a:off x="581025" y="2181225"/>
          <a:ext cx="1601859" cy="2595879"/>
        </p:xfrm>
        <a:graphic>
          <a:graphicData uri="http://schemas.openxmlformats.org/drawingml/2006/table">
            <a:tbl>
              <a:tblPr firstRow="1" bandRow="1">
                <a:tableStyleId>{5C22544A-7EE6-4342-B048-85BDC9FD1C3A}</a:tableStyleId>
              </a:tblPr>
              <a:tblGrid>
                <a:gridCol w="1601859">
                  <a:extLst>
                    <a:ext uri="{9D8B030D-6E8A-4147-A177-3AD203B41FA5}">
                      <a16:colId xmlns:a16="http://schemas.microsoft.com/office/drawing/2014/main" val="3382117217"/>
                    </a:ext>
                  </a:extLst>
                </a:gridCol>
              </a:tblGrid>
              <a:tr h="370840">
                <a:tc>
                  <a:txBody>
                    <a:bodyPr/>
                    <a:lstStyle/>
                    <a:p>
                      <a:r>
                        <a:rPr lang="en-GB" err="1"/>
                        <a:t>Source_Data</a:t>
                      </a:r>
                    </a:p>
                  </a:txBody>
                  <a:tcPr/>
                </a:tc>
                <a:extLst>
                  <a:ext uri="{0D108BD9-81ED-4DB2-BD59-A6C34878D82A}">
                    <a16:rowId xmlns:a16="http://schemas.microsoft.com/office/drawing/2014/main" val="586258022"/>
                  </a:ext>
                </a:extLst>
              </a:tr>
              <a:tr h="370840">
                <a:tc>
                  <a:txBody>
                    <a:bodyPr/>
                    <a:lstStyle/>
                    <a:p>
                      <a:r>
                        <a:rPr lang="en-GB" err="1"/>
                        <a:t>Incident_Id</a:t>
                      </a:r>
                    </a:p>
                  </a:txBody>
                  <a:tcPr/>
                </a:tc>
                <a:extLst>
                  <a:ext uri="{0D108BD9-81ED-4DB2-BD59-A6C34878D82A}">
                    <a16:rowId xmlns:a16="http://schemas.microsoft.com/office/drawing/2014/main" val="4231817601"/>
                  </a:ext>
                </a:extLst>
              </a:tr>
              <a:tr h="370840">
                <a:tc>
                  <a:txBody>
                    <a:bodyPr/>
                    <a:lstStyle/>
                    <a:p>
                      <a:r>
                        <a:rPr lang="en-GB"/>
                        <a:t>...</a:t>
                      </a:r>
                    </a:p>
                  </a:txBody>
                  <a:tcPr/>
                </a:tc>
                <a:extLst>
                  <a:ext uri="{0D108BD9-81ED-4DB2-BD59-A6C34878D82A}">
                    <a16:rowId xmlns:a16="http://schemas.microsoft.com/office/drawing/2014/main" val="504530573"/>
                  </a:ext>
                </a:extLst>
              </a:tr>
              <a:tr h="370840">
                <a:tc>
                  <a:txBody>
                    <a:bodyPr/>
                    <a:lstStyle/>
                    <a:p>
                      <a:r>
                        <a:rPr lang="en-GB"/>
                        <a:t>Drug 1</a:t>
                      </a:r>
                    </a:p>
                  </a:txBody>
                  <a:tcPr/>
                </a:tc>
                <a:extLst>
                  <a:ext uri="{0D108BD9-81ED-4DB2-BD59-A6C34878D82A}">
                    <a16:rowId xmlns:a16="http://schemas.microsoft.com/office/drawing/2014/main" val="372132783"/>
                  </a:ext>
                </a:extLst>
              </a:tr>
              <a:tr h="370840">
                <a:tc>
                  <a:txBody>
                    <a:bodyPr/>
                    <a:lstStyle/>
                    <a:p>
                      <a:pPr lvl="0">
                        <a:buNone/>
                      </a:pPr>
                      <a:r>
                        <a:rPr lang="en-GB"/>
                        <a:t>….</a:t>
                      </a:r>
                      <a:endParaRPr lang="en-US"/>
                    </a:p>
                  </a:txBody>
                  <a:tcPr/>
                </a:tc>
                <a:extLst>
                  <a:ext uri="{0D108BD9-81ED-4DB2-BD59-A6C34878D82A}">
                    <a16:rowId xmlns:a16="http://schemas.microsoft.com/office/drawing/2014/main" val="4111991782"/>
                  </a:ext>
                </a:extLst>
              </a:tr>
              <a:tr h="370840">
                <a:tc>
                  <a:txBody>
                    <a:bodyPr/>
                    <a:lstStyle/>
                    <a:p>
                      <a:r>
                        <a:rPr lang="en-GB"/>
                        <a:t>Drug 15</a:t>
                      </a:r>
                    </a:p>
                  </a:txBody>
                  <a:tcPr/>
                </a:tc>
                <a:extLst>
                  <a:ext uri="{0D108BD9-81ED-4DB2-BD59-A6C34878D82A}">
                    <a16:rowId xmlns:a16="http://schemas.microsoft.com/office/drawing/2014/main" val="2525859042"/>
                  </a:ext>
                </a:extLst>
              </a:tr>
              <a:tr h="370839">
                <a:tc>
                  <a:txBody>
                    <a:bodyPr/>
                    <a:lstStyle/>
                    <a:p>
                      <a:pPr lvl="0">
                        <a:buNone/>
                      </a:pPr>
                      <a:r>
                        <a:rPr lang="en-GB" err="1"/>
                        <a:t>AgeCategory</a:t>
                      </a:r>
                    </a:p>
                  </a:txBody>
                  <a:tcPr/>
                </a:tc>
                <a:extLst>
                  <a:ext uri="{0D108BD9-81ED-4DB2-BD59-A6C34878D82A}">
                    <a16:rowId xmlns:a16="http://schemas.microsoft.com/office/drawing/2014/main" val="2609149091"/>
                  </a:ext>
                </a:extLst>
              </a:tr>
            </a:tbl>
          </a:graphicData>
        </a:graphic>
      </p:graphicFrame>
      <p:graphicFrame>
        <p:nvGraphicFramePr>
          <p:cNvPr id="11" name="Table 8">
            <a:extLst>
              <a:ext uri="{FF2B5EF4-FFF2-40B4-BE49-F238E27FC236}">
                <a16:creationId xmlns:a16="http://schemas.microsoft.com/office/drawing/2014/main" id="{2212A8CE-7C57-4683-BCEF-0D89490FC7B0}"/>
              </a:ext>
            </a:extLst>
          </p:cNvPr>
          <p:cNvGraphicFramePr>
            <a:graphicFrameLocks/>
          </p:cNvGraphicFramePr>
          <p:nvPr>
            <p:extLst>
              <p:ext uri="{D42A27DB-BD31-4B8C-83A1-F6EECF244321}">
                <p14:modId xmlns:p14="http://schemas.microsoft.com/office/powerpoint/2010/main" val="2616941495"/>
              </p:ext>
            </p:extLst>
          </p:nvPr>
        </p:nvGraphicFramePr>
        <p:xfrm>
          <a:off x="3378679" y="2113472"/>
          <a:ext cx="3279995" cy="1524000"/>
        </p:xfrm>
        <a:graphic>
          <a:graphicData uri="http://schemas.openxmlformats.org/drawingml/2006/table">
            <a:tbl>
              <a:tblPr firstRow="1" bandRow="1">
                <a:tableStyleId>{5C22544A-7EE6-4342-B048-85BDC9FD1C3A}</a:tableStyleId>
              </a:tblPr>
              <a:tblGrid>
                <a:gridCol w="3279995">
                  <a:extLst>
                    <a:ext uri="{9D8B030D-6E8A-4147-A177-3AD203B41FA5}">
                      <a16:colId xmlns:a16="http://schemas.microsoft.com/office/drawing/2014/main" val="3382117217"/>
                    </a:ext>
                  </a:extLst>
                </a:gridCol>
              </a:tblGrid>
              <a:tr h="411480">
                <a:tc>
                  <a:txBody>
                    <a:bodyPr/>
                    <a:lstStyle/>
                    <a:p>
                      <a:r>
                        <a:rPr lang="en-GB" err="1"/>
                        <a:t>Drug_Incident_Mapping</a:t>
                      </a:r>
                    </a:p>
                  </a:txBody>
                  <a:tcPr/>
                </a:tc>
                <a:extLst>
                  <a:ext uri="{0D108BD9-81ED-4DB2-BD59-A6C34878D82A}">
                    <a16:rowId xmlns:a16="http://schemas.microsoft.com/office/drawing/2014/main" val="586258022"/>
                  </a:ext>
                </a:extLst>
              </a:tr>
              <a:tr h="370840">
                <a:tc>
                  <a:txBody>
                    <a:bodyPr/>
                    <a:lstStyle/>
                    <a:p>
                      <a:r>
                        <a:rPr lang="en-GB"/>
                        <a:t>id</a:t>
                      </a:r>
                    </a:p>
                  </a:txBody>
                  <a:tcPr/>
                </a:tc>
                <a:extLst>
                  <a:ext uri="{0D108BD9-81ED-4DB2-BD59-A6C34878D82A}">
                    <a16:rowId xmlns:a16="http://schemas.microsoft.com/office/drawing/2014/main" val="4231817601"/>
                  </a:ext>
                </a:extLst>
              </a:tr>
              <a:tr h="370840">
                <a:tc>
                  <a:txBody>
                    <a:bodyPr/>
                    <a:lstStyle/>
                    <a:p>
                      <a:r>
                        <a:rPr lang="en-GB" err="1"/>
                        <a:t>Incident_Id</a:t>
                      </a:r>
                      <a:r>
                        <a:rPr lang="en-GB"/>
                        <a:t> (FK)</a:t>
                      </a:r>
                    </a:p>
                  </a:txBody>
                  <a:tcPr/>
                </a:tc>
                <a:extLst>
                  <a:ext uri="{0D108BD9-81ED-4DB2-BD59-A6C34878D82A}">
                    <a16:rowId xmlns:a16="http://schemas.microsoft.com/office/drawing/2014/main" val="504530573"/>
                  </a:ext>
                </a:extLst>
              </a:tr>
              <a:tr h="370840">
                <a:tc>
                  <a:txBody>
                    <a:bodyPr/>
                    <a:lstStyle/>
                    <a:p>
                      <a:r>
                        <a:rPr lang="en-GB"/>
                        <a:t>Drug</a:t>
                      </a:r>
                    </a:p>
                  </a:txBody>
                  <a:tcPr/>
                </a:tc>
                <a:extLst>
                  <a:ext uri="{0D108BD9-81ED-4DB2-BD59-A6C34878D82A}">
                    <a16:rowId xmlns:a16="http://schemas.microsoft.com/office/drawing/2014/main" val="372132783"/>
                  </a:ext>
                </a:extLst>
              </a:tr>
            </a:tbl>
          </a:graphicData>
        </a:graphic>
      </p:graphicFrame>
    </p:spTree>
    <p:extLst>
      <p:ext uri="{BB962C8B-B14F-4D97-AF65-F5344CB8AC3E}">
        <p14:creationId xmlns:p14="http://schemas.microsoft.com/office/powerpoint/2010/main" val="3722222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34B7F-ABCF-4829-812A-3732F9F31725}"/>
              </a:ext>
            </a:extLst>
          </p:cNvPr>
          <p:cNvSpPr>
            <a:spLocks noGrp="1"/>
          </p:cNvSpPr>
          <p:nvPr>
            <p:ph type="title"/>
          </p:nvPr>
        </p:nvSpPr>
        <p:spPr/>
        <p:txBody>
          <a:bodyPr/>
          <a:lstStyle/>
          <a:p>
            <a:r>
              <a:rPr lang="en-GB"/>
              <a:t>Clear staging tables</a:t>
            </a:r>
          </a:p>
        </p:txBody>
      </p:sp>
      <p:sp>
        <p:nvSpPr>
          <p:cNvPr id="3" name="Content Placeholder 2">
            <a:extLst>
              <a:ext uri="{FF2B5EF4-FFF2-40B4-BE49-F238E27FC236}">
                <a16:creationId xmlns:a16="http://schemas.microsoft.com/office/drawing/2014/main" id="{5E59CF11-16A4-43EE-AB11-43AB527E6CF2}"/>
              </a:ext>
            </a:extLst>
          </p:cNvPr>
          <p:cNvSpPr>
            <a:spLocks noGrp="1"/>
          </p:cNvSpPr>
          <p:nvPr>
            <p:ph idx="1"/>
          </p:nvPr>
        </p:nvSpPr>
        <p:spPr>
          <a:xfrm>
            <a:off x="753720" y="1950458"/>
            <a:ext cx="11029615" cy="2211813"/>
          </a:xfrm>
        </p:spPr>
        <p:txBody>
          <a:bodyPr/>
          <a:lstStyle/>
          <a:p>
            <a:pPr marL="305435" indent="-305435"/>
            <a:r>
              <a:rPr lang="en-GB"/>
              <a:t>First process</a:t>
            </a:r>
            <a:endParaRPr lang="en-US"/>
          </a:p>
          <a:p>
            <a:pPr marL="305435" indent="-305435"/>
            <a:r>
              <a:rPr lang="en-GB"/>
              <a:t>Delete everything from staging tables</a:t>
            </a:r>
          </a:p>
        </p:txBody>
      </p:sp>
    </p:spTree>
    <p:extLst>
      <p:ext uri="{BB962C8B-B14F-4D97-AF65-F5344CB8AC3E}">
        <p14:creationId xmlns:p14="http://schemas.microsoft.com/office/powerpoint/2010/main" val="4192943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BC249-1C21-409B-882F-59506C5545B7}"/>
              </a:ext>
            </a:extLst>
          </p:cNvPr>
          <p:cNvSpPr>
            <a:spLocks noGrp="1"/>
          </p:cNvSpPr>
          <p:nvPr>
            <p:ph type="title"/>
          </p:nvPr>
        </p:nvSpPr>
        <p:spPr/>
        <p:txBody>
          <a:bodyPr/>
          <a:lstStyle/>
          <a:p>
            <a:r>
              <a:rPr lang="en-GB"/>
              <a:t>Insertion into dimension and stage source Table</a:t>
            </a:r>
          </a:p>
        </p:txBody>
      </p:sp>
      <p:pic>
        <p:nvPicPr>
          <p:cNvPr id="5" name="Picture 5" descr="A screenshot of a social media post&#10;&#10;Description generated with very high confidence">
            <a:extLst>
              <a:ext uri="{FF2B5EF4-FFF2-40B4-BE49-F238E27FC236}">
                <a16:creationId xmlns:a16="http://schemas.microsoft.com/office/drawing/2014/main" id="{FE1F054A-322F-4D8D-BA53-A225C5F19F1B}"/>
              </a:ext>
            </a:extLst>
          </p:cNvPr>
          <p:cNvPicPr>
            <a:picLocks noGrp="1" noChangeAspect="1"/>
          </p:cNvPicPr>
          <p:nvPr>
            <p:ph idx="1"/>
          </p:nvPr>
        </p:nvPicPr>
        <p:blipFill>
          <a:blip r:embed="rId2"/>
          <a:stretch>
            <a:fillRect/>
          </a:stretch>
        </p:blipFill>
        <p:spPr>
          <a:xfrm>
            <a:off x="1116640" y="2180496"/>
            <a:ext cx="9973097" cy="4282152"/>
          </a:xfrm>
        </p:spPr>
      </p:pic>
    </p:spTree>
    <p:extLst>
      <p:ext uri="{BB962C8B-B14F-4D97-AF65-F5344CB8AC3E}">
        <p14:creationId xmlns:p14="http://schemas.microsoft.com/office/powerpoint/2010/main" val="2787141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04754-7788-4392-821E-2D2A603CCB74}"/>
              </a:ext>
            </a:extLst>
          </p:cNvPr>
          <p:cNvSpPr>
            <a:spLocks noGrp="1"/>
          </p:cNvSpPr>
          <p:nvPr>
            <p:ph type="title"/>
          </p:nvPr>
        </p:nvSpPr>
        <p:spPr/>
        <p:txBody>
          <a:bodyPr/>
          <a:lstStyle/>
          <a:p>
            <a:r>
              <a:rPr lang="en-GB"/>
              <a:t>Dimension date derived population</a:t>
            </a:r>
          </a:p>
        </p:txBody>
      </p:sp>
      <p:sp>
        <p:nvSpPr>
          <p:cNvPr id="3" name="Content Placeholder 2">
            <a:extLst>
              <a:ext uri="{FF2B5EF4-FFF2-40B4-BE49-F238E27FC236}">
                <a16:creationId xmlns:a16="http://schemas.microsoft.com/office/drawing/2014/main" id="{285B462A-68D5-4C49-B563-EC3F2ED33E73}"/>
              </a:ext>
            </a:extLst>
          </p:cNvPr>
          <p:cNvSpPr>
            <a:spLocks noGrp="1"/>
          </p:cNvSpPr>
          <p:nvPr>
            <p:ph idx="1"/>
          </p:nvPr>
        </p:nvSpPr>
        <p:spPr/>
        <p:txBody>
          <a:bodyPr/>
          <a:lstStyle/>
          <a:p>
            <a:endParaRPr lang="en-GB"/>
          </a:p>
        </p:txBody>
      </p:sp>
      <p:pic>
        <p:nvPicPr>
          <p:cNvPr id="5" name="Content Placeholder 11" descr="A close up of a piece of paper&#10;&#10;Description generated with high confidence">
            <a:extLst>
              <a:ext uri="{FF2B5EF4-FFF2-40B4-BE49-F238E27FC236}">
                <a16:creationId xmlns:a16="http://schemas.microsoft.com/office/drawing/2014/main" id="{88928DEF-DCE2-41AE-8F04-F641EC057EB6}"/>
              </a:ext>
            </a:extLst>
          </p:cNvPr>
          <p:cNvPicPr>
            <a:picLocks/>
          </p:cNvPicPr>
          <p:nvPr/>
        </p:nvPicPr>
        <p:blipFill>
          <a:blip r:embed="rId2"/>
          <a:stretch>
            <a:fillRect/>
          </a:stretch>
        </p:blipFill>
        <p:spPr>
          <a:xfrm>
            <a:off x="719701" y="2728563"/>
            <a:ext cx="11148370" cy="2811698"/>
          </a:xfrm>
          <a:prstGeom prst="rect">
            <a:avLst/>
          </a:prstGeom>
        </p:spPr>
      </p:pic>
    </p:spTree>
    <p:extLst>
      <p:ext uri="{BB962C8B-B14F-4D97-AF65-F5344CB8AC3E}">
        <p14:creationId xmlns:p14="http://schemas.microsoft.com/office/powerpoint/2010/main" val="2427378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6B92-4E18-441B-A30D-7C707A91CC23}"/>
              </a:ext>
            </a:extLst>
          </p:cNvPr>
          <p:cNvSpPr>
            <a:spLocks noGrp="1"/>
          </p:cNvSpPr>
          <p:nvPr>
            <p:ph type="title"/>
          </p:nvPr>
        </p:nvSpPr>
        <p:spPr/>
        <p:txBody>
          <a:bodyPr/>
          <a:lstStyle/>
          <a:p>
            <a:r>
              <a:rPr lang="en-GB"/>
              <a:t>Staging and transformation</a:t>
            </a:r>
          </a:p>
        </p:txBody>
      </p:sp>
      <p:sp>
        <p:nvSpPr>
          <p:cNvPr id="3" name="Content Placeholder 2">
            <a:extLst>
              <a:ext uri="{FF2B5EF4-FFF2-40B4-BE49-F238E27FC236}">
                <a16:creationId xmlns:a16="http://schemas.microsoft.com/office/drawing/2014/main" id="{811F952D-EB29-4C58-97C6-6D50CD48E1F9}"/>
              </a:ext>
            </a:extLst>
          </p:cNvPr>
          <p:cNvSpPr>
            <a:spLocks noGrp="1"/>
          </p:cNvSpPr>
          <p:nvPr>
            <p:ph idx="1"/>
          </p:nvPr>
        </p:nvSpPr>
        <p:spPr>
          <a:xfrm>
            <a:off x="581192" y="2180496"/>
            <a:ext cx="11029615" cy="615926"/>
          </a:xfrm>
        </p:spPr>
        <p:txBody>
          <a:bodyPr vert="horz" lIns="91440" tIns="45720" rIns="91440" bIns="45720" rtlCol="0" anchor="ctr">
            <a:noAutofit/>
          </a:bodyPr>
          <a:lstStyle/>
          <a:p>
            <a:pPr marL="0" indent="0">
              <a:buNone/>
            </a:pPr>
            <a:endParaRPr lang="en-GB" sz="1900"/>
          </a:p>
          <a:p>
            <a:pPr marL="0" indent="0">
              <a:buNone/>
            </a:pPr>
            <a:endParaRPr lang="en-GB" sz="1900"/>
          </a:p>
          <a:p>
            <a:pPr marL="0" indent="0">
              <a:buNone/>
            </a:pPr>
            <a:endParaRPr lang="en-GB" sz="1900"/>
          </a:p>
          <a:p>
            <a:pPr marL="0" indent="0">
              <a:buNone/>
            </a:pPr>
            <a:endParaRPr lang="en-GB" sz="1900"/>
          </a:p>
          <a:p>
            <a:pPr marL="0" indent="0">
              <a:buNone/>
            </a:pPr>
            <a:endParaRPr lang="en-GB" sz="1900"/>
          </a:p>
          <a:p>
            <a:pPr marL="0" indent="0">
              <a:buNone/>
            </a:pPr>
            <a:r>
              <a:rPr lang="en-GB" sz="1900"/>
              <a:t>Used  2</a:t>
            </a:r>
            <a:endParaRPr lang="en-US" sz="1900"/>
          </a:p>
          <a:p>
            <a:pPr marL="0" indent="0">
              <a:buNone/>
            </a:pPr>
            <a:r>
              <a:rPr lang="en-GB" sz="1900"/>
              <a:t>"Execute SQL Task" component</a:t>
            </a:r>
            <a:endParaRPr lang="en-GB"/>
          </a:p>
          <a:p>
            <a:pPr marL="305435" indent="-305435"/>
            <a:r>
              <a:rPr lang="en-GB" sz="1900"/>
              <a:t>To insert in</a:t>
            </a:r>
          </a:p>
          <a:p>
            <a:pPr marL="0" indent="0">
              <a:buNone/>
            </a:pPr>
            <a:r>
              <a:rPr lang="en-GB" sz="1900"/>
              <a:t> table </a:t>
            </a:r>
            <a:r>
              <a:rPr lang="en-GB" sz="1900" err="1"/>
              <a:t>Drug_Incident_Mapping</a:t>
            </a:r>
            <a:endParaRPr lang="en-GB" sz="1900"/>
          </a:p>
          <a:p>
            <a:pPr marL="305435" indent="-305435"/>
            <a:r>
              <a:rPr lang="en-GB" sz="1900"/>
              <a:t>Removal of null values based on most </a:t>
            </a:r>
          </a:p>
          <a:p>
            <a:pPr marL="0" indent="0">
              <a:buNone/>
            </a:pPr>
            <a:r>
              <a:rPr lang="en-GB" sz="1900"/>
              <a:t>Frequent value</a:t>
            </a:r>
          </a:p>
          <a:p>
            <a:pPr marL="0" indent="0">
              <a:buNone/>
            </a:pPr>
            <a:endParaRPr lang="en-GB" sz="1900"/>
          </a:p>
        </p:txBody>
      </p:sp>
      <p:pic>
        <p:nvPicPr>
          <p:cNvPr id="4" name="Picture 4" descr="A screenshot of a cell phone&#10;&#10;Description generated with very high confidence">
            <a:extLst>
              <a:ext uri="{FF2B5EF4-FFF2-40B4-BE49-F238E27FC236}">
                <a16:creationId xmlns:a16="http://schemas.microsoft.com/office/drawing/2014/main" id="{C1F769F9-8829-437F-AC6E-5487AB0BB5A0}"/>
              </a:ext>
            </a:extLst>
          </p:cNvPr>
          <p:cNvPicPr>
            <a:picLocks noChangeAspect="1"/>
          </p:cNvPicPr>
          <p:nvPr/>
        </p:nvPicPr>
        <p:blipFill>
          <a:blip r:embed="rId2"/>
          <a:stretch>
            <a:fillRect/>
          </a:stretch>
        </p:blipFill>
        <p:spPr>
          <a:xfrm>
            <a:off x="4738778" y="1950614"/>
            <a:ext cx="6538821" cy="4538280"/>
          </a:xfrm>
          <a:prstGeom prst="rect">
            <a:avLst/>
          </a:prstGeom>
        </p:spPr>
      </p:pic>
    </p:spTree>
    <p:extLst>
      <p:ext uri="{BB962C8B-B14F-4D97-AF65-F5344CB8AC3E}">
        <p14:creationId xmlns:p14="http://schemas.microsoft.com/office/powerpoint/2010/main" val="3040295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E944-B80D-410B-8769-F99BFFA5DEC9}"/>
              </a:ext>
            </a:extLst>
          </p:cNvPr>
          <p:cNvSpPr>
            <a:spLocks noGrp="1"/>
          </p:cNvSpPr>
          <p:nvPr>
            <p:ph type="title"/>
          </p:nvPr>
        </p:nvSpPr>
        <p:spPr/>
        <p:txBody>
          <a:bodyPr/>
          <a:lstStyle/>
          <a:p>
            <a:r>
              <a:rPr lang="en-GB"/>
              <a:t>LOADING</a:t>
            </a:r>
          </a:p>
        </p:txBody>
      </p:sp>
      <p:pic>
        <p:nvPicPr>
          <p:cNvPr id="3" name="Picture 3" descr="A screenshot of a social media post&#10;&#10;Description generated with very high confidence">
            <a:extLst>
              <a:ext uri="{FF2B5EF4-FFF2-40B4-BE49-F238E27FC236}">
                <a16:creationId xmlns:a16="http://schemas.microsoft.com/office/drawing/2014/main" id="{503AEE30-6D9F-4F25-9BCE-FE7F1D43AEC8}"/>
              </a:ext>
            </a:extLst>
          </p:cNvPr>
          <p:cNvPicPr>
            <a:picLocks noChangeAspect="1"/>
          </p:cNvPicPr>
          <p:nvPr/>
        </p:nvPicPr>
        <p:blipFill>
          <a:blip r:embed="rId2"/>
          <a:stretch>
            <a:fillRect/>
          </a:stretch>
        </p:blipFill>
        <p:spPr>
          <a:xfrm>
            <a:off x="1086929" y="2158200"/>
            <a:ext cx="9788104" cy="4166240"/>
          </a:xfrm>
          <a:prstGeom prst="rect">
            <a:avLst/>
          </a:prstGeom>
        </p:spPr>
      </p:pic>
    </p:spTree>
    <p:extLst>
      <p:ext uri="{BB962C8B-B14F-4D97-AF65-F5344CB8AC3E}">
        <p14:creationId xmlns:p14="http://schemas.microsoft.com/office/powerpoint/2010/main" val="3039208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3" name="Group 12">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4" name="Rectangle 13">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a:extLst>
              <a:ext uri="{FF2B5EF4-FFF2-40B4-BE49-F238E27FC236}">
                <a16:creationId xmlns:a16="http://schemas.microsoft.com/office/drawing/2014/main" id="{A641DCD3-DB71-4422-9F59-FCD4616089B0}"/>
              </a:ext>
            </a:extLst>
          </p:cNvPr>
          <p:cNvSpPr>
            <a:spLocks noGrp="1"/>
          </p:cNvSpPr>
          <p:nvPr>
            <p:ph idx="1"/>
          </p:nvPr>
        </p:nvSpPr>
        <p:spPr>
          <a:xfrm>
            <a:off x="867564" y="2168375"/>
            <a:ext cx="3033249" cy="3856229"/>
          </a:xfrm>
        </p:spPr>
        <p:txBody>
          <a:bodyPr anchor="t">
            <a:normAutofit/>
          </a:bodyPr>
          <a:lstStyle/>
          <a:p>
            <a:pPr marL="305435" indent="-305435" algn="ctr"/>
            <a:r>
              <a:rPr lang="en-US" sz="2400">
                <a:solidFill>
                  <a:srgbClr val="EBEBEB"/>
                </a:solidFill>
              </a:rPr>
              <a:t>Source Data joined with staging table for lookup</a:t>
            </a:r>
          </a:p>
        </p:txBody>
      </p:sp>
      <p:pic>
        <p:nvPicPr>
          <p:cNvPr id="17" name="Picture 4" descr="dbs-logo-2019">
            <a:extLst>
              <a:ext uri="{FF2B5EF4-FFF2-40B4-BE49-F238E27FC236}">
                <a16:creationId xmlns:a16="http://schemas.microsoft.com/office/drawing/2014/main" id="{3C0BD810-78E3-4AA7-A30E-3E3EE7D45B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8574" y="40572"/>
            <a:ext cx="832009" cy="36627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3" descr="A screenshot of a social media post&#10;&#10;Description generated with very high confidence">
            <a:extLst>
              <a:ext uri="{FF2B5EF4-FFF2-40B4-BE49-F238E27FC236}">
                <a16:creationId xmlns:a16="http://schemas.microsoft.com/office/drawing/2014/main" id="{AB2005E5-D5CD-4637-81DE-E3CCEAB309F5}"/>
              </a:ext>
            </a:extLst>
          </p:cNvPr>
          <p:cNvPicPr>
            <a:picLocks noChangeAspect="1"/>
          </p:cNvPicPr>
          <p:nvPr/>
        </p:nvPicPr>
        <p:blipFill>
          <a:blip r:embed="rId3"/>
          <a:stretch>
            <a:fillRect/>
          </a:stretch>
        </p:blipFill>
        <p:spPr>
          <a:xfrm>
            <a:off x="4724400" y="1466491"/>
            <a:ext cx="6567576" cy="4600754"/>
          </a:xfrm>
          <a:prstGeom prst="rect">
            <a:avLst/>
          </a:prstGeom>
        </p:spPr>
      </p:pic>
    </p:spTree>
    <p:extLst>
      <p:ext uri="{BB962C8B-B14F-4D97-AF65-F5344CB8AC3E}">
        <p14:creationId xmlns:p14="http://schemas.microsoft.com/office/powerpoint/2010/main" val="367526076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3ABEB-3C78-4ECA-8FE5-1FD28E3EDD60}"/>
              </a:ext>
            </a:extLst>
          </p:cNvPr>
          <p:cNvSpPr>
            <a:spLocks noGrp="1"/>
          </p:cNvSpPr>
          <p:nvPr>
            <p:ph type="title"/>
          </p:nvPr>
        </p:nvSpPr>
        <p:spPr>
          <a:xfrm>
            <a:off x="581192" y="702156"/>
            <a:ext cx="11029616" cy="1013800"/>
          </a:xfrm>
        </p:spPr>
        <p:txBody>
          <a:bodyPr>
            <a:normAutofit/>
          </a:bodyPr>
          <a:lstStyle/>
          <a:p>
            <a:r>
              <a:rPr lang="en-IN">
                <a:solidFill>
                  <a:srgbClr val="FFFEFF"/>
                </a:solidFill>
              </a:rPr>
              <a:t>Flow of presentation</a:t>
            </a:r>
          </a:p>
        </p:txBody>
      </p:sp>
      <p:pic>
        <p:nvPicPr>
          <p:cNvPr id="4" name="Picture 4" descr="dbs-logo-2019">
            <a:extLst>
              <a:ext uri="{FF2B5EF4-FFF2-40B4-BE49-F238E27FC236}">
                <a16:creationId xmlns:a16="http://schemas.microsoft.com/office/drawing/2014/main" id="{F7FD235C-0B55-454E-BC03-C7B662E87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8574" y="0"/>
            <a:ext cx="832009" cy="3662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Content Placeholder 2">
            <a:extLst>
              <a:ext uri="{FF2B5EF4-FFF2-40B4-BE49-F238E27FC236}">
                <a16:creationId xmlns:a16="http://schemas.microsoft.com/office/drawing/2014/main" id="{5851AA5B-225C-44BD-B3C6-A9879C35DCD8}"/>
              </a:ext>
            </a:extLst>
          </p:cNvPr>
          <p:cNvGraphicFramePr>
            <a:graphicFrameLocks noGrp="1"/>
          </p:cNvGraphicFramePr>
          <p:nvPr>
            <p:ph idx="1"/>
            <p:extLst>
              <p:ext uri="{D42A27DB-BD31-4B8C-83A1-F6EECF244321}">
                <p14:modId xmlns:p14="http://schemas.microsoft.com/office/powerpoint/2010/main" val="3273738544"/>
              </p:ext>
            </p:extLst>
          </p:nvPr>
        </p:nvGraphicFramePr>
        <p:xfrm>
          <a:off x="581025" y="2181224"/>
          <a:ext cx="11029950" cy="41665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375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3" name="Group 12">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4" name="Rectangle 13">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a:extLst>
              <a:ext uri="{FF2B5EF4-FFF2-40B4-BE49-F238E27FC236}">
                <a16:creationId xmlns:a16="http://schemas.microsoft.com/office/drawing/2014/main" id="{A641DCD3-DB71-4422-9F59-FCD4616089B0}"/>
              </a:ext>
            </a:extLst>
          </p:cNvPr>
          <p:cNvSpPr>
            <a:spLocks noGrp="1"/>
          </p:cNvSpPr>
          <p:nvPr>
            <p:ph idx="1"/>
          </p:nvPr>
        </p:nvSpPr>
        <p:spPr>
          <a:xfrm>
            <a:off x="867564" y="2168375"/>
            <a:ext cx="3033249" cy="3856229"/>
          </a:xfrm>
        </p:spPr>
        <p:txBody>
          <a:bodyPr anchor="t">
            <a:normAutofit/>
          </a:bodyPr>
          <a:lstStyle/>
          <a:p>
            <a:pPr marL="305435" indent="-305435" algn="ctr"/>
            <a:r>
              <a:rPr lang="en-US" sz="2400"/>
              <a:t>Final mapping </a:t>
            </a:r>
            <a:endParaRPr lang="en-US">
              <a:solidFill>
                <a:srgbClr val="EBEBEB"/>
              </a:solidFill>
            </a:endParaRPr>
          </a:p>
        </p:txBody>
      </p:sp>
      <p:pic>
        <p:nvPicPr>
          <p:cNvPr id="10" name="Picture 9">
            <a:extLst>
              <a:ext uri="{FF2B5EF4-FFF2-40B4-BE49-F238E27FC236}">
                <a16:creationId xmlns:a16="http://schemas.microsoft.com/office/drawing/2014/main" id="{ABAE107B-A537-4213-814C-D0BC7FD1653C}"/>
              </a:ext>
            </a:extLst>
          </p:cNvPr>
          <p:cNvPicPr/>
          <p:nvPr/>
        </p:nvPicPr>
        <p:blipFill>
          <a:blip r:embed="rId2">
            <a:extLst>
              <a:ext uri="{28A0092B-C50C-407E-A947-70E740481C1C}">
                <a14:useLocalDpi xmlns:a14="http://schemas.microsoft.com/office/drawing/2010/main" val="0"/>
              </a:ext>
            </a:extLst>
          </a:blip>
          <a:stretch>
            <a:fillRect/>
          </a:stretch>
        </p:blipFill>
        <p:spPr>
          <a:xfrm>
            <a:off x="4326000" y="630318"/>
            <a:ext cx="7419467" cy="5595861"/>
          </a:xfrm>
          <a:prstGeom prst="rect">
            <a:avLst/>
          </a:prstGeom>
        </p:spPr>
      </p:pic>
      <p:pic>
        <p:nvPicPr>
          <p:cNvPr id="17" name="Picture 4" descr="dbs-logo-2019">
            <a:extLst>
              <a:ext uri="{FF2B5EF4-FFF2-40B4-BE49-F238E27FC236}">
                <a16:creationId xmlns:a16="http://schemas.microsoft.com/office/drawing/2014/main" id="{3C0BD810-78E3-4AA7-A30E-3E3EE7D45B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8574" y="40572"/>
            <a:ext cx="832009" cy="366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581320"/>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E2308-8602-405B-9BD6-B31CF75CD336}"/>
              </a:ext>
            </a:extLst>
          </p:cNvPr>
          <p:cNvSpPr>
            <a:spLocks noGrp="1"/>
          </p:cNvSpPr>
          <p:nvPr>
            <p:ph type="title"/>
          </p:nvPr>
        </p:nvSpPr>
        <p:spPr/>
        <p:txBody>
          <a:bodyPr/>
          <a:lstStyle/>
          <a:p>
            <a:r>
              <a:rPr lang="en-GB"/>
              <a:t>Fact table</a:t>
            </a:r>
          </a:p>
        </p:txBody>
      </p:sp>
      <p:pic>
        <p:nvPicPr>
          <p:cNvPr id="4" name="Picture 4" descr="A screenshot of a computer&#10;&#10;Description generated with high confidence">
            <a:extLst>
              <a:ext uri="{FF2B5EF4-FFF2-40B4-BE49-F238E27FC236}">
                <a16:creationId xmlns:a16="http://schemas.microsoft.com/office/drawing/2014/main" id="{FD0991DA-053D-4BFC-80AA-17587DFB2FE3}"/>
              </a:ext>
            </a:extLst>
          </p:cNvPr>
          <p:cNvPicPr>
            <a:picLocks noGrp="1" noChangeAspect="1"/>
          </p:cNvPicPr>
          <p:nvPr>
            <p:ph idx="1"/>
          </p:nvPr>
        </p:nvPicPr>
        <p:blipFill>
          <a:blip r:embed="rId2"/>
          <a:stretch>
            <a:fillRect/>
          </a:stretch>
        </p:blipFill>
        <p:spPr>
          <a:xfrm>
            <a:off x="1458673" y="2107460"/>
            <a:ext cx="8656426" cy="4169431"/>
          </a:xfrm>
        </p:spPr>
      </p:pic>
    </p:spTree>
    <p:extLst>
      <p:ext uri="{BB962C8B-B14F-4D97-AF65-F5344CB8AC3E}">
        <p14:creationId xmlns:p14="http://schemas.microsoft.com/office/powerpoint/2010/main" val="1178054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E1FE-13D4-4E1F-9218-311D43C84D8D}"/>
              </a:ext>
            </a:extLst>
          </p:cNvPr>
          <p:cNvSpPr>
            <a:spLocks noGrp="1"/>
          </p:cNvSpPr>
          <p:nvPr>
            <p:ph type="title"/>
          </p:nvPr>
        </p:nvSpPr>
        <p:spPr/>
        <p:txBody>
          <a:bodyPr/>
          <a:lstStyle/>
          <a:p>
            <a:r>
              <a:rPr lang="en-IN"/>
              <a:t>Visualization Using R Programming</a:t>
            </a:r>
          </a:p>
        </p:txBody>
      </p:sp>
      <p:pic>
        <p:nvPicPr>
          <p:cNvPr id="5" name="Picture 4" descr="dbs-logo-2019">
            <a:extLst>
              <a:ext uri="{FF2B5EF4-FFF2-40B4-BE49-F238E27FC236}">
                <a16:creationId xmlns:a16="http://schemas.microsoft.com/office/drawing/2014/main" id="{E5443D21-8F88-4CC3-87C4-0C0BCF75FE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8574" y="40572"/>
            <a:ext cx="832009" cy="366278"/>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Related image">
            <a:extLst>
              <a:ext uri="{FF2B5EF4-FFF2-40B4-BE49-F238E27FC236}">
                <a16:creationId xmlns:a16="http://schemas.microsoft.com/office/drawing/2014/main" id="{75A6F570-ED13-495B-B9ED-D8168B4151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6395" y="2195305"/>
            <a:ext cx="4772231" cy="4444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423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E1FE-13D4-4E1F-9218-311D43C84D8D}"/>
              </a:ext>
            </a:extLst>
          </p:cNvPr>
          <p:cNvSpPr>
            <a:spLocks noGrp="1"/>
          </p:cNvSpPr>
          <p:nvPr>
            <p:ph type="title"/>
          </p:nvPr>
        </p:nvSpPr>
        <p:spPr>
          <a:xfrm>
            <a:off x="581192" y="702156"/>
            <a:ext cx="11029616" cy="1013800"/>
          </a:xfrm>
        </p:spPr>
        <p:txBody>
          <a:bodyPr>
            <a:normAutofit/>
          </a:bodyPr>
          <a:lstStyle/>
          <a:p>
            <a:r>
              <a:rPr lang="en-IN"/>
              <a:t>R Visualization &amp; Insights</a:t>
            </a:r>
          </a:p>
        </p:txBody>
      </p:sp>
      <p:sp>
        <p:nvSpPr>
          <p:cNvPr id="11" name="Rectangle 8">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screenshot&#10;&#10;Description automatically generated">
            <a:extLst>
              <a:ext uri="{FF2B5EF4-FFF2-40B4-BE49-F238E27FC236}">
                <a16:creationId xmlns:a16="http://schemas.microsoft.com/office/drawing/2014/main" id="{3A3ACCCD-45EB-452C-A773-E703C58579B2}"/>
              </a:ext>
            </a:extLst>
          </p:cNvPr>
          <p:cNvPicPr/>
          <p:nvPr/>
        </p:nvPicPr>
        <p:blipFill rotWithShape="1">
          <a:blip r:embed="rId2"/>
          <a:srcRect t="291" r="-3" b="-3"/>
          <a:stretch/>
        </p:blipFill>
        <p:spPr>
          <a:xfrm>
            <a:off x="581192" y="2347804"/>
            <a:ext cx="5269980" cy="3808040"/>
          </a:xfrm>
          <a:prstGeom prst="rect">
            <a:avLst/>
          </a:prstGeom>
        </p:spPr>
      </p:pic>
      <p:sp>
        <p:nvSpPr>
          <p:cNvPr id="3" name="Content Placeholder 2">
            <a:extLst>
              <a:ext uri="{FF2B5EF4-FFF2-40B4-BE49-F238E27FC236}">
                <a16:creationId xmlns:a16="http://schemas.microsoft.com/office/drawing/2014/main" id="{107D6844-CF58-416F-A29D-4248D9A90076}"/>
              </a:ext>
            </a:extLst>
          </p:cNvPr>
          <p:cNvSpPr>
            <a:spLocks noGrp="1"/>
          </p:cNvSpPr>
          <p:nvPr>
            <p:ph idx="1"/>
          </p:nvPr>
        </p:nvSpPr>
        <p:spPr>
          <a:xfrm>
            <a:off x="6335805" y="2180496"/>
            <a:ext cx="5275001" cy="4045683"/>
          </a:xfrm>
        </p:spPr>
        <p:txBody>
          <a:bodyPr>
            <a:normAutofit/>
          </a:bodyPr>
          <a:lstStyle/>
          <a:p>
            <a:pPr marL="305435" indent="-305435" algn="just"/>
            <a:r>
              <a:rPr lang="en-US"/>
              <a:t>This pie chart shows the number of deaths according to the age category. </a:t>
            </a:r>
          </a:p>
          <a:p>
            <a:pPr marL="305435" indent="-305435" algn="just"/>
            <a:r>
              <a:rPr lang="en-US"/>
              <a:t>Most of the deaths because of drugs are from </a:t>
            </a:r>
            <a:r>
              <a:rPr lang="en-US" b="1"/>
              <a:t>young adult</a:t>
            </a:r>
            <a:r>
              <a:rPr lang="en-US"/>
              <a:t> category and this is followed by </a:t>
            </a:r>
            <a:r>
              <a:rPr lang="en-US" b="1"/>
              <a:t>middle adult. </a:t>
            </a:r>
            <a:endParaRPr lang="en-US"/>
          </a:p>
        </p:txBody>
      </p:sp>
      <p:pic>
        <p:nvPicPr>
          <p:cNvPr id="7" name="Picture 4" descr="dbs-logo-2019">
            <a:extLst>
              <a:ext uri="{FF2B5EF4-FFF2-40B4-BE49-F238E27FC236}">
                <a16:creationId xmlns:a16="http://schemas.microsoft.com/office/drawing/2014/main" id="{08EF11EB-14D1-4355-94FC-0D713F4EBC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8574" y="40572"/>
            <a:ext cx="832009" cy="366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294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E1FE-13D4-4E1F-9218-311D43C84D8D}"/>
              </a:ext>
            </a:extLst>
          </p:cNvPr>
          <p:cNvSpPr>
            <a:spLocks noGrp="1"/>
          </p:cNvSpPr>
          <p:nvPr>
            <p:ph type="title"/>
          </p:nvPr>
        </p:nvSpPr>
        <p:spPr>
          <a:xfrm>
            <a:off x="581192" y="702156"/>
            <a:ext cx="11029616" cy="1013800"/>
          </a:xfrm>
        </p:spPr>
        <p:txBody>
          <a:bodyPr>
            <a:normAutofit/>
          </a:bodyPr>
          <a:lstStyle/>
          <a:p>
            <a:r>
              <a:rPr lang="en-IN">
                <a:solidFill>
                  <a:srgbClr val="FFFFFF"/>
                </a:solidFill>
              </a:rPr>
              <a:t>R Visualization &amp; Insights</a:t>
            </a:r>
          </a:p>
        </p:txBody>
      </p:sp>
      <p:sp useBgFill="1">
        <p:nvSpPr>
          <p:cNvPr id="10" name="Rectangle 9">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creenshot&#10;&#10;Description automatically generated">
            <a:extLst>
              <a:ext uri="{FF2B5EF4-FFF2-40B4-BE49-F238E27FC236}">
                <a16:creationId xmlns:a16="http://schemas.microsoft.com/office/drawing/2014/main" id="{27A52AED-FF1E-429B-83D6-8A46621E5CC2}"/>
              </a:ext>
            </a:extLst>
          </p:cNvPr>
          <p:cNvPicPr/>
          <p:nvPr/>
        </p:nvPicPr>
        <p:blipFill>
          <a:blip r:embed="rId2">
            <a:extLst>
              <a:ext uri="{28A0092B-C50C-407E-A947-70E740481C1C}">
                <a14:useLocalDpi xmlns:a14="http://schemas.microsoft.com/office/drawing/2010/main" val="0"/>
              </a:ext>
            </a:extLst>
          </a:blip>
          <a:stretch>
            <a:fillRect/>
          </a:stretch>
        </p:blipFill>
        <p:spPr>
          <a:xfrm>
            <a:off x="562243" y="2319130"/>
            <a:ext cx="5173217" cy="3836714"/>
          </a:xfrm>
          <a:prstGeom prst="rect">
            <a:avLst/>
          </a:prstGeom>
        </p:spPr>
      </p:pic>
      <p:sp>
        <p:nvSpPr>
          <p:cNvPr id="3" name="Content Placeholder 2">
            <a:extLst>
              <a:ext uri="{FF2B5EF4-FFF2-40B4-BE49-F238E27FC236}">
                <a16:creationId xmlns:a16="http://schemas.microsoft.com/office/drawing/2014/main" id="{107D6844-CF58-416F-A29D-4248D9A90076}"/>
              </a:ext>
            </a:extLst>
          </p:cNvPr>
          <p:cNvSpPr>
            <a:spLocks noGrp="1"/>
          </p:cNvSpPr>
          <p:nvPr>
            <p:ph idx="1"/>
          </p:nvPr>
        </p:nvSpPr>
        <p:spPr>
          <a:xfrm>
            <a:off x="6335805" y="2180496"/>
            <a:ext cx="5275001" cy="4045683"/>
          </a:xfrm>
        </p:spPr>
        <p:txBody>
          <a:bodyPr>
            <a:normAutofit/>
          </a:bodyPr>
          <a:lstStyle/>
          <a:p>
            <a:pPr marL="305435" indent="-305435" algn="just"/>
            <a:r>
              <a:rPr lang="en-US"/>
              <a:t>This graph shows the top 7 drugs in terms of usage in the state </a:t>
            </a:r>
            <a:endParaRPr lang="en-IN"/>
          </a:p>
          <a:p>
            <a:pPr marL="305435" indent="-305435" algn="just"/>
            <a:r>
              <a:rPr lang="en-US"/>
              <a:t>Heroin is at the top and followed by Fentanyl. This shows that these drugs are popular among the users.</a:t>
            </a:r>
          </a:p>
        </p:txBody>
      </p:sp>
      <p:pic>
        <p:nvPicPr>
          <p:cNvPr id="7" name="Picture 4" descr="dbs-logo-2019">
            <a:extLst>
              <a:ext uri="{FF2B5EF4-FFF2-40B4-BE49-F238E27FC236}">
                <a16:creationId xmlns:a16="http://schemas.microsoft.com/office/drawing/2014/main" id="{8734FC37-338F-4D94-86FD-E45C2FDB07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8574" y="40572"/>
            <a:ext cx="832009" cy="366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998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9">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1">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E0FE1FE-13D4-4E1F-9218-311D43C84D8D}"/>
              </a:ext>
            </a:extLst>
          </p:cNvPr>
          <p:cNvSpPr>
            <a:spLocks noGrp="1"/>
          </p:cNvSpPr>
          <p:nvPr>
            <p:ph type="title"/>
          </p:nvPr>
        </p:nvSpPr>
        <p:spPr>
          <a:xfrm>
            <a:off x="764110" y="826346"/>
            <a:ext cx="3171905" cy="1013800"/>
          </a:xfrm>
        </p:spPr>
        <p:txBody>
          <a:bodyPr>
            <a:normAutofit/>
          </a:bodyPr>
          <a:lstStyle/>
          <a:p>
            <a:r>
              <a:rPr lang="en-IN" sz="2400">
                <a:solidFill>
                  <a:srgbClr val="FFFFFF"/>
                </a:solidFill>
              </a:rPr>
              <a:t>R Visualization &amp; Insights</a:t>
            </a:r>
          </a:p>
        </p:txBody>
      </p:sp>
      <p:grpSp>
        <p:nvGrpSpPr>
          <p:cNvPr id="23" name="Group 23">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5" name="Rectangle 24">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a:extLst>
              <a:ext uri="{FF2B5EF4-FFF2-40B4-BE49-F238E27FC236}">
                <a16:creationId xmlns:a16="http://schemas.microsoft.com/office/drawing/2014/main" id="{107D6844-CF58-416F-A29D-4248D9A90076}"/>
              </a:ext>
            </a:extLst>
          </p:cNvPr>
          <p:cNvSpPr>
            <a:spLocks noGrp="1"/>
          </p:cNvSpPr>
          <p:nvPr>
            <p:ph idx="1"/>
          </p:nvPr>
        </p:nvSpPr>
        <p:spPr>
          <a:xfrm>
            <a:off x="764110" y="2052084"/>
            <a:ext cx="3033249" cy="3856229"/>
          </a:xfrm>
        </p:spPr>
        <p:txBody>
          <a:bodyPr anchor="t">
            <a:normAutofit/>
          </a:bodyPr>
          <a:lstStyle/>
          <a:p>
            <a:pPr marL="305435" indent="-305435"/>
            <a:r>
              <a:rPr lang="en-US" sz="1600">
                <a:solidFill>
                  <a:srgbClr val="FFFFFF"/>
                </a:solidFill>
              </a:rPr>
              <a:t>This graph shows usage of drug in every county</a:t>
            </a:r>
            <a:endParaRPr lang="en-IN" sz="1600">
              <a:solidFill>
                <a:srgbClr val="FFFFFF"/>
              </a:solidFill>
            </a:endParaRPr>
          </a:p>
          <a:p>
            <a:pPr marL="305435" indent="-305435"/>
            <a:r>
              <a:rPr lang="en-US" sz="1600">
                <a:solidFill>
                  <a:srgbClr val="FFFFFF"/>
                </a:solidFill>
              </a:rPr>
              <a:t>In Hartford and in New Haven all drugs are being used by the people in large numbers</a:t>
            </a:r>
          </a:p>
        </p:txBody>
      </p:sp>
      <p:pic>
        <p:nvPicPr>
          <p:cNvPr id="4" name="Picture 3">
            <a:extLst>
              <a:ext uri="{FF2B5EF4-FFF2-40B4-BE49-F238E27FC236}">
                <a16:creationId xmlns:a16="http://schemas.microsoft.com/office/drawing/2014/main" id="{B5DAE35A-961D-49B3-875A-B02535E80FEC}"/>
              </a:ext>
            </a:extLst>
          </p:cNvPr>
          <p:cNvPicPr>
            <a:picLocks noChangeAspect="1"/>
          </p:cNvPicPr>
          <p:nvPr/>
        </p:nvPicPr>
        <p:blipFill>
          <a:blip r:embed="rId2"/>
          <a:stretch>
            <a:fillRect/>
          </a:stretch>
        </p:blipFill>
        <p:spPr>
          <a:xfrm>
            <a:off x="4257748" y="826346"/>
            <a:ext cx="7826400" cy="5611772"/>
          </a:xfrm>
          <a:prstGeom prst="rect">
            <a:avLst/>
          </a:prstGeom>
        </p:spPr>
      </p:pic>
      <p:pic>
        <p:nvPicPr>
          <p:cNvPr id="8" name="Picture 4" descr="dbs-logo-2019">
            <a:extLst>
              <a:ext uri="{FF2B5EF4-FFF2-40B4-BE49-F238E27FC236}">
                <a16:creationId xmlns:a16="http://schemas.microsoft.com/office/drawing/2014/main" id="{E7AB0578-65C4-41B3-9E96-A23242190C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8574" y="40572"/>
            <a:ext cx="832009" cy="366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94068"/>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E0FE1FE-13D4-4E1F-9218-311D43C84D8D}"/>
              </a:ext>
            </a:extLst>
          </p:cNvPr>
          <p:cNvSpPr>
            <a:spLocks noGrp="1"/>
          </p:cNvSpPr>
          <p:nvPr>
            <p:ph type="title"/>
          </p:nvPr>
        </p:nvSpPr>
        <p:spPr>
          <a:xfrm>
            <a:off x="764110" y="826346"/>
            <a:ext cx="3171905" cy="1013800"/>
          </a:xfrm>
        </p:spPr>
        <p:txBody>
          <a:bodyPr>
            <a:normAutofit/>
          </a:bodyPr>
          <a:lstStyle/>
          <a:p>
            <a:r>
              <a:rPr lang="en-IN" sz="2400">
                <a:solidFill>
                  <a:srgbClr val="FFFFFF"/>
                </a:solidFill>
              </a:rPr>
              <a:t>R Visualization &amp; Insights</a:t>
            </a:r>
          </a:p>
        </p:txBody>
      </p:sp>
      <p:grpSp>
        <p:nvGrpSpPr>
          <p:cNvPr id="24" name="Group 23">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5" name="Rectangle 24">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a:extLst>
              <a:ext uri="{FF2B5EF4-FFF2-40B4-BE49-F238E27FC236}">
                <a16:creationId xmlns:a16="http://schemas.microsoft.com/office/drawing/2014/main" id="{107D6844-CF58-416F-A29D-4248D9A90076}"/>
              </a:ext>
            </a:extLst>
          </p:cNvPr>
          <p:cNvSpPr>
            <a:spLocks noGrp="1"/>
          </p:cNvSpPr>
          <p:nvPr>
            <p:ph idx="1"/>
          </p:nvPr>
        </p:nvSpPr>
        <p:spPr>
          <a:xfrm>
            <a:off x="764110" y="2052084"/>
            <a:ext cx="3033249" cy="3856229"/>
          </a:xfrm>
        </p:spPr>
        <p:txBody>
          <a:bodyPr anchor="t">
            <a:normAutofit/>
          </a:bodyPr>
          <a:lstStyle/>
          <a:p>
            <a:pPr marL="305435" indent="-305435"/>
            <a:r>
              <a:rPr lang="en-US" sz="1600">
                <a:solidFill>
                  <a:srgbClr val="FFFFFF"/>
                </a:solidFill>
              </a:rPr>
              <a:t>These line graphs are showing the trend of usage of three lethal drugs in the state.</a:t>
            </a:r>
            <a:endParaRPr lang="en-IN" sz="1600">
              <a:solidFill>
                <a:srgbClr val="FFFFFF"/>
              </a:solidFill>
            </a:endParaRPr>
          </a:p>
          <a:p>
            <a:pPr marL="305435" indent="-305435"/>
            <a:r>
              <a:rPr lang="en-US" sz="1600">
                <a:solidFill>
                  <a:srgbClr val="FFFFFF"/>
                </a:solidFill>
              </a:rPr>
              <a:t>Use of cocaine is stagnant from late 2016 </a:t>
            </a:r>
            <a:endParaRPr lang="en-IN" sz="1600">
              <a:solidFill>
                <a:srgbClr val="FFFFFF"/>
              </a:solidFill>
            </a:endParaRPr>
          </a:p>
          <a:p>
            <a:pPr marL="305435" indent="-305435"/>
            <a:r>
              <a:rPr lang="en-US" sz="1600">
                <a:solidFill>
                  <a:srgbClr val="FFFFFF"/>
                </a:solidFill>
              </a:rPr>
              <a:t> Fentanyl usage has been increased exponentially from 2015 and it surpassed the other drugs usage significantly </a:t>
            </a:r>
            <a:endParaRPr lang="en-IN" sz="1600">
              <a:solidFill>
                <a:srgbClr val="FFFFFF"/>
              </a:solidFill>
            </a:endParaRPr>
          </a:p>
          <a:p>
            <a:pPr marL="305435" indent="-305435"/>
            <a:r>
              <a:rPr lang="en-US" sz="1600">
                <a:solidFill>
                  <a:srgbClr val="FFFFFF"/>
                </a:solidFill>
              </a:rPr>
              <a:t> Heroin usage is declining right from the beginning of 2016. </a:t>
            </a:r>
          </a:p>
        </p:txBody>
      </p:sp>
      <p:pic>
        <p:nvPicPr>
          <p:cNvPr id="4" name="Picture 3">
            <a:extLst>
              <a:ext uri="{FF2B5EF4-FFF2-40B4-BE49-F238E27FC236}">
                <a16:creationId xmlns:a16="http://schemas.microsoft.com/office/drawing/2014/main" id="{8A3EF657-8969-439B-AC91-A9A8C1308168}"/>
              </a:ext>
            </a:extLst>
          </p:cNvPr>
          <p:cNvPicPr>
            <a:picLocks noChangeAspect="1"/>
          </p:cNvPicPr>
          <p:nvPr/>
        </p:nvPicPr>
        <p:blipFill>
          <a:blip r:embed="rId2"/>
          <a:stretch>
            <a:fillRect/>
          </a:stretch>
        </p:blipFill>
        <p:spPr>
          <a:xfrm>
            <a:off x="4285842" y="826346"/>
            <a:ext cx="7906158" cy="5399833"/>
          </a:xfrm>
          <a:prstGeom prst="rect">
            <a:avLst/>
          </a:prstGeom>
        </p:spPr>
      </p:pic>
      <p:pic>
        <p:nvPicPr>
          <p:cNvPr id="12" name="Picture 4" descr="dbs-logo-2019">
            <a:extLst>
              <a:ext uri="{FF2B5EF4-FFF2-40B4-BE49-F238E27FC236}">
                <a16:creationId xmlns:a16="http://schemas.microsoft.com/office/drawing/2014/main" id="{37BA7433-AFBA-44D1-8676-48D60FB748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8574" y="40572"/>
            <a:ext cx="832009" cy="366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703247"/>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E1FE-13D4-4E1F-9218-311D43C84D8D}"/>
              </a:ext>
            </a:extLst>
          </p:cNvPr>
          <p:cNvSpPr>
            <a:spLocks noGrp="1"/>
          </p:cNvSpPr>
          <p:nvPr>
            <p:ph type="title"/>
          </p:nvPr>
        </p:nvSpPr>
        <p:spPr>
          <a:xfrm>
            <a:off x="581192" y="702156"/>
            <a:ext cx="11029616" cy="1013800"/>
          </a:xfrm>
        </p:spPr>
        <p:txBody>
          <a:bodyPr/>
          <a:lstStyle/>
          <a:p>
            <a:r>
              <a:rPr lang="en-IN"/>
              <a:t>Reports Using </a:t>
            </a:r>
            <a:r>
              <a:rPr lang="en-IN" err="1"/>
              <a:t>ssrs</a:t>
            </a:r>
            <a:endParaRPr lang="en-IN"/>
          </a:p>
        </p:txBody>
      </p:sp>
      <p:pic>
        <p:nvPicPr>
          <p:cNvPr id="4" name="Picture 4" descr="dbs-logo-2019">
            <a:extLst>
              <a:ext uri="{FF2B5EF4-FFF2-40B4-BE49-F238E27FC236}">
                <a16:creationId xmlns:a16="http://schemas.microsoft.com/office/drawing/2014/main" id="{5BA9287F-C76E-4EAE-9E40-96C93D0BD3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8574" y="40572"/>
            <a:ext cx="832009" cy="366278"/>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descr="Image result for SSRS">
            <a:extLst>
              <a:ext uri="{FF2B5EF4-FFF2-40B4-BE49-F238E27FC236}">
                <a16:creationId xmlns:a16="http://schemas.microsoft.com/office/drawing/2014/main" id="{B1330AEA-9ADE-4954-AB51-1EAEF2CA87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2191" y="4409207"/>
            <a:ext cx="4366592" cy="1746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375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E719BA-0061-42A4-AAEE-C027C40F1618}"/>
              </a:ext>
            </a:extLst>
          </p:cNvPr>
          <p:cNvPicPr>
            <a:picLocks noChangeAspect="1"/>
          </p:cNvPicPr>
          <p:nvPr/>
        </p:nvPicPr>
        <p:blipFill>
          <a:blip r:embed="rId2"/>
          <a:stretch>
            <a:fillRect/>
          </a:stretch>
        </p:blipFill>
        <p:spPr>
          <a:xfrm>
            <a:off x="86032" y="192495"/>
            <a:ext cx="12019935" cy="6473009"/>
          </a:xfrm>
          <a:prstGeom prst="rect">
            <a:avLst/>
          </a:prstGeom>
        </p:spPr>
      </p:pic>
    </p:spTree>
    <p:extLst>
      <p:ext uri="{BB962C8B-B14F-4D97-AF65-F5344CB8AC3E}">
        <p14:creationId xmlns:p14="http://schemas.microsoft.com/office/powerpoint/2010/main" val="3578199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DFDFE-8246-45D1-A9E3-0EDBCCA668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9931CA-4896-4B62-9468-08C4D1FAF361}"/>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A07B88D-C340-4EF6-99AC-425D93294420}"/>
              </a:ext>
            </a:extLst>
          </p:cNvPr>
          <p:cNvPicPr>
            <a:picLocks noChangeAspect="1"/>
          </p:cNvPicPr>
          <p:nvPr/>
        </p:nvPicPr>
        <p:blipFill>
          <a:blip r:embed="rId2"/>
          <a:stretch>
            <a:fillRect/>
          </a:stretch>
        </p:blipFill>
        <p:spPr>
          <a:xfrm>
            <a:off x="88565" y="126608"/>
            <a:ext cx="12103435" cy="6386734"/>
          </a:xfrm>
          <a:prstGeom prst="rect">
            <a:avLst/>
          </a:prstGeom>
        </p:spPr>
      </p:pic>
    </p:spTree>
    <p:extLst>
      <p:ext uri="{BB962C8B-B14F-4D97-AF65-F5344CB8AC3E}">
        <p14:creationId xmlns:p14="http://schemas.microsoft.com/office/powerpoint/2010/main" val="1053833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2DD32-7E06-4762-8E5E-BE67DE92D2D4}"/>
              </a:ext>
            </a:extLst>
          </p:cNvPr>
          <p:cNvSpPr>
            <a:spLocks noGrp="1"/>
          </p:cNvSpPr>
          <p:nvPr>
            <p:ph type="title"/>
          </p:nvPr>
        </p:nvSpPr>
        <p:spPr/>
        <p:txBody>
          <a:bodyPr/>
          <a:lstStyle/>
          <a:p>
            <a:r>
              <a:rPr lang="en-IN"/>
              <a:t>Introduction</a:t>
            </a:r>
          </a:p>
        </p:txBody>
      </p:sp>
      <p:sp>
        <p:nvSpPr>
          <p:cNvPr id="3" name="Content Placeholder 2">
            <a:extLst>
              <a:ext uri="{FF2B5EF4-FFF2-40B4-BE49-F238E27FC236}">
                <a16:creationId xmlns:a16="http://schemas.microsoft.com/office/drawing/2014/main" id="{7ACDA856-060B-4765-B47E-E16434E41AE0}"/>
              </a:ext>
            </a:extLst>
          </p:cNvPr>
          <p:cNvSpPr>
            <a:spLocks noGrp="1"/>
          </p:cNvSpPr>
          <p:nvPr>
            <p:ph idx="1"/>
          </p:nvPr>
        </p:nvSpPr>
        <p:spPr/>
        <p:txBody>
          <a:bodyPr/>
          <a:lstStyle/>
          <a:p>
            <a:endParaRPr lang="en-IN"/>
          </a:p>
          <a:p>
            <a:endParaRPr lang="en-IN"/>
          </a:p>
        </p:txBody>
      </p:sp>
      <p:sp>
        <p:nvSpPr>
          <p:cNvPr id="4" name="Rectangle 3">
            <a:extLst>
              <a:ext uri="{FF2B5EF4-FFF2-40B4-BE49-F238E27FC236}">
                <a16:creationId xmlns:a16="http://schemas.microsoft.com/office/drawing/2014/main" id="{CD3FC090-A888-419D-A7A5-883A86C8BD21}"/>
              </a:ext>
            </a:extLst>
          </p:cNvPr>
          <p:cNvSpPr/>
          <p:nvPr/>
        </p:nvSpPr>
        <p:spPr>
          <a:xfrm>
            <a:off x="482752" y="1941782"/>
            <a:ext cx="11226493" cy="4719369"/>
          </a:xfrm>
          <a:prstGeom prst="rect">
            <a:avLst/>
          </a:prstGeom>
        </p:spPr>
        <p:txBody>
          <a:bodyPr wrap="square" anchor="t">
            <a:spAutoFit/>
          </a:bodyPr>
          <a:lstStyle/>
          <a:p>
            <a:pPr algn="just">
              <a:lnSpc>
                <a:spcPct val="115000"/>
              </a:lnSpc>
              <a:spcBef>
                <a:spcPts val="1000"/>
              </a:spcBef>
            </a:pPr>
            <a:r>
              <a:rPr lang="en-US">
                <a:solidFill>
                  <a:srgbClr val="000000"/>
                </a:solidFill>
                <a:latin typeface="Arial"/>
                <a:ea typeface="Times New Roman" panose="02020603050405020304" pitchFamily="18" charset="0"/>
                <a:cs typeface="Times New Roman"/>
              </a:rPr>
              <a:t>Connecticut takes third place in terms of real GDP per capita of $64,511 for 2018 and a per-capita, current-dollar GDP of $73,643 in United States. </a:t>
            </a:r>
            <a:endParaRPr lang="en-IN">
              <a:solidFill>
                <a:srgbClr val="000000"/>
              </a:solidFill>
              <a:latin typeface="Arial"/>
              <a:ea typeface="Times New Roman" panose="02020603050405020304" pitchFamily="18" charset="0"/>
              <a:cs typeface="Times New Roman"/>
            </a:endParaRPr>
          </a:p>
          <a:p>
            <a:pPr marL="285750" indent="-285750" algn="just">
              <a:lnSpc>
                <a:spcPct val="114999"/>
              </a:lnSpc>
              <a:spcBef>
                <a:spcPts val="1000"/>
              </a:spcBef>
              <a:buFont typeface="Arial"/>
              <a:buChar char="•"/>
            </a:pPr>
            <a:r>
              <a:rPr lang="en-US">
                <a:solidFill>
                  <a:srgbClr val="000000"/>
                </a:solidFill>
                <a:latin typeface="Arial"/>
                <a:ea typeface="Times New Roman" panose="02020603050405020304" pitchFamily="18" charset="0"/>
                <a:cs typeface="Times New Roman"/>
              </a:rPr>
              <a:t>According to the National Survey on Drug Use and Health (NSDUH), 9.10 % of Connecticut residents reported using drugs in recent past and this is more than national average of 8.82 %. </a:t>
            </a:r>
            <a:endParaRPr lang="en-IN">
              <a:solidFill>
                <a:srgbClr val="000000"/>
              </a:solidFill>
              <a:latin typeface="Arial"/>
              <a:ea typeface="Times New Roman" panose="02020603050405020304" pitchFamily="18" charset="0"/>
              <a:cs typeface="Times New Roman"/>
            </a:endParaRPr>
          </a:p>
          <a:p>
            <a:pPr marL="285750" indent="-285750" algn="just">
              <a:lnSpc>
                <a:spcPct val="114999"/>
              </a:lnSpc>
              <a:spcBef>
                <a:spcPts val="1000"/>
              </a:spcBef>
              <a:spcAft>
                <a:spcPts val="0"/>
              </a:spcAft>
              <a:buFont typeface="Arial"/>
              <a:buChar char="•"/>
            </a:pPr>
            <a:r>
              <a:rPr lang="en-US">
                <a:solidFill>
                  <a:srgbClr val="000000"/>
                </a:solidFill>
                <a:latin typeface="Arial"/>
                <a:ea typeface="Times New Roman" panose="02020603050405020304" pitchFamily="18" charset="0"/>
                <a:cs typeface="Times New Roman"/>
              </a:rPr>
              <a:t>Though Marijuana is common drug but here in Connecticut 3.48 % residents reported using illicit drug other than Marijuana which is more than average of 3.33 % national average.</a:t>
            </a:r>
            <a:endParaRPr lang="en-IN">
              <a:solidFill>
                <a:srgbClr val="000000"/>
              </a:solidFill>
              <a:latin typeface="Arial"/>
              <a:ea typeface="Times New Roman" panose="02020603050405020304" pitchFamily="18" charset="0"/>
              <a:cs typeface="Times New Roman"/>
            </a:endParaRPr>
          </a:p>
          <a:p>
            <a:pPr algn="just">
              <a:lnSpc>
                <a:spcPct val="115000"/>
              </a:lnSpc>
              <a:spcBef>
                <a:spcPts val="1000"/>
              </a:spcBef>
              <a:spcAft>
                <a:spcPts val="0"/>
              </a:spcAft>
            </a:pPr>
            <a:r>
              <a:rPr lang="en-US">
                <a:solidFill>
                  <a:srgbClr val="000000"/>
                </a:solidFill>
                <a:latin typeface="Arial"/>
                <a:ea typeface="Times New Roman" panose="02020603050405020304" pitchFamily="18" charset="0"/>
                <a:cs typeface="Times New Roman"/>
              </a:rPr>
              <a:t>These figures worried Drug Enforcement Administration and they would like to know the exact situation of the state by knowing the facts like:</a:t>
            </a:r>
            <a:endParaRPr lang="en-IN">
              <a:solidFill>
                <a:srgbClr val="000000"/>
              </a:solidFill>
              <a:latin typeface="Arial"/>
              <a:ea typeface="Times New Roman" panose="02020603050405020304" pitchFamily="18" charset="0"/>
              <a:cs typeface="Times New Roman"/>
            </a:endParaRPr>
          </a:p>
          <a:p>
            <a:pPr marL="342900" lvl="0" indent="-342900" algn="just">
              <a:lnSpc>
                <a:spcPct val="115000"/>
              </a:lnSpc>
              <a:spcBef>
                <a:spcPts val="1000"/>
              </a:spcBef>
              <a:spcAft>
                <a:spcPts val="0"/>
              </a:spcAft>
              <a:buFont typeface="Wingdings" panose="05000000000000000000" pitchFamily="2" charset="2"/>
              <a:buChar char=""/>
            </a:pPr>
            <a:r>
              <a:rPr lang="en-US">
                <a:solidFill>
                  <a:srgbClr val="000000"/>
                </a:solidFill>
                <a:latin typeface="Arial"/>
                <a:ea typeface="Times New Roman" panose="02020603050405020304" pitchFamily="18" charset="0"/>
                <a:cs typeface="Times New Roman"/>
              </a:rPr>
              <a:t>Consumption of which drug is significant in Connecticut, so by knowing this they can track the drug source.</a:t>
            </a:r>
            <a:endParaRPr lang="en-IN">
              <a:solidFill>
                <a:srgbClr val="000000"/>
              </a:solidFill>
              <a:latin typeface="Arial"/>
              <a:ea typeface="Times New Roman" panose="02020603050405020304" pitchFamily="18" charset="0"/>
              <a:cs typeface="Times New Roman"/>
            </a:endParaRPr>
          </a:p>
          <a:p>
            <a:pPr marL="342900" lvl="0" indent="-342900" algn="just">
              <a:lnSpc>
                <a:spcPct val="115000"/>
              </a:lnSpc>
              <a:spcAft>
                <a:spcPts val="0"/>
              </a:spcAft>
              <a:buFont typeface="Wingdings" panose="05000000000000000000" pitchFamily="2" charset="2"/>
              <a:buChar char=""/>
            </a:pPr>
            <a:r>
              <a:rPr lang="en-US">
                <a:solidFill>
                  <a:srgbClr val="000000"/>
                </a:solidFill>
                <a:latin typeface="Arial"/>
                <a:ea typeface="Times New Roman" panose="02020603050405020304" pitchFamily="18" charset="0"/>
                <a:cs typeface="Times New Roman"/>
              </a:rPr>
              <a:t>In which county drugs are more popular, this will help them to increase the surveillance in those counties.</a:t>
            </a:r>
            <a:endParaRPr lang="en-IN">
              <a:solidFill>
                <a:srgbClr val="000000"/>
              </a:solidFill>
              <a:latin typeface="Arial"/>
              <a:ea typeface="Times New Roman" panose="02020603050405020304" pitchFamily="18" charset="0"/>
              <a:cs typeface="Times New Roman"/>
            </a:endParaRPr>
          </a:p>
          <a:p>
            <a:pPr marL="342900" lvl="0" indent="-342900" algn="just">
              <a:lnSpc>
                <a:spcPct val="115000"/>
              </a:lnSpc>
              <a:spcAft>
                <a:spcPts val="0"/>
              </a:spcAft>
              <a:buFont typeface="Wingdings" panose="05000000000000000000" pitchFamily="2" charset="2"/>
              <a:buChar char=""/>
            </a:pPr>
            <a:r>
              <a:rPr lang="en-US">
                <a:solidFill>
                  <a:srgbClr val="000000"/>
                </a:solidFill>
                <a:latin typeface="Arial"/>
                <a:ea typeface="Times New Roman" panose="02020603050405020304" pitchFamily="18" charset="0"/>
                <a:cs typeface="Times New Roman"/>
              </a:rPr>
              <a:t>Finally, can alert people about the consequence of doing drugs by using facts and figures in their campaign.</a:t>
            </a:r>
            <a:endParaRPr lang="en-IN">
              <a:solidFill>
                <a:srgbClr val="000000"/>
              </a:solidFill>
              <a:latin typeface="Arial"/>
              <a:ea typeface="Times New Roman" panose="02020603050405020304" pitchFamily="18" charset="0"/>
              <a:cs typeface="Times New Roman"/>
            </a:endParaRPr>
          </a:p>
        </p:txBody>
      </p:sp>
      <p:pic>
        <p:nvPicPr>
          <p:cNvPr id="5" name="Picture 4" descr="dbs-logo-2019">
            <a:extLst>
              <a:ext uri="{FF2B5EF4-FFF2-40B4-BE49-F238E27FC236}">
                <a16:creationId xmlns:a16="http://schemas.microsoft.com/office/drawing/2014/main" id="{885953E4-628F-49EE-98C0-1F7A1BF52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8574" y="0"/>
            <a:ext cx="832009" cy="366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021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ED68-BCD1-4AC0-994E-3DAFEAFA0F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DECEEB5-7B69-4EED-ADC7-EBDCE9C3278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686C62AF-7A21-41FD-81AD-5E4041966C87}"/>
              </a:ext>
            </a:extLst>
          </p:cNvPr>
          <p:cNvPicPr>
            <a:picLocks noChangeAspect="1"/>
          </p:cNvPicPr>
          <p:nvPr/>
        </p:nvPicPr>
        <p:blipFill>
          <a:blip r:embed="rId2"/>
          <a:stretch>
            <a:fillRect/>
          </a:stretch>
        </p:blipFill>
        <p:spPr>
          <a:xfrm>
            <a:off x="324656" y="144413"/>
            <a:ext cx="11685209" cy="6326725"/>
          </a:xfrm>
          <a:prstGeom prst="rect">
            <a:avLst/>
          </a:prstGeom>
        </p:spPr>
      </p:pic>
    </p:spTree>
    <p:extLst>
      <p:ext uri="{BB962C8B-B14F-4D97-AF65-F5344CB8AC3E}">
        <p14:creationId xmlns:p14="http://schemas.microsoft.com/office/powerpoint/2010/main" val="3406673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4CA2C-815F-4A20-BEC8-2CED1C0381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D20F75F-1040-4D4D-8E9F-8438333BE341}"/>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097EDB48-06E9-44D6-BDCE-AF578D8C92C6}"/>
              </a:ext>
            </a:extLst>
          </p:cNvPr>
          <p:cNvPicPr>
            <a:picLocks noChangeAspect="1"/>
          </p:cNvPicPr>
          <p:nvPr/>
        </p:nvPicPr>
        <p:blipFill>
          <a:blip r:embed="rId2"/>
          <a:stretch>
            <a:fillRect/>
          </a:stretch>
        </p:blipFill>
        <p:spPr>
          <a:xfrm>
            <a:off x="319320" y="26907"/>
            <a:ext cx="11452802" cy="6472367"/>
          </a:xfrm>
          <a:prstGeom prst="rect">
            <a:avLst/>
          </a:prstGeom>
        </p:spPr>
      </p:pic>
    </p:spTree>
    <p:extLst>
      <p:ext uri="{BB962C8B-B14F-4D97-AF65-F5344CB8AC3E}">
        <p14:creationId xmlns:p14="http://schemas.microsoft.com/office/powerpoint/2010/main" val="41418840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D18A-BA23-4743-8739-93CAA6DB5018}"/>
              </a:ext>
            </a:extLst>
          </p:cNvPr>
          <p:cNvSpPr>
            <a:spLocks noGrp="1"/>
          </p:cNvSpPr>
          <p:nvPr>
            <p:ph type="title"/>
          </p:nvPr>
        </p:nvSpPr>
        <p:spPr>
          <a:xfrm>
            <a:off x="581192" y="702156"/>
            <a:ext cx="11029616" cy="1013800"/>
          </a:xfrm>
        </p:spPr>
        <p:txBody>
          <a:bodyPr/>
          <a:lstStyle/>
          <a:p>
            <a:r>
              <a:rPr lang="en-IN"/>
              <a:t>XML &amp; XSD </a:t>
            </a:r>
          </a:p>
        </p:txBody>
      </p:sp>
      <p:pic>
        <p:nvPicPr>
          <p:cNvPr id="4" name="Picture 4" descr="dbs-logo-2019">
            <a:extLst>
              <a:ext uri="{FF2B5EF4-FFF2-40B4-BE49-F238E27FC236}">
                <a16:creationId xmlns:a16="http://schemas.microsoft.com/office/drawing/2014/main" id="{EC261969-B7B1-4F33-BB9C-1DA025BB76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8574" y="40572"/>
            <a:ext cx="832009" cy="366278"/>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Image result for XML">
            <a:extLst>
              <a:ext uri="{FF2B5EF4-FFF2-40B4-BE49-F238E27FC236}">
                <a16:creationId xmlns:a16="http://schemas.microsoft.com/office/drawing/2014/main" id="{596692D1-6626-448A-AB0C-94528E2FBB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7683" y="4517543"/>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515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EA148-9B9B-4D15-98DA-FE1BA2E53E46}"/>
              </a:ext>
            </a:extLst>
          </p:cNvPr>
          <p:cNvSpPr>
            <a:spLocks noGrp="1"/>
          </p:cNvSpPr>
          <p:nvPr>
            <p:ph type="title"/>
          </p:nvPr>
        </p:nvSpPr>
        <p:spPr>
          <a:xfrm>
            <a:off x="581192" y="702156"/>
            <a:ext cx="11029616" cy="1013800"/>
          </a:xfrm>
        </p:spPr>
        <p:txBody>
          <a:bodyPr>
            <a:normAutofit/>
          </a:bodyPr>
          <a:lstStyle/>
          <a:p>
            <a:r>
              <a:rPr lang="en-IN">
                <a:solidFill>
                  <a:srgbClr val="FFFEFF"/>
                </a:solidFill>
              </a:rPr>
              <a:t>XML</a:t>
            </a:r>
          </a:p>
        </p:txBody>
      </p:sp>
      <p:grpSp>
        <p:nvGrpSpPr>
          <p:cNvPr id="4" name="Group 3">
            <a:extLst>
              <a:ext uri="{FF2B5EF4-FFF2-40B4-BE49-F238E27FC236}">
                <a16:creationId xmlns:a16="http://schemas.microsoft.com/office/drawing/2014/main" id="{E187EFEC-A10A-4F14-AF0F-FC3FA2AA1F4C}"/>
              </a:ext>
            </a:extLst>
          </p:cNvPr>
          <p:cNvGrpSpPr/>
          <p:nvPr/>
        </p:nvGrpSpPr>
        <p:grpSpPr>
          <a:xfrm>
            <a:off x="464235" y="1997614"/>
            <a:ext cx="8314006" cy="4740812"/>
            <a:chOff x="0" y="0"/>
            <a:chExt cx="6314440" cy="6515100"/>
          </a:xfrm>
        </p:grpSpPr>
        <p:pic>
          <p:nvPicPr>
            <p:cNvPr id="5" name="Picture 4">
              <a:extLst>
                <a:ext uri="{FF2B5EF4-FFF2-40B4-BE49-F238E27FC236}">
                  <a16:creationId xmlns:a16="http://schemas.microsoft.com/office/drawing/2014/main" id="{C08595CE-E5FB-4A49-A338-869E5F3877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314440" cy="4552950"/>
            </a:xfrm>
            <a:prstGeom prst="rect">
              <a:avLst/>
            </a:prstGeom>
          </p:spPr>
        </p:pic>
        <p:pic>
          <p:nvPicPr>
            <p:cNvPr id="6" name="Picture 5">
              <a:extLst>
                <a:ext uri="{FF2B5EF4-FFF2-40B4-BE49-F238E27FC236}">
                  <a16:creationId xmlns:a16="http://schemas.microsoft.com/office/drawing/2014/main" id="{4F4D0DF7-B2F3-43F2-B159-8031605383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52950"/>
              <a:ext cx="5038725" cy="1962150"/>
            </a:xfrm>
            <a:prstGeom prst="rect">
              <a:avLst/>
            </a:prstGeom>
          </p:spPr>
        </p:pic>
      </p:grpSp>
      <p:pic>
        <p:nvPicPr>
          <p:cNvPr id="14" name="Picture 4" descr="dbs-logo-2019">
            <a:extLst>
              <a:ext uri="{FF2B5EF4-FFF2-40B4-BE49-F238E27FC236}">
                <a16:creationId xmlns:a16="http://schemas.microsoft.com/office/drawing/2014/main" id="{08C2EC3C-84FF-4C96-926A-E24A445574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8574" y="40572"/>
            <a:ext cx="832009" cy="366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3500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EA148-9B9B-4D15-98DA-FE1BA2E53E46}"/>
              </a:ext>
            </a:extLst>
          </p:cNvPr>
          <p:cNvSpPr>
            <a:spLocks noGrp="1"/>
          </p:cNvSpPr>
          <p:nvPr>
            <p:ph type="title"/>
          </p:nvPr>
        </p:nvSpPr>
        <p:spPr>
          <a:xfrm>
            <a:off x="581192" y="702156"/>
            <a:ext cx="11029616" cy="1013800"/>
          </a:xfrm>
        </p:spPr>
        <p:txBody>
          <a:bodyPr>
            <a:normAutofit/>
          </a:bodyPr>
          <a:lstStyle/>
          <a:p>
            <a:r>
              <a:rPr lang="en-IN">
                <a:solidFill>
                  <a:srgbClr val="FFFEFF"/>
                </a:solidFill>
              </a:rPr>
              <a:t>XSD</a:t>
            </a:r>
          </a:p>
        </p:txBody>
      </p:sp>
      <p:pic>
        <p:nvPicPr>
          <p:cNvPr id="10" name="Picture 4" descr="dbs-logo-2019">
            <a:extLst>
              <a:ext uri="{FF2B5EF4-FFF2-40B4-BE49-F238E27FC236}">
                <a16:creationId xmlns:a16="http://schemas.microsoft.com/office/drawing/2014/main" id="{F5A4BC58-A32E-4CD2-9189-CAA9D5410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8574" y="40572"/>
            <a:ext cx="832009" cy="3662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A screenshot of a cell phone&#10;&#10;Description generated with high confidence">
            <a:extLst>
              <a:ext uri="{FF2B5EF4-FFF2-40B4-BE49-F238E27FC236}">
                <a16:creationId xmlns:a16="http://schemas.microsoft.com/office/drawing/2014/main" id="{623D86CA-B3DA-474A-8BDC-44ED58F18345}"/>
              </a:ext>
            </a:extLst>
          </p:cNvPr>
          <p:cNvPicPr>
            <a:picLocks noChangeAspect="1"/>
          </p:cNvPicPr>
          <p:nvPr/>
        </p:nvPicPr>
        <p:blipFill rotWithShape="1">
          <a:blip r:embed="rId3"/>
          <a:srcRect r="25310" b="328"/>
          <a:stretch/>
        </p:blipFill>
        <p:spPr>
          <a:xfrm>
            <a:off x="583721" y="2037629"/>
            <a:ext cx="4325442" cy="4364275"/>
          </a:xfrm>
          <a:prstGeom prst="rect">
            <a:avLst/>
          </a:prstGeom>
        </p:spPr>
      </p:pic>
      <p:pic>
        <p:nvPicPr>
          <p:cNvPr id="5" name="Picture 5" descr="A screenshot of a cell phone&#10;&#10;Description generated with very high confidence">
            <a:extLst>
              <a:ext uri="{FF2B5EF4-FFF2-40B4-BE49-F238E27FC236}">
                <a16:creationId xmlns:a16="http://schemas.microsoft.com/office/drawing/2014/main" id="{D01D34BF-E22A-4783-BFA7-DE32232F1882}"/>
              </a:ext>
            </a:extLst>
          </p:cNvPr>
          <p:cNvPicPr>
            <a:picLocks noChangeAspect="1"/>
          </p:cNvPicPr>
          <p:nvPr/>
        </p:nvPicPr>
        <p:blipFill>
          <a:blip r:embed="rId4"/>
          <a:stretch>
            <a:fillRect/>
          </a:stretch>
        </p:blipFill>
        <p:spPr>
          <a:xfrm>
            <a:off x="5155720" y="2043219"/>
            <a:ext cx="5043576" cy="2771562"/>
          </a:xfrm>
          <a:prstGeom prst="rect">
            <a:avLst/>
          </a:prstGeom>
        </p:spPr>
      </p:pic>
    </p:spTree>
    <p:extLst>
      <p:ext uri="{BB962C8B-B14F-4D97-AF65-F5344CB8AC3E}">
        <p14:creationId xmlns:p14="http://schemas.microsoft.com/office/powerpoint/2010/main" val="3930959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59BE4-8E40-4DE5-B233-3132B22E59FC}"/>
              </a:ext>
            </a:extLst>
          </p:cNvPr>
          <p:cNvSpPr>
            <a:spLocks noGrp="1"/>
          </p:cNvSpPr>
          <p:nvPr>
            <p:ph type="title"/>
          </p:nvPr>
        </p:nvSpPr>
        <p:spPr/>
        <p:txBody>
          <a:bodyPr/>
          <a:lstStyle/>
          <a:p>
            <a:r>
              <a:rPr lang="en-IN"/>
              <a:t>Graph database using neo4j</a:t>
            </a:r>
          </a:p>
        </p:txBody>
      </p:sp>
      <p:pic>
        <p:nvPicPr>
          <p:cNvPr id="4" name="Picture 4" descr="dbs-logo-2019">
            <a:extLst>
              <a:ext uri="{FF2B5EF4-FFF2-40B4-BE49-F238E27FC236}">
                <a16:creationId xmlns:a16="http://schemas.microsoft.com/office/drawing/2014/main" id="{28778DF6-C547-4B95-A2A2-34A0F87466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8574" y="40572"/>
            <a:ext cx="832009" cy="366278"/>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Image result for neo4j">
            <a:extLst>
              <a:ext uri="{FF2B5EF4-FFF2-40B4-BE49-F238E27FC236}">
                <a16:creationId xmlns:a16="http://schemas.microsoft.com/office/drawing/2014/main" id="{145101C6-FEBF-4AD7-92B1-D41F3A891B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208" y="3083628"/>
            <a:ext cx="59436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6052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1">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E0FE1FE-13D4-4E1F-9218-311D43C84D8D}"/>
              </a:ext>
            </a:extLst>
          </p:cNvPr>
          <p:cNvSpPr>
            <a:spLocks noGrp="1"/>
          </p:cNvSpPr>
          <p:nvPr>
            <p:ph type="title"/>
          </p:nvPr>
        </p:nvSpPr>
        <p:spPr>
          <a:xfrm>
            <a:off x="710162" y="1276919"/>
            <a:ext cx="3171905" cy="3374593"/>
          </a:xfrm>
        </p:spPr>
        <p:txBody>
          <a:bodyPr>
            <a:normAutofit/>
          </a:bodyPr>
          <a:lstStyle/>
          <a:p>
            <a:pPr algn="ctr"/>
            <a:r>
              <a:rPr lang="en-US" sz="2400">
                <a:solidFill>
                  <a:srgbClr val="FFFFFF"/>
                </a:solidFill>
              </a:rPr>
              <a:t>This graph shows the relationship between Calendar Node and Fact Node</a:t>
            </a:r>
            <a:br>
              <a:rPr lang="en-US" sz="2400">
                <a:solidFill>
                  <a:srgbClr val="FFFFFF"/>
                </a:solidFill>
              </a:rPr>
            </a:br>
            <a:br>
              <a:rPr lang="en-US" sz="2400">
                <a:solidFill>
                  <a:srgbClr val="FFFFFF"/>
                </a:solidFill>
              </a:rPr>
            </a:br>
            <a:r>
              <a:rPr lang="en-US" sz="2400">
                <a:solidFill>
                  <a:srgbClr val="FFFFFF"/>
                </a:solidFill>
              </a:rPr>
              <a:t> </a:t>
            </a:r>
            <a:r>
              <a:rPr lang="en-US" sz="1600">
                <a:solidFill>
                  <a:srgbClr val="FFFFFF"/>
                </a:solidFill>
              </a:rPr>
              <a:t>[Fact-</a:t>
            </a:r>
            <a:r>
              <a:rPr lang="en-US" sz="1600" err="1">
                <a:solidFill>
                  <a:srgbClr val="FFFFFF"/>
                </a:solidFill>
              </a:rPr>
              <a:t>diedon</a:t>
            </a:r>
            <a:r>
              <a:rPr lang="en-US" sz="1600">
                <a:solidFill>
                  <a:srgbClr val="FFFFFF"/>
                </a:solidFill>
              </a:rPr>
              <a:t>-&gt;Calendar]</a:t>
            </a:r>
            <a:br>
              <a:rPr lang="en-IN" sz="2400">
                <a:solidFill>
                  <a:srgbClr val="FFFFFF"/>
                </a:solidFill>
              </a:rPr>
            </a:br>
            <a:endParaRPr lang="en-IN" sz="2400">
              <a:solidFill>
                <a:srgbClr val="FFFFFF"/>
              </a:solidFill>
            </a:endParaRPr>
          </a:p>
        </p:txBody>
      </p:sp>
      <p:grpSp>
        <p:nvGrpSpPr>
          <p:cNvPr id="26" name="Group 15">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7" name="Rectangle 16">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7">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7" name="Picture 6">
            <a:extLst>
              <a:ext uri="{FF2B5EF4-FFF2-40B4-BE49-F238E27FC236}">
                <a16:creationId xmlns:a16="http://schemas.microsoft.com/office/drawing/2014/main" id="{AB8E7008-2F20-4145-B0F1-02DFDA547C32}"/>
              </a:ext>
            </a:extLst>
          </p:cNvPr>
          <p:cNvPicPr/>
          <p:nvPr/>
        </p:nvPicPr>
        <p:blipFill rotWithShape="1">
          <a:blip r:embed="rId2">
            <a:extLst>
              <a:ext uri="{28A0092B-C50C-407E-A947-70E740481C1C}">
                <a14:useLocalDpi xmlns:a14="http://schemas.microsoft.com/office/drawing/2010/main" val="0"/>
              </a:ext>
            </a:extLst>
          </a:blip>
          <a:srcRect l="11070" r="15060" b="1452"/>
          <a:stretch/>
        </p:blipFill>
        <p:spPr bwMode="auto">
          <a:xfrm>
            <a:off x="4592231" y="948413"/>
            <a:ext cx="7153235" cy="5277766"/>
          </a:xfrm>
          <a:prstGeom prst="rect">
            <a:avLst/>
          </a:prstGeom>
          <a:extLst>
            <a:ext uri="{53640926-AAD7-44D8-BBD7-CCE9431645EC}">
              <a14:shadowObscured xmlns:a14="http://schemas.microsoft.com/office/drawing/2010/main"/>
            </a:ext>
          </a:extLst>
        </p:spPr>
      </p:pic>
      <p:pic>
        <p:nvPicPr>
          <p:cNvPr id="21" name="Picture 4" descr="dbs-logo-2019">
            <a:extLst>
              <a:ext uri="{FF2B5EF4-FFF2-40B4-BE49-F238E27FC236}">
                <a16:creationId xmlns:a16="http://schemas.microsoft.com/office/drawing/2014/main" id="{C085F9FA-4079-465C-A1D5-5C2F8D466E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8574" y="40572"/>
            <a:ext cx="832009" cy="366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634256"/>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1">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E0FE1FE-13D4-4E1F-9218-311D43C84D8D}"/>
              </a:ext>
            </a:extLst>
          </p:cNvPr>
          <p:cNvSpPr>
            <a:spLocks noGrp="1"/>
          </p:cNvSpPr>
          <p:nvPr>
            <p:ph type="title"/>
          </p:nvPr>
        </p:nvSpPr>
        <p:spPr>
          <a:xfrm>
            <a:off x="710162" y="1276919"/>
            <a:ext cx="3171905" cy="3374593"/>
          </a:xfrm>
        </p:spPr>
        <p:txBody>
          <a:bodyPr>
            <a:normAutofit fontScale="90000"/>
          </a:bodyPr>
          <a:lstStyle/>
          <a:p>
            <a:pPr algn="ctr"/>
            <a:r>
              <a:rPr lang="en-US">
                <a:solidFill>
                  <a:schemeClr val="tx1"/>
                </a:solidFill>
              </a:rPr>
              <a:t>In this graph we have shown the relation between Age Node and Fact Node</a:t>
            </a:r>
            <a:br>
              <a:rPr lang="en-US" sz="2400">
                <a:solidFill>
                  <a:schemeClr val="tx1"/>
                </a:solidFill>
              </a:rPr>
            </a:br>
            <a:br>
              <a:rPr lang="en-US" sz="2400">
                <a:solidFill>
                  <a:schemeClr val="tx1"/>
                </a:solidFill>
              </a:rPr>
            </a:br>
            <a:r>
              <a:rPr lang="en-US" sz="2400">
                <a:solidFill>
                  <a:schemeClr val="tx1"/>
                </a:solidFill>
              </a:rPr>
              <a:t> </a:t>
            </a:r>
            <a:r>
              <a:rPr lang="en-US" sz="2000">
                <a:solidFill>
                  <a:schemeClr val="tx1"/>
                </a:solidFill>
              </a:rPr>
              <a:t>[Fact-</a:t>
            </a:r>
            <a:r>
              <a:rPr lang="en-US" sz="2000" err="1">
                <a:solidFill>
                  <a:schemeClr val="tx1"/>
                </a:solidFill>
              </a:rPr>
              <a:t>diedat</a:t>
            </a:r>
            <a:r>
              <a:rPr lang="en-US" sz="2000">
                <a:solidFill>
                  <a:schemeClr val="tx1"/>
                </a:solidFill>
              </a:rPr>
              <a:t>-&gt;Age]</a:t>
            </a:r>
            <a:br>
              <a:rPr lang="en-IN"/>
            </a:br>
            <a:br>
              <a:rPr lang="en-IN" sz="2400">
                <a:solidFill>
                  <a:srgbClr val="FFFFFF"/>
                </a:solidFill>
              </a:rPr>
            </a:br>
            <a:endParaRPr lang="en-IN" sz="2400">
              <a:solidFill>
                <a:srgbClr val="FFFFFF"/>
              </a:solidFill>
            </a:endParaRPr>
          </a:p>
        </p:txBody>
      </p:sp>
      <p:grpSp>
        <p:nvGrpSpPr>
          <p:cNvPr id="26" name="Group 15">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7" name="Rectangle 16">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7">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11" name="Picture 10">
            <a:extLst>
              <a:ext uri="{FF2B5EF4-FFF2-40B4-BE49-F238E27FC236}">
                <a16:creationId xmlns:a16="http://schemas.microsoft.com/office/drawing/2014/main" id="{A078C64C-FCCE-47FA-922E-AE8F28C37DC0}"/>
              </a:ext>
            </a:extLst>
          </p:cNvPr>
          <p:cNvPicPr/>
          <p:nvPr/>
        </p:nvPicPr>
        <p:blipFill>
          <a:blip r:embed="rId2">
            <a:extLst>
              <a:ext uri="{28A0092B-C50C-407E-A947-70E740481C1C}">
                <a14:useLocalDpi xmlns:a14="http://schemas.microsoft.com/office/drawing/2010/main" val="0"/>
              </a:ext>
            </a:extLst>
          </a:blip>
          <a:stretch>
            <a:fillRect/>
          </a:stretch>
        </p:blipFill>
        <p:spPr>
          <a:xfrm>
            <a:off x="4241830" y="929505"/>
            <a:ext cx="7604756" cy="5205234"/>
          </a:xfrm>
          <a:prstGeom prst="rect">
            <a:avLst/>
          </a:prstGeom>
        </p:spPr>
      </p:pic>
      <p:pic>
        <p:nvPicPr>
          <p:cNvPr id="12" name="Picture 4" descr="dbs-logo-2019">
            <a:extLst>
              <a:ext uri="{FF2B5EF4-FFF2-40B4-BE49-F238E27FC236}">
                <a16:creationId xmlns:a16="http://schemas.microsoft.com/office/drawing/2014/main" id="{DDAAD007-8D52-4F47-AC31-D12BD7B1DC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8574" y="40572"/>
            <a:ext cx="832009" cy="366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280907"/>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1">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E0FE1FE-13D4-4E1F-9218-311D43C84D8D}"/>
              </a:ext>
            </a:extLst>
          </p:cNvPr>
          <p:cNvSpPr>
            <a:spLocks noGrp="1"/>
          </p:cNvSpPr>
          <p:nvPr>
            <p:ph type="title"/>
          </p:nvPr>
        </p:nvSpPr>
        <p:spPr>
          <a:xfrm>
            <a:off x="710162" y="2231075"/>
            <a:ext cx="3171905" cy="3374593"/>
          </a:xfrm>
        </p:spPr>
        <p:txBody>
          <a:bodyPr>
            <a:normAutofit fontScale="90000"/>
          </a:bodyPr>
          <a:lstStyle/>
          <a:p>
            <a:pPr algn="ctr"/>
            <a:r>
              <a:rPr lang="en-US">
                <a:solidFill>
                  <a:schemeClr val="tx1"/>
                </a:solidFill>
              </a:rPr>
              <a:t>Above we have shown the relation between Area Node and Fact Node</a:t>
            </a:r>
            <a:br>
              <a:rPr lang="en-US" sz="2400">
                <a:solidFill>
                  <a:schemeClr val="tx1"/>
                </a:solidFill>
              </a:rPr>
            </a:br>
            <a:br>
              <a:rPr lang="en-US" sz="2400">
                <a:solidFill>
                  <a:schemeClr val="tx1"/>
                </a:solidFill>
              </a:rPr>
            </a:br>
            <a:r>
              <a:rPr lang="en-US" sz="1800">
                <a:solidFill>
                  <a:schemeClr val="tx1"/>
                </a:solidFill>
              </a:rPr>
              <a:t> </a:t>
            </a:r>
            <a:r>
              <a:rPr lang="en-US" sz="2000">
                <a:solidFill>
                  <a:schemeClr val="tx1"/>
                </a:solidFill>
              </a:rPr>
              <a:t>[Fact-</a:t>
            </a:r>
            <a:r>
              <a:rPr lang="en-US" sz="2000" err="1">
                <a:solidFill>
                  <a:schemeClr val="tx1"/>
                </a:solidFill>
              </a:rPr>
              <a:t>diedatarea</a:t>
            </a:r>
            <a:r>
              <a:rPr lang="en-US" sz="2000">
                <a:solidFill>
                  <a:schemeClr val="tx1"/>
                </a:solidFill>
              </a:rPr>
              <a:t>-&gt;Area]</a:t>
            </a:r>
            <a:br>
              <a:rPr lang="en-IN"/>
            </a:br>
            <a:br>
              <a:rPr lang="en-IN"/>
            </a:br>
            <a:br>
              <a:rPr lang="en-IN" sz="2400">
                <a:solidFill>
                  <a:srgbClr val="FFFFFF"/>
                </a:solidFill>
              </a:rPr>
            </a:br>
            <a:endParaRPr lang="en-IN" sz="2400">
              <a:solidFill>
                <a:srgbClr val="FFFFFF"/>
              </a:solidFill>
            </a:endParaRPr>
          </a:p>
        </p:txBody>
      </p:sp>
      <p:grpSp>
        <p:nvGrpSpPr>
          <p:cNvPr id="26" name="Group 15">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7" name="Rectangle 16">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7">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10" name="Picture 9">
            <a:extLst>
              <a:ext uri="{FF2B5EF4-FFF2-40B4-BE49-F238E27FC236}">
                <a16:creationId xmlns:a16="http://schemas.microsoft.com/office/drawing/2014/main" id="{B0DFDEBD-6442-4BDF-8CEF-5A1DF4A19D41}"/>
              </a:ext>
            </a:extLst>
          </p:cNvPr>
          <p:cNvPicPr/>
          <p:nvPr/>
        </p:nvPicPr>
        <p:blipFill>
          <a:blip r:embed="rId2">
            <a:extLst>
              <a:ext uri="{BEBA8EAE-BF5A-486C-A8C5-ECC9F3942E4B}">
                <a14:imgProps xmlns:a14="http://schemas.microsoft.com/office/drawing/2010/main">
                  <a14:imgLayer r:embed="rId3">
                    <a14:imgEffect>
                      <a14:brightnessContrast contrast="-2000"/>
                    </a14:imgEffect>
                  </a14:imgLayer>
                </a14:imgProps>
              </a:ext>
              <a:ext uri="{28A0092B-C50C-407E-A947-70E740481C1C}">
                <a14:useLocalDpi xmlns:a14="http://schemas.microsoft.com/office/drawing/2010/main" val="0"/>
              </a:ext>
            </a:extLst>
          </a:blip>
          <a:stretch>
            <a:fillRect/>
          </a:stretch>
        </p:blipFill>
        <p:spPr>
          <a:xfrm>
            <a:off x="4241830" y="614407"/>
            <a:ext cx="7950170" cy="5611772"/>
          </a:xfrm>
          <a:prstGeom prst="rect">
            <a:avLst/>
          </a:prstGeom>
        </p:spPr>
      </p:pic>
      <p:pic>
        <p:nvPicPr>
          <p:cNvPr id="12" name="Picture 4" descr="dbs-logo-2019">
            <a:extLst>
              <a:ext uri="{FF2B5EF4-FFF2-40B4-BE49-F238E27FC236}">
                <a16:creationId xmlns:a16="http://schemas.microsoft.com/office/drawing/2014/main" id="{11A9DE18-148F-4830-89C5-4B32E9DD48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8574" y="40572"/>
            <a:ext cx="832009" cy="366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000709"/>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1">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E0FE1FE-13D4-4E1F-9218-311D43C84D8D}"/>
              </a:ext>
            </a:extLst>
          </p:cNvPr>
          <p:cNvSpPr>
            <a:spLocks noGrp="1"/>
          </p:cNvSpPr>
          <p:nvPr>
            <p:ph type="title"/>
          </p:nvPr>
        </p:nvSpPr>
        <p:spPr>
          <a:xfrm>
            <a:off x="723415" y="2509371"/>
            <a:ext cx="3171905" cy="3374593"/>
          </a:xfrm>
        </p:spPr>
        <p:txBody>
          <a:bodyPr>
            <a:normAutofit fontScale="90000"/>
          </a:bodyPr>
          <a:lstStyle/>
          <a:p>
            <a:pPr algn="ctr"/>
            <a:r>
              <a:rPr lang="en-US">
                <a:solidFill>
                  <a:schemeClr val="tx1"/>
                </a:solidFill>
              </a:rPr>
              <a:t>Above we have shown the relation between Drug Node and Fact Node</a:t>
            </a:r>
            <a:br>
              <a:rPr lang="en-IN">
                <a:solidFill>
                  <a:schemeClr val="tx1"/>
                </a:solidFill>
              </a:rPr>
            </a:br>
            <a:r>
              <a:rPr lang="en-US" sz="2700">
                <a:solidFill>
                  <a:schemeClr val="tx1"/>
                </a:solidFill>
              </a:rPr>
              <a:t>[Fact-took-&gt;Drug]</a:t>
            </a:r>
            <a:br>
              <a:rPr lang="en-IN"/>
            </a:br>
            <a:br>
              <a:rPr lang="en-IN"/>
            </a:br>
            <a:br>
              <a:rPr lang="en-IN"/>
            </a:br>
            <a:br>
              <a:rPr lang="en-IN" sz="2400">
                <a:solidFill>
                  <a:srgbClr val="FFFFFF"/>
                </a:solidFill>
              </a:rPr>
            </a:br>
            <a:endParaRPr lang="en-IN" sz="2400">
              <a:solidFill>
                <a:srgbClr val="FFFFFF"/>
              </a:solidFill>
            </a:endParaRPr>
          </a:p>
        </p:txBody>
      </p:sp>
      <p:grpSp>
        <p:nvGrpSpPr>
          <p:cNvPr id="26" name="Group 15">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7" name="Rectangle 16">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7">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11" name="Picture 10">
            <a:extLst>
              <a:ext uri="{FF2B5EF4-FFF2-40B4-BE49-F238E27FC236}">
                <a16:creationId xmlns:a16="http://schemas.microsoft.com/office/drawing/2014/main" id="{57D46702-52FE-4C51-B8B6-27D22D338284}"/>
              </a:ext>
            </a:extLst>
          </p:cNvPr>
          <p:cNvPicPr/>
          <p:nvPr/>
        </p:nvPicPr>
        <p:blipFill>
          <a:blip r:embed="rId2">
            <a:extLst>
              <a:ext uri="{28A0092B-C50C-407E-A947-70E740481C1C}">
                <a14:useLocalDpi xmlns:a14="http://schemas.microsoft.com/office/drawing/2010/main" val="0"/>
              </a:ext>
            </a:extLst>
          </a:blip>
          <a:stretch>
            <a:fillRect/>
          </a:stretch>
        </p:blipFill>
        <p:spPr>
          <a:xfrm>
            <a:off x="4241830" y="776786"/>
            <a:ext cx="7786047" cy="5624014"/>
          </a:xfrm>
          <a:prstGeom prst="rect">
            <a:avLst/>
          </a:prstGeom>
        </p:spPr>
      </p:pic>
      <p:pic>
        <p:nvPicPr>
          <p:cNvPr id="12" name="Picture 4" descr="dbs-logo-2019">
            <a:extLst>
              <a:ext uri="{FF2B5EF4-FFF2-40B4-BE49-F238E27FC236}">
                <a16:creationId xmlns:a16="http://schemas.microsoft.com/office/drawing/2014/main" id="{96C073EC-4A68-4257-9E83-443D2EF27E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8574" y="40572"/>
            <a:ext cx="832009" cy="366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83047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9F2F4-6932-45B3-8C9F-A04784993650}"/>
              </a:ext>
            </a:extLst>
          </p:cNvPr>
          <p:cNvSpPr>
            <a:spLocks noGrp="1"/>
          </p:cNvSpPr>
          <p:nvPr>
            <p:ph type="title"/>
          </p:nvPr>
        </p:nvSpPr>
        <p:spPr/>
        <p:txBody>
          <a:bodyPr/>
          <a:lstStyle/>
          <a:p>
            <a:r>
              <a:rPr lang="en-IN"/>
              <a:t>Vision &amp; goal</a:t>
            </a:r>
          </a:p>
        </p:txBody>
      </p:sp>
      <p:sp>
        <p:nvSpPr>
          <p:cNvPr id="4" name="Rectangle 3">
            <a:extLst>
              <a:ext uri="{FF2B5EF4-FFF2-40B4-BE49-F238E27FC236}">
                <a16:creationId xmlns:a16="http://schemas.microsoft.com/office/drawing/2014/main" id="{5E8CE141-87A9-449F-9B49-01ACB73AEBC2}"/>
              </a:ext>
            </a:extLst>
          </p:cNvPr>
          <p:cNvSpPr/>
          <p:nvPr/>
        </p:nvSpPr>
        <p:spPr>
          <a:xfrm>
            <a:off x="581192" y="2293035"/>
            <a:ext cx="11133729" cy="1027461"/>
          </a:xfrm>
          <a:prstGeom prst="rect">
            <a:avLst/>
          </a:prstGeom>
        </p:spPr>
        <p:txBody>
          <a:bodyPr wrap="square" anchor="t">
            <a:spAutoFit/>
          </a:bodyPr>
          <a:lstStyle/>
          <a:p>
            <a:pPr algn="just">
              <a:lnSpc>
                <a:spcPct val="115000"/>
              </a:lnSpc>
              <a:spcBef>
                <a:spcPts val="1000"/>
              </a:spcBef>
            </a:pPr>
            <a:r>
              <a:rPr lang="en-US">
                <a:solidFill>
                  <a:srgbClr val="000000"/>
                </a:solidFill>
                <a:latin typeface="Arial"/>
                <a:ea typeface="Times New Roman" panose="02020603050405020304" pitchFamily="18" charset="0"/>
                <a:cs typeface="Times New Roman"/>
              </a:rPr>
              <a:t>The vision and goal of this project is to alert Drug Enforcement Administration about drugs which are causing most deaths in the Connecticut state and along with the name of counties which are highly vulnerable to drugs with other contributing factors.</a:t>
            </a:r>
            <a:endParaRPr lang="en-IN">
              <a:solidFill>
                <a:srgbClr val="000000"/>
              </a:solidFill>
              <a:latin typeface="Arial"/>
              <a:ea typeface="Times New Roman" panose="02020603050405020304" pitchFamily="18" charset="0"/>
              <a:cs typeface="Times New Roman"/>
            </a:endParaRPr>
          </a:p>
        </p:txBody>
      </p:sp>
      <p:pic>
        <p:nvPicPr>
          <p:cNvPr id="5" name="Picture 4" descr="dbs-logo-2019">
            <a:extLst>
              <a:ext uri="{FF2B5EF4-FFF2-40B4-BE49-F238E27FC236}">
                <a16:creationId xmlns:a16="http://schemas.microsoft.com/office/drawing/2014/main" id="{F6957F55-BAC6-42F3-8800-8D11BD2412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8574" y="0"/>
            <a:ext cx="832009" cy="366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117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E2C18-BC48-4929-A8D3-FC59002DF263}"/>
              </a:ext>
            </a:extLst>
          </p:cNvPr>
          <p:cNvSpPr>
            <a:spLocks noGrp="1"/>
          </p:cNvSpPr>
          <p:nvPr>
            <p:ph type="title"/>
          </p:nvPr>
        </p:nvSpPr>
        <p:spPr>
          <a:xfrm>
            <a:off x="581192" y="702156"/>
            <a:ext cx="11029616" cy="1013800"/>
          </a:xfrm>
        </p:spPr>
        <p:txBody>
          <a:bodyPr>
            <a:normAutofit/>
          </a:bodyPr>
          <a:lstStyle/>
          <a:p>
            <a:r>
              <a:rPr lang="en-IN">
                <a:solidFill>
                  <a:srgbClr val="FFFEFF"/>
                </a:solidFill>
              </a:rPr>
              <a:t>conclusion</a:t>
            </a:r>
          </a:p>
        </p:txBody>
      </p:sp>
      <p:pic>
        <p:nvPicPr>
          <p:cNvPr id="5" name="Picture 4" descr="dbs-logo-2019">
            <a:extLst>
              <a:ext uri="{FF2B5EF4-FFF2-40B4-BE49-F238E27FC236}">
                <a16:creationId xmlns:a16="http://schemas.microsoft.com/office/drawing/2014/main" id="{7D73C7A0-FC12-4440-ABB9-499EDD2845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8574" y="40572"/>
            <a:ext cx="832009" cy="3662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Content Placeholder 2">
            <a:extLst>
              <a:ext uri="{FF2B5EF4-FFF2-40B4-BE49-F238E27FC236}">
                <a16:creationId xmlns:a16="http://schemas.microsoft.com/office/drawing/2014/main" id="{1AE5AFC7-6C97-435C-81CF-6CD55FF40EC8}"/>
              </a:ext>
            </a:extLst>
          </p:cNvPr>
          <p:cNvGraphicFramePr>
            <a:graphicFrameLocks noGrp="1"/>
          </p:cNvGraphicFramePr>
          <p:nvPr>
            <p:ph idx="1"/>
            <p:extLst>
              <p:ext uri="{D42A27DB-BD31-4B8C-83A1-F6EECF244321}">
                <p14:modId xmlns:p14="http://schemas.microsoft.com/office/powerpoint/2010/main" val="218822161"/>
              </p:ext>
            </p:extLst>
          </p:nvPr>
        </p:nvGraphicFramePr>
        <p:xfrm>
          <a:off x="581025" y="2181224"/>
          <a:ext cx="11029616" cy="4219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800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E2C18-BC48-4929-A8D3-FC59002DF263}"/>
              </a:ext>
            </a:extLst>
          </p:cNvPr>
          <p:cNvSpPr>
            <a:spLocks noGrp="1"/>
          </p:cNvSpPr>
          <p:nvPr>
            <p:ph type="title"/>
          </p:nvPr>
        </p:nvSpPr>
        <p:spPr>
          <a:xfrm>
            <a:off x="581192" y="702156"/>
            <a:ext cx="11029616" cy="1013800"/>
          </a:xfrm>
        </p:spPr>
        <p:txBody>
          <a:bodyPr>
            <a:normAutofit/>
          </a:bodyPr>
          <a:lstStyle/>
          <a:p>
            <a:r>
              <a:rPr lang="en-IN">
                <a:solidFill>
                  <a:srgbClr val="FFFEFF"/>
                </a:solidFill>
              </a:rPr>
              <a:t>RULE of 3/10</a:t>
            </a:r>
          </a:p>
        </p:txBody>
      </p:sp>
      <p:pic>
        <p:nvPicPr>
          <p:cNvPr id="5" name="Picture 4" descr="dbs-logo-2019">
            <a:extLst>
              <a:ext uri="{FF2B5EF4-FFF2-40B4-BE49-F238E27FC236}">
                <a16:creationId xmlns:a16="http://schemas.microsoft.com/office/drawing/2014/main" id="{7D73C7A0-FC12-4440-ABB9-499EDD2845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8574" y="40572"/>
            <a:ext cx="832009" cy="3662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Content Placeholder 2">
            <a:extLst>
              <a:ext uri="{FF2B5EF4-FFF2-40B4-BE49-F238E27FC236}">
                <a16:creationId xmlns:a16="http://schemas.microsoft.com/office/drawing/2014/main" id="{1AE5AFC7-6C97-435C-81CF-6CD55FF40EC8}"/>
              </a:ext>
            </a:extLst>
          </p:cNvPr>
          <p:cNvGraphicFramePr>
            <a:graphicFrameLocks noGrp="1"/>
          </p:cNvGraphicFramePr>
          <p:nvPr>
            <p:ph idx="1"/>
          </p:nvPr>
        </p:nvGraphicFramePr>
        <p:xfrm>
          <a:off x="581025" y="2181224"/>
          <a:ext cx="11029616" cy="4219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35031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20" name="Rectangle 70">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821" name="Rectangle 72">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4822" name="Rectangle 74">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4823" name="Rectangle 76">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4824" name="Rectangle 78">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34818" name="Picture 2" descr="Image result for the end of data warehouse ppt">
            <a:extLst>
              <a:ext uri="{FF2B5EF4-FFF2-40B4-BE49-F238E27FC236}">
                <a16:creationId xmlns:a16="http://schemas.microsoft.com/office/drawing/2014/main" id="{B3111CE3-4A8F-4EF8-B108-DA5F9B948690}"/>
              </a:ext>
            </a:extLst>
          </p:cNvPr>
          <p:cNvPicPr>
            <a:picLocks noGrp="1" noChangeAspect="1" noChangeArrowheads="1"/>
          </p:cNvPicPr>
          <p:nvPr>
            <p:ph idx="1"/>
          </p:nvPr>
        </p:nvPicPr>
        <p:blipFill rotWithShape="1">
          <a:blip r:embed="rId2">
            <a:alphaModFix amt="40000"/>
            <a:extLst>
              <a:ext uri="{28A0092B-C50C-407E-A947-70E740481C1C}">
                <a14:useLocalDpi xmlns:a14="http://schemas.microsoft.com/office/drawing/2010/main" val="0"/>
              </a:ext>
            </a:extLst>
          </a:blip>
          <a:srcRect l="889" r="-1"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EF580F3-0CAC-472E-956D-E9E06354779E}"/>
              </a:ext>
            </a:extLst>
          </p:cNvPr>
          <p:cNvSpPr>
            <a:spLocks noGrp="1"/>
          </p:cNvSpPr>
          <p:nvPr>
            <p:ph type="title"/>
          </p:nvPr>
        </p:nvSpPr>
        <p:spPr>
          <a:xfrm>
            <a:off x="965202" y="2344701"/>
            <a:ext cx="10225530" cy="1475013"/>
          </a:xfrm>
        </p:spPr>
        <p:txBody>
          <a:bodyPr vert="horz" lIns="91440" tIns="45720" rIns="91440" bIns="45720" rtlCol="0" anchor="b">
            <a:normAutofit/>
          </a:bodyPr>
          <a:lstStyle/>
          <a:p>
            <a:r>
              <a:rPr lang="en-US" sz="4000">
                <a:solidFill>
                  <a:schemeClr val="tx1"/>
                </a:solidFill>
              </a:rPr>
              <a:t>Questions?</a:t>
            </a:r>
          </a:p>
        </p:txBody>
      </p:sp>
    </p:spTree>
    <p:extLst>
      <p:ext uri="{BB962C8B-B14F-4D97-AF65-F5344CB8AC3E}">
        <p14:creationId xmlns:p14="http://schemas.microsoft.com/office/powerpoint/2010/main" val="2639334482"/>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79" name="Rectangle 78">
            <a:extLst>
              <a:ext uri="{FF2B5EF4-FFF2-40B4-BE49-F238E27FC236}">
                <a16:creationId xmlns:a16="http://schemas.microsoft.com/office/drawing/2014/main" id="{683F1FFD-1AA8-4EC2-97B9-FEC7564F4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mage result for image to end business presentation">
            <a:extLst>
              <a:ext uri="{FF2B5EF4-FFF2-40B4-BE49-F238E27FC236}">
                <a16:creationId xmlns:a16="http://schemas.microsoft.com/office/drawing/2014/main" id="{691E96CE-E66C-4F28-A72E-5A4AD076C51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 r="1059" b="21999"/>
          <a:stretch/>
        </p:blipFill>
        <p:spPr bwMode="auto">
          <a:xfrm>
            <a:off x="416467" y="1343232"/>
            <a:ext cx="7498616" cy="4428000"/>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8FF0F8A7-C9E3-49D9-A67E-09FF582C7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C7CD60B-31FA-4203-9B05-308DD172747F}"/>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Thank you</a:t>
            </a:r>
          </a:p>
        </p:txBody>
      </p:sp>
      <p:grpSp>
        <p:nvGrpSpPr>
          <p:cNvPr id="83" name="Group 82">
            <a:extLst>
              <a:ext uri="{FF2B5EF4-FFF2-40B4-BE49-F238E27FC236}">
                <a16:creationId xmlns:a16="http://schemas.microsoft.com/office/drawing/2014/main" id="{A4274C20-A98B-4AC3-B16A-B7F41CB582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84" name="Rectangle 83">
              <a:extLst>
                <a:ext uri="{FF2B5EF4-FFF2-40B4-BE49-F238E27FC236}">
                  <a16:creationId xmlns:a16="http://schemas.microsoft.com/office/drawing/2014/main" id="{43ECC69B-2243-424A-8237-CF490F8B0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84">
              <a:extLst>
                <a:ext uri="{FF2B5EF4-FFF2-40B4-BE49-F238E27FC236}">
                  <a16:creationId xmlns:a16="http://schemas.microsoft.com/office/drawing/2014/main" id="{6D2EA3B9-3D17-4510-8464-E74F67267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85">
              <a:extLst>
                <a:ext uri="{FF2B5EF4-FFF2-40B4-BE49-F238E27FC236}">
                  <a16:creationId xmlns:a16="http://schemas.microsoft.com/office/drawing/2014/main" id="{AA5DFA43-F31D-4C31-8826-6B40A21C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descr="dbs-logo-2019">
            <a:extLst>
              <a:ext uri="{FF2B5EF4-FFF2-40B4-BE49-F238E27FC236}">
                <a16:creationId xmlns:a16="http://schemas.microsoft.com/office/drawing/2014/main" id="{23C13A03-39D2-47DD-A569-CA0A112CD3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8574" y="40572"/>
            <a:ext cx="832009" cy="366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909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5E5A-D179-4AA8-9020-36CFA8DF7436}"/>
              </a:ext>
            </a:extLst>
          </p:cNvPr>
          <p:cNvSpPr>
            <a:spLocks noGrp="1"/>
          </p:cNvSpPr>
          <p:nvPr>
            <p:ph type="title"/>
          </p:nvPr>
        </p:nvSpPr>
        <p:spPr/>
        <p:txBody>
          <a:bodyPr/>
          <a:lstStyle/>
          <a:p>
            <a:r>
              <a:rPr lang="en-IN"/>
              <a:t>Key stake holders</a:t>
            </a:r>
          </a:p>
        </p:txBody>
      </p:sp>
      <p:sp>
        <p:nvSpPr>
          <p:cNvPr id="4" name="Rectangle 3">
            <a:extLst>
              <a:ext uri="{FF2B5EF4-FFF2-40B4-BE49-F238E27FC236}">
                <a16:creationId xmlns:a16="http://schemas.microsoft.com/office/drawing/2014/main" id="{F8342F4B-7737-4A64-9D6A-93C7A9149637}"/>
              </a:ext>
            </a:extLst>
          </p:cNvPr>
          <p:cNvSpPr/>
          <p:nvPr/>
        </p:nvSpPr>
        <p:spPr>
          <a:xfrm>
            <a:off x="808383" y="2373327"/>
            <a:ext cx="8335617" cy="1346010"/>
          </a:xfrm>
          <a:prstGeom prst="rect">
            <a:avLst/>
          </a:prstGeom>
        </p:spPr>
        <p:txBody>
          <a:bodyPr wrap="square">
            <a:spAutoFit/>
          </a:bodyPr>
          <a:lstStyle/>
          <a:p>
            <a:pPr marL="342900" lvl="0" indent="-342900">
              <a:lnSpc>
                <a:spcPct val="115000"/>
              </a:lnSpc>
              <a:spcBef>
                <a:spcPts val="1000"/>
              </a:spcBef>
              <a:spcAft>
                <a:spcPts val="0"/>
              </a:spcAft>
              <a:buFont typeface="Wingdings" panose="05000000000000000000" pitchFamily="2" charset="2"/>
              <a:buChar char=""/>
            </a:pPr>
            <a:r>
              <a:rPr lang="en-US">
                <a:solidFill>
                  <a:srgbClr val="000000"/>
                </a:solidFill>
                <a:latin typeface="Arial" panose="020B0604020202020204" pitchFamily="34" charset="0"/>
                <a:ea typeface="Times New Roman" panose="02020603050405020304" pitchFamily="18" charset="0"/>
                <a:cs typeface="Times New Roman" panose="02020603050405020304" pitchFamily="18" charset="0"/>
              </a:rPr>
              <a:t>Drug Enforcement Administration (DEA)</a:t>
            </a:r>
            <a:endParaRPr lang="en-IN">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Wingdings" panose="05000000000000000000" pitchFamily="2" charset="2"/>
              <a:buChar char=""/>
            </a:pPr>
            <a:r>
              <a:rPr lang="en-US">
                <a:solidFill>
                  <a:srgbClr val="000000"/>
                </a:solidFill>
                <a:latin typeface="Arial" panose="020B0604020202020204" pitchFamily="34" charset="0"/>
                <a:ea typeface="Times New Roman" panose="02020603050405020304" pitchFamily="18" charset="0"/>
                <a:cs typeface="Times New Roman" panose="02020603050405020304" pitchFamily="18" charset="0"/>
              </a:rPr>
              <a:t>Inter-American Drug Abuse Control Commission (CICAD)</a:t>
            </a:r>
            <a:endParaRPr lang="en-IN">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Wingdings" panose="05000000000000000000" pitchFamily="2" charset="2"/>
              <a:buChar char=""/>
            </a:pPr>
            <a:r>
              <a:rPr lang="en-US">
                <a:solidFill>
                  <a:srgbClr val="000000"/>
                </a:solidFill>
                <a:latin typeface="Arial" panose="020B0604020202020204" pitchFamily="34" charset="0"/>
                <a:ea typeface="Times New Roman" panose="02020603050405020304" pitchFamily="18" charset="0"/>
                <a:cs typeface="Times New Roman" panose="02020603050405020304" pitchFamily="18" charset="0"/>
              </a:rPr>
              <a:t>Secretariat for Multidimensional Security (SMS)</a:t>
            </a:r>
            <a:endParaRPr lang="en-IN">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Wingdings" panose="05000000000000000000" pitchFamily="2" charset="2"/>
              <a:buChar char=""/>
            </a:pPr>
            <a:r>
              <a:rPr lang="en-US">
                <a:solidFill>
                  <a:srgbClr val="000000"/>
                </a:solidFill>
                <a:latin typeface="Arial" panose="020B0604020202020204" pitchFamily="34" charset="0"/>
                <a:ea typeface="Times New Roman" panose="02020603050405020304" pitchFamily="18" charset="0"/>
                <a:cs typeface="Times New Roman" panose="02020603050405020304" pitchFamily="18" charset="0"/>
              </a:rPr>
              <a:t>State and Local Police</a:t>
            </a:r>
            <a:endParaRPr lang="en-IN">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descr="dbs-logo-2019">
            <a:extLst>
              <a:ext uri="{FF2B5EF4-FFF2-40B4-BE49-F238E27FC236}">
                <a16:creationId xmlns:a16="http://schemas.microsoft.com/office/drawing/2014/main" id="{A51322E3-3E6F-473A-9B06-EDBD76AB29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8574" y="0"/>
            <a:ext cx="832009" cy="366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712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77D4A-32D8-4209-A6CB-73DE6838A6FB}"/>
              </a:ext>
            </a:extLst>
          </p:cNvPr>
          <p:cNvSpPr>
            <a:spLocks noGrp="1"/>
          </p:cNvSpPr>
          <p:nvPr>
            <p:ph type="title"/>
          </p:nvPr>
        </p:nvSpPr>
        <p:spPr/>
        <p:txBody>
          <a:bodyPr/>
          <a:lstStyle/>
          <a:p>
            <a:r>
              <a:rPr lang="en-IN"/>
              <a:t>schema</a:t>
            </a:r>
          </a:p>
        </p:txBody>
      </p:sp>
      <p:pic>
        <p:nvPicPr>
          <p:cNvPr id="4" name="Picture 3">
            <a:extLst>
              <a:ext uri="{FF2B5EF4-FFF2-40B4-BE49-F238E27FC236}">
                <a16:creationId xmlns:a16="http://schemas.microsoft.com/office/drawing/2014/main" id="{5B292627-1710-45F7-999E-820E47447CAD}"/>
              </a:ext>
            </a:extLst>
          </p:cNvPr>
          <p:cNvPicPr/>
          <p:nvPr/>
        </p:nvPicPr>
        <p:blipFill>
          <a:blip r:embed="rId2">
            <a:extLst>
              <a:ext uri="{28A0092B-C50C-407E-A947-70E740481C1C}">
                <a14:useLocalDpi xmlns:a14="http://schemas.microsoft.com/office/drawing/2010/main" val="0"/>
              </a:ext>
            </a:extLst>
          </a:blip>
          <a:stretch>
            <a:fillRect/>
          </a:stretch>
        </p:blipFill>
        <p:spPr>
          <a:xfrm>
            <a:off x="1899138" y="1871003"/>
            <a:ext cx="8342141" cy="4986997"/>
          </a:xfrm>
          <a:prstGeom prst="rect">
            <a:avLst/>
          </a:prstGeom>
        </p:spPr>
      </p:pic>
      <p:pic>
        <p:nvPicPr>
          <p:cNvPr id="5" name="Picture 4" descr="dbs-logo-2019">
            <a:extLst>
              <a:ext uri="{FF2B5EF4-FFF2-40B4-BE49-F238E27FC236}">
                <a16:creationId xmlns:a16="http://schemas.microsoft.com/office/drawing/2014/main" id="{DDD5A6BA-5002-4A1A-82DA-C7D82C7250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8574" y="0"/>
            <a:ext cx="832009" cy="366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960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F37262-4616-4EC5-B709-C0DB90111FA8}"/>
              </a:ext>
            </a:extLst>
          </p:cNvPr>
          <p:cNvSpPr>
            <a:spLocks noGrp="1"/>
          </p:cNvSpPr>
          <p:nvPr>
            <p:ph idx="1"/>
          </p:nvPr>
        </p:nvSpPr>
        <p:spPr>
          <a:xfrm>
            <a:off x="581192" y="2180496"/>
            <a:ext cx="11029615" cy="3203851"/>
          </a:xfrm>
        </p:spPr>
        <p:txBody>
          <a:bodyPr/>
          <a:lstStyle/>
          <a:p>
            <a:pPr marL="0" indent="0">
              <a:buNone/>
            </a:pPr>
            <a:r>
              <a:rPr lang="en-GB" sz="2800"/>
              <a:t>Without Data You're Just Another Person With An Opinion</a:t>
            </a:r>
            <a:endParaRPr lang="en-US" sz="2800"/>
          </a:p>
          <a:p>
            <a:pPr marL="0" indent="0">
              <a:buNone/>
            </a:pPr>
            <a:r>
              <a:rPr lang="en-GB" sz="2800"/>
              <a:t>                                                                    -</a:t>
            </a:r>
            <a:r>
              <a:rPr lang="en" sz="2800"/>
              <a:t>W. Edwards Deming</a:t>
            </a:r>
            <a:endParaRPr lang="en-GB" sz="2800"/>
          </a:p>
          <a:p>
            <a:pPr marL="0" indent="0">
              <a:buNone/>
            </a:pPr>
            <a:endParaRPr lang="en-GB" sz="2800"/>
          </a:p>
        </p:txBody>
      </p:sp>
    </p:spTree>
    <p:extLst>
      <p:ext uri="{BB962C8B-B14F-4D97-AF65-F5344CB8AC3E}">
        <p14:creationId xmlns:p14="http://schemas.microsoft.com/office/powerpoint/2010/main" val="105788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B664B-DDE9-4F5D-94A3-60BD2A593F77}"/>
              </a:ext>
            </a:extLst>
          </p:cNvPr>
          <p:cNvSpPr>
            <a:spLocks noGrp="1"/>
          </p:cNvSpPr>
          <p:nvPr>
            <p:ph type="title"/>
          </p:nvPr>
        </p:nvSpPr>
        <p:spPr/>
        <p:txBody>
          <a:bodyPr/>
          <a:lstStyle/>
          <a:p>
            <a:r>
              <a:rPr lang="en-IN"/>
              <a:t>ETL</a:t>
            </a:r>
          </a:p>
        </p:txBody>
      </p:sp>
      <p:pic>
        <p:nvPicPr>
          <p:cNvPr id="4" name="Picture 4" descr="dbs-logo-2019">
            <a:extLst>
              <a:ext uri="{FF2B5EF4-FFF2-40B4-BE49-F238E27FC236}">
                <a16:creationId xmlns:a16="http://schemas.microsoft.com/office/drawing/2014/main" id="{BEDC0E64-4D94-4890-ABAE-828B56B7DA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8574" y="0"/>
            <a:ext cx="832009" cy="366278"/>
          </a:xfrm>
          <a:prstGeom prst="rect">
            <a:avLst/>
          </a:prstGeom>
          <a:noFill/>
          <a:extLst>
            <a:ext uri="{909E8E84-426E-40DD-AFC4-6F175D3DCCD1}">
              <a14:hiddenFill xmlns:a14="http://schemas.microsoft.com/office/drawing/2010/main">
                <a:solidFill>
                  <a:srgbClr val="FFFFFF"/>
                </a:solidFill>
              </a14:hiddenFill>
            </a:ext>
          </a:extLst>
        </p:spPr>
      </p:pic>
      <p:pic>
        <p:nvPicPr>
          <p:cNvPr id="28674" name="Picture 2" descr="Image result for etl">
            <a:extLst>
              <a:ext uri="{FF2B5EF4-FFF2-40B4-BE49-F238E27FC236}">
                <a16:creationId xmlns:a16="http://schemas.microsoft.com/office/drawing/2014/main" id="{D54B5CE0-2827-4D08-985B-0A57B21913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367" r="32303" b="16608"/>
          <a:stretch/>
        </p:blipFill>
        <p:spPr bwMode="auto">
          <a:xfrm>
            <a:off x="2492261" y="2354377"/>
            <a:ext cx="7019121" cy="2890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043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B2F8-92E1-4CC9-9F2B-5459AE7226B7}"/>
              </a:ext>
            </a:extLst>
          </p:cNvPr>
          <p:cNvSpPr>
            <a:spLocks noGrp="1"/>
          </p:cNvSpPr>
          <p:nvPr>
            <p:ph type="title"/>
          </p:nvPr>
        </p:nvSpPr>
        <p:spPr/>
        <p:txBody>
          <a:bodyPr/>
          <a:lstStyle/>
          <a:p>
            <a:r>
              <a:rPr lang="en-GB"/>
              <a:t>PROCESS FLOW</a:t>
            </a:r>
          </a:p>
        </p:txBody>
      </p:sp>
      <p:pic>
        <p:nvPicPr>
          <p:cNvPr id="4" name="Picture 4" descr="A screenshot of a cell phone&#10;&#10;Description generated with very high confidence">
            <a:extLst>
              <a:ext uri="{FF2B5EF4-FFF2-40B4-BE49-F238E27FC236}">
                <a16:creationId xmlns:a16="http://schemas.microsoft.com/office/drawing/2014/main" id="{2AC43C39-6240-4CD4-8976-09E948DFCA11}"/>
              </a:ext>
            </a:extLst>
          </p:cNvPr>
          <p:cNvPicPr>
            <a:picLocks noGrp="1" noChangeAspect="1"/>
          </p:cNvPicPr>
          <p:nvPr>
            <p:ph idx="1"/>
          </p:nvPr>
        </p:nvPicPr>
        <p:blipFill>
          <a:blip r:embed="rId2"/>
          <a:stretch>
            <a:fillRect/>
          </a:stretch>
        </p:blipFill>
        <p:spPr>
          <a:xfrm>
            <a:off x="972056" y="2036723"/>
            <a:ext cx="10204753" cy="4670340"/>
          </a:xfrm>
        </p:spPr>
      </p:pic>
    </p:spTree>
    <p:extLst>
      <p:ext uri="{BB962C8B-B14F-4D97-AF65-F5344CB8AC3E}">
        <p14:creationId xmlns:p14="http://schemas.microsoft.com/office/powerpoint/2010/main" val="225534810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13AC3A1EDA95E41BAEFC263DBC7F6D3" ma:contentTypeVersion="4" ma:contentTypeDescription="Create a new document." ma:contentTypeScope="" ma:versionID="18a69b9dbba4392121cd4a91fdbcddde">
  <xsd:schema xmlns:xsd="http://www.w3.org/2001/XMLSchema" xmlns:xs="http://www.w3.org/2001/XMLSchema" xmlns:p="http://schemas.microsoft.com/office/2006/metadata/properties" xmlns:ns2="05635b01-104b-414d-ba5d-f116fe7b25b6" xmlns:ns3="0dcb7077-f142-47c0-a8cf-167135fff45d" targetNamespace="http://schemas.microsoft.com/office/2006/metadata/properties" ma:root="true" ma:fieldsID="8a40c76df582422a4d13e040bcbe7f19" ns2:_="" ns3:_="">
    <xsd:import namespace="05635b01-104b-414d-ba5d-f116fe7b25b6"/>
    <xsd:import namespace="0dcb7077-f142-47c0-a8cf-167135fff45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635b01-104b-414d-ba5d-f116fe7b25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dcb7077-f142-47c0-a8cf-167135fff45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0dcb7077-f142-47c0-a8cf-167135fff45d">
      <UserInfo>
        <DisplayName>Rishav Dev Singh</DisplayName>
        <AccountId>12</AccountId>
        <AccountType/>
      </UserInfo>
      <UserInfo>
        <DisplayName>Nayil Asrar Matto</DisplayName>
        <AccountId>13</AccountId>
        <AccountType/>
      </UserInfo>
      <UserInfo>
        <DisplayName>VIVEK SANU</DisplayName>
        <AccountId>14</AccountId>
        <AccountType/>
      </UserInfo>
    </SharedWithUsers>
  </documentManagement>
</p:properties>
</file>

<file path=customXml/itemProps1.xml><?xml version="1.0" encoding="utf-8"?>
<ds:datastoreItem xmlns:ds="http://schemas.openxmlformats.org/officeDocument/2006/customXml" ds:itemID="{88961287-53D2-4322-B000-10F77081772A}">
  <ds:schemaRefs>
    <ds:schemaRef ds:uri="http://schemas.microsoft.com/sharepoint/v3/contenttype/forms"/>
  </ds:schemaRefs>
</ds:datastoreItem>
</file>

<file path=customXml/itemProps2.xml><?xml version="1.0" encoding="utf-8"?>
<ds:datastoreItem xmlns:ds="http://schemas.openxmlformats.org/officeDocument/2006/customXml" ds:itemID="{D26FFD8D-79A2-4693-A3D5-190131D59558}">
  <ds:schemaRefs>
    <ds:schemaRef ds:uri="05635b01-104b-414d-ba5d-f116fe7b25b6"/>
    <ds:schemaRef ds:uri="0dcb7077-f142-47c0-a8cf-167135fff45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113C1CF-5780-473A-AC53-14C23D35C283}">
  <ds:schemaRefs>
    <ds:schemaRef ds:uri="05635b01-104b-414d-ba5d-f116fe7b25b6"/>
    <ds:schemaRef ds:uri="0dcb7077-f142-47c0-a8cf-167135fff45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43</Slides>
  <Notes>0</Notes>
  <HiddenSlides>0</HiddenSlide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Dividend</vt:lpstr>
      <vt:lpstr>Data Warehouse for Drug Enforcement Administration </vt:lpstr>
      <vt:lpstr>Flow of presentation</vt:lpstr>
      <vt:lpstr>Introduction</vt:lpstr>
      <vt:lpstr>Vision &amp; goal</vt:lpstr>
      <vt:lpstr>Key stake holders</vt:lpstr>
      <vt:lpstr>schema</vt:lpstr>
      <vt:lpstr>PowerPoint Presentation</vt:lpstr>
      <vt:lpstr>ETL</vt:lpstr>
      <vt:lpstr>PROCESS FLOW</vt:lpstr>
      <vt:lpstr>extraction</vt:lpstr>
      <vt:lpstr>Why Staging Tables?</vt:lpstr>
      <vt:lpstr>Why staging</vt:lpstr>
      <vt:lpstr>Staging tables</vt:lpstr>
      <vt:lpstr>Clear staging tables</vt:lpstr>
      <vt:lpstr>Insertion into dimension and stage source Table</vt:lpstr>
      <vt:lpstr>Dimension date derived population</vt:lpstr>
      <vt:lpstr>Staging and transformation</vt:lpstr>
      <vt:lpstr>LOADING</vt:lpstr>
      <vt:lpstr>PowerPoint Presentation</vt:lpstr>
      <vt:lpstr>PowerPoint Presentation</vt:lpstr>
      <vt:lpstr>Fact table</vt:lpstr>
      <vt:lpstr>Visualization Using R Programming</vt:lpstr>
      <vt:lpstr>R Visualization &amp; Insights</vt:lpstr>
      <vt:lpstr>R Visualization &amp; Insights</vt:lpstr>
      <vt:lpstr>R Visualization &amp; Insights</vt:lpstr>
      <vt:lpstr>R Visualization &amp; Insights</vt:lpstr>
      <vt:lpstr>Reports Using ssrs</vt:lpstr>
      <vt:lpstr>PowerPoint Presentation</vt:lpstr>
      <vt:lpstr>PowerPoint Presentation</vt:lpstr>
      <vt:lpstr>PowerPoint Presentation</vt:lpstr>
      <vt:lpstr>PowerPoint Presentation</vt:lpstr>
      <vt:lpstr>XML &amp; XSD </vt:lpstr>
      <vt:lpstr>XML</vt:lpstr>
      <vt:lpstr>XSD</vt:lpstr>
      <vt:lpstr>Graph database using neo4j</vt:lpstr>
      <vt:lpstr>This graph shows the relationship between Calendar Node and Fact Node   [Fact-diedon-&gt;Calendar] </vt:lpstr>
      <vt:lpstr>In this graph we have shown the relation between Age Node and Fact Node   [Fact-diedat-&gt;Age]  </vt:lpstr>
      <vt:lpstr>Above we have shown the relation between Area Node and Fact Node   [Fact-diedatarea-&gt;Area]   </vt:lpstr>
      <vt:lpstr>Above we have shown the relation between Drug Node and Fact Node [Fact-took-&gt;Drug]    </vt:lpstr>
      <vt:lpstr>conclusion</vt:lpstr>
      <vt:lpstr>RULE of 3/10</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Warehouse for Drug Enforcement Administration </dc:title>
  <dc:creator>vishal tyagi</dc:creator>
  <cp:revision>1</cp:revision>
  <dcterms:created xsi:type="dcterms:W3CDTF">2019-12-16T22:21:20Z</dcterms:created>
  <dcterms:modified xsi:type="dcterms:W3CDTF">2019-12-16T22:57:35Z</dcterms:modified>
</cp:coreProperties>
</file>