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62" r:id="rId4"/>
    <p:sldId id="256" r:id="rId5"/>
    <p:sldId id="258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4224"/>
            <a:ext cx="8359603" cy="1646302"/>
          </a:xfrm>
        </p:spPr>
        <p:txBody>
          <a:bodyPr/>
          <a:lstStyle/>
          <a:p>
            <a:r>
              <a:rPr lang="en-US" sz="7200" dirty="0" smtClean="0"/>
              <a:t>Introduction to </a:t>
            </a:r>
            <a:r>
              <a:rPr lang="en-US" sz="7200" dirty="0" err="1" smtClean="0"/>
              <a:t>Javascript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149312"/>
            <a:ext cx="7766936" cy="20279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</a:t>
            </a:r>
            <a:r>
              <a:rPr lang="en-US" sz="2800" dirty="0" err="1"/>
              <a:t>J</a:t>
            </a:r>
            <a:r>
              <a:rPr lang="en-US" sz="2800" dirty="0" err="1" smtClean="0"/>
              <a:t>avascript</a:t>
            </a:r>
            <a:r>
              <a:rPr lang="en-US" sz="2800" dirty="0" smtClean="0"/>
              <a:t> ?</a:t>
            </a:r>
          </a:p>
          <a:p>
            <a:r>
              <a:rPr lang="en-US" sz="2800" dirty="0" smtClean="0"/>
              <a:t>Advantages</a:t>
            </a:r>
          </a:p>
          <a:p>
            <a:r>
              <a:rPr lang="en-US" sz="2800" dirty="0" smtClean="0"/>
              <a:t>Uses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02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38618"/>
            <a:ext cx="7766936" cy="1646302"/>
          </a:xfrm>
        </p:spPr>
        <p:txBody>
          <a:bodyPr/>
          <a:lstStyle/>
          <a:p>
            <a:r>
              <a:rPr lang="en-US" sz="7200" dirty="0" err="1" smtClean="0"/>
              <a:t>Javascript</a:t>
            </a:r>
            <a:r>
              <a:rPr lang="en-US" sz="7200" dirty="0" smtClean="0"/>
              <a:t> basics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046281"/>
            <a:ext cx="7766936" cy="1744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link to HTML</a:t>
            </a:r>
          </a:p>
          <a:p>
            <a:r>
              <a:rPr lang="en-US" sz="2800" dirty="0" smtClean="0"/>
              <a:t>Concept of dynamic variable types</a:t>
            </a:r>
          </a:p>
          <a:p>
            <a:r>
              <a:rPr lang="en-US" sz="2800" dirty="0" smtClean="0"/>
              <a:t>Creating 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36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10584"/>
            <a:ext cx="7766936" cy="1646302"/>
          </a:xfrm>
        </p:spPr>
        <p:txBody>
          <a:bodyPr/>
          <a:lstStyle/>
          <a:p>
            <a:r>
              <a:rPr lang="en-US" sz="7200" dirty="0" smtClean="0"/>
              <a:t>Interactive</a:t>
            </a:r>
            <a:r>
              <a:rPr lang="en-US" dirty="0" smtClean="0"/>
              <a:t>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56884"/>
            <a:ext cx="7766936" cy="2002237"/>
          </a:xfrm>
        </p:spPr>
        <p:txBody>
          <a:bodyPr>
            <a:noAutofit/>
          </a:bodyPr>
          <a:lstStyle/>
          <a:p>
            <a:r>
              <a:rPr lang="en-US" sz="2800" dirty="0" smtClean="0"/>
              <a:t>Some examples</a:t>
            </a:r>
          </a:p>
          <a:p>
            <a:r>
              <a:rPr lang="en-US" sz="2800" dirty="0" smtClean="0"/>
              <a:t>Possible uses</a:t>
            </a:r>
          </a:p>
          <a:p>
            <a:r>
              <a:rPr lang="en-US" sz="2800" dirty="0" smtClean="0"/>
              <a:t>Use of plain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r>
              <a:rPr lang="en-US" sz="2800" dirty="0" smtClean="0"/>
              <a:t>Limitations of plain 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02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6191"/>
            <a:ext cx="7766936" cy="1646302"/>
          </a:xfrm>
        </p:spPr>
        <p:txBody>
          <a:bodyPr/>
          <a:lstStyle/>
          <a:p>
            <a:r>
              <a:rPr lang="en-US" sz="6400" dirty="0" smtClean="0"/>
              <a:t>What is p5.js?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463125"/>
            <a:ext cx="7766936" cy="231493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 little background</a:t>
            </a:r>
          </a:p>
          <a:p>
            <a:r>
              <a:rPr lang="en-US" sz="2600" dirty="0"/>
              <a:t>H</a:t>
            </a:r>
            <a:r>
              <a:rPr lang="en-US" sz="2600" dirty="0" smtClean="0"/>
              <a:t>ow to use it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8935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723" y="374137"/>
            <a:ext cx="6876920" cy="1646302"/>
          </a:xfrm>
        </p:spPr>
        <p:txBody>
          <a:bodyPr/>
          <a:lstStyle/>
          <a:p>
            <a:r>
              <a:rPr lang="en-US" sz="6200" dirty="0" smtClean="0"/>
              <a:t>Basics of p5.js</a:t>
            </a:r>
            <a:endParaRPr lang="en-US" sz="6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07" y="2212589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etup()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raw()</a:t>
            </a:r>
          </a:p>
          <a:p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1707" y="3245093"/>
            <a:ext cx="7766936" cy="2589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Capturing user activity (keyboard and mouse/touch)</a:t>
            </a:r>
            <a:endParaRPr lang="en-US" sz="2100" dirty="0"/>
          </a:p>
          <a:p>
            <a:r>
              <a:rPr lang="en-US" sz="2100" dirty="0" err="1" smtClean="0"/>
              <a:t>frameCount</a:t>
            </a:r>
            <a:endParaRPr lang="en-US" sz="2100" dirty="0" smtClean="0"/>
          </a:p>
          <a:p>
            <a:r>
              <a:rPr lang="en-US" sz="2100" dirty="0" smtClean="0"/>
              <a:t>Basic shapes</a:t>
            </a:r>
          </a:p>
          <a:p>
            <a:r>
              <a:rPr lang="en-US" sz="2100" dirty="0" smtClean="0"/>
              <a:t>Sin() , Cos() , Random() , map()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4763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0163"/>
            <a:ext cx="8596668" cy="232964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Live coding demo 1 : Something simple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609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5" y="609600"/>
            <a:ext cx="9247031" cy="13208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Live coding demo 2 : Diving deeper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800" dirty="0" smtClean="0"/>
              <a:t>Design</a:t>
            </a:r>
          </a:p>
          <a:p>
            <a:pPr algn="r"/>
            <a:r>
              <a:rPr lang="en-US" sz="2800" dirty="0" smtClean="0"/>
              <a:t>Break down into simpler sub-problems</a:t>
            </a:r>
          </a:p>
          <a:p>
            <a:pPr algn="r"/>
            <a:r>
              <a:rPr lang="en-US" sz="2800" dirty="0" smtClean="0"/>
              <a:t>Implement in code</a:t>
            </a:r>
          </a:p>
          <a:p>
            <a:pPr algn="r"/>
            <a:r>
              <a:rPr lang="en-US" sz="2800" dirty="0" smtClean="0"/>
              <a:t>Test and improve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12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603" y="1587670"/>
            <a:ext cx="7766936" cy="1646302"/>
          </a:xfrm>
        </p:spPr>
        <p:txBody>
          <a:bodyPr/>
          <a:lstStyle/>
          <a:p>
            <a:pPr algn="ctr"/>
            <a:r>
              <a:rPr lang="en-US" sz="6400" dirty="0" smtClean="0"/>
              <a:t>Any Questions?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735" y="3563153"/>
            <a:ext cx="8883333" cy="1096899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Suggestions for upcoming sessions always welcome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4965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112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Introduction to Javascript</vt:lpstr>
      <vt:lpstr>Javascript basics</vt:lpstr>
      <vt:lpstr>Interactive graphics</vt:lpstr>
      <vt:lpstr>What is p5.js?</vt:lpstr>
      <vt:lpstr>Basics of p5.js</vt:lpstr>
      <vt:lpstr>Live coding demo 1 : Something simple </vt:lpstr>
      <vt:lpstr>Live coding demo 2 : Diving deeper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graphics</dc:title>
  <dc:creator>Slayer</dc:creator>
  <cp:lastModifiedBy>ADS</cp:lastModifiedBy>
  <cp:revision>18</cp:revision>
  <dcterms:created xsi:type="dcterms:W3CDTF">2016-12-12T12:50:43Z</dcterms:created>
  <dcterms:modified xsi:type="dcterms:W3CDTF">2016-12-12T19:11:48Z</dcterms:modified>
</cp:coreProperties>
</file>