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0"/>
  </p:notesMasterIdLst>
  <p:sldIdLst>
    <p:sldId id="264" r:id="rId3"/>
    <p:sldId id="265" r:id="rId4"/>
    <p:sldId id="266" r:id="rId5"/>
    <p:sldId id="267" r:id="rId6"/>
    <p:sldId id="269" r:id="rId7"/>
    <p:sldId id="268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9D0DE-7860-4651-86BD-111EC6ED562A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5D1A7-3E5B-488C-9EBE-54B43CDB52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049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C54CF-39FA-3BD9-93BE-B05DD6E59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3CCAB2-4E1E-3F42-F725-A0D03780FD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5EFA7-2830-DA0B-981A-B758A8643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C049-93F1-4FA6-899D-D62C92C2AF1D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73003-E1B9-33D1-89BB-D5AA5397D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0FD27-776D-3368-06B5-B55B69DE7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6904-A5B6-427D-8C03-108C74E72D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657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5645F-F6F1-8281-A959-B51F8649B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29824D-16C3-60E2-D08E-70E65F9C0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CB885-0467-93C7-3F5F-7BE45AF99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C049-93F1-4FA6-899D-D62C92C2AF1D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3E1E8-F822-41AF-DFA4-18F1C3987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84180-A95D-3AB7-CBA9-1F36C69CB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6904-A5B6-427D-8C03-108C74E72D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171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3D50CF-3539-59B3-72F6-AFF42C606D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BFFA8C-D401-5B42-2B74-33795DD74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8CC3A-F0FE-4458-5F8F-5F7235ED9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C049-93F1-4FA6-899D-D62C92C2AF1D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6E034-67EA-51CF-0BB4-947B7F099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4CA54-B84B-1E0E-7F53-FCA4733C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6904-A5B6-427D-8C03-108C74E72D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094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404343"/>
            <a:ext cx="5181600" cy="1325563"/>
          </a:xfrm>
        </p:spPr>
        <p:txBody>
          <a:bodyPr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A87BAAC-9384-2363-2089-821720F16D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9000" y="1485900"/>
            <a:ext cx="3657600" cy="4457700"/>
          </a:xfrm>
        </p:spPr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/>
          <p:nvPr userDrawn="1"/>
        </p:nvCxnSpPr>
        <p:spPr>
          <a:xfrm>
            <a:off x="1638300" y="571500"/>
            <a:ext cx="426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/>
          <p:nvPr userDrawn="1"/>
        </p:nvCxnSpPr>
        <p:spPr>
          <a:xfrm>
            <a:off x="10096500" y="571500"/>
            <a:ext cx="12593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914400" y="57150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914400" y="658586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5185232"/>
            <a:ext cx="2971800" cy="36512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6800" y="5588228"/>
            <a:ext cx="2971800" cy="36512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41727603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6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67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B735EAF-8052-DDCD-6CEC-D825479BEFD3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9428" y="796698"/>
            <a:ext cx="6854371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CB9F921-8097-7740-47FD-1905F9FE44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4354513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DEBCBD63-480F-D96C-B0DF-94EF264BA08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80716" y="2676257"/>
            <a:ext cx="2917371" cy="743178"/>
          </a:xfrm>
        </p:spPr>
        <p:txBody>
          <a:bodyPr anchor="b" anchorCtr="0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23F1D198-945D-C96D-60E9-C0AEC5E296E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80717" y="389046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BDCD9B2A-F0BB-F9DB-CC75-2EC1683475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95800" y="389046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68651C4C-4AD1-19DA-CC78-BEC58707B5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02700" y="6573838"/>
            <a:ext cx="2870200" cy="2841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12271BA1-38C2-A7FE-AC76-8EC49BFBBE3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95800" y="2676257"/>
            <a:ext cx="2917371" cy="743178"/>
          </a:xfrm>
        </p:spPr>
        <p:txBody>
          <a:bodyPr anchor="b" anchorCtr="0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6307856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2832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704">
          <p15:clr>
            <a:srgbClr val="FBAE40"/>
          </p15:clr>
        </p15:guide>
        <p15:guide id="7" orient="horz" pos="360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295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7C7D43-1CC3-3332-AEFC-59ABB023F7AC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02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8480485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6678385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609600" y="58466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609600" y="67175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799" y="267493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267493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F175D2-EEFE-E4BF-0E57-03025B8F8D6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696200" y="1"/>
            <a:ext cx="44958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273C4E42-511B-EB94-CA0A-051B1A4A91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5300" y="6573838"/>
            <a:ext cx="2870200" cy="284162"/>
          </a:xfrm>
        </p:spPr>
        <p:txBody>
          <a:bodyPr>
            <a:noAutofit/>
          </a:bodyPr>
          <a:lstStyle>
            <a:lvl1pPr marL="0" indent="0" algn="l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5389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4848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E70AFB9-F87E-11AC-2B32-B5178FE34E78}"/>
              </a:ext>
            </a:extLst>
          </p:cNvPr>
          <p:cNvSpPr/>
          <p:nvPr userDrawn="1"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rgbClr val="F1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1442" y="268927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9193522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414779-4CEE-EEAD-8A66-EE043E90B44F}"/>
              </a:ext>
            </a:extLst>
          </p:cNvPr>
          <p:cNvSpPr/>
          <p:nvPr userDrawn="1"/>
        </p:nvSpPr>
        <p:spPr>
          <a:xfrm>
            <a:off x="1611313" y="3215390"/>
            <a:ext cx="2638398" cy="36426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54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4235A04-C2C9-A7DC-3FE5-1E7D27C0E13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14400" y="2627313"/>
            <a:ext cx="2525713" cy="3316287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7104C814-4179-5378-738C-F0AEB2D153F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02700" y="6573838"/>
            <a:ext cx="2870200" cy="2841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43263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655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15">
          <p15:clr>
            <a:srgbClr val="FBAE40"/>
          </p15:clr>
        </p15:guide>
        <p15:guide id="9" pos="2167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FB883CC-094E-7039-9807-58F11002611B}"/>
              </a:ext>
            </a:extLst>
          </p:cNvPr>
          <p:cNvSpPr/>
          <p:nvPr userDrawn="1"/>
        </p:nvSpPr>
        <p:spPr>
          <a:xfrm>
            <a:off x="0" y="0"/>
            <a:ext cx="535898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267493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FDDBBAD-B928-4819-64F5-80A5AECD71C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381500" y="2171699"/>
            <a:ext cx="2971800" cy="454977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8B3586BE-78C6-E426-9F3C-F59381E5CD8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02700" y="6573838"/>
            <a:ext cx="2870200" cy="2841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4081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5" pos="4632">
          <p15:clr>
            <a:srgbClr val="FBAE40"/>
          </p15:clr>
        </p15:guide>
        <p15:guide id="6" orient="horz" pos="1368">
          <p15:clr>
            <a:srgbClr val="FBAE40"/>
          </p15:clr>
        </p15:guide>
        <p15:guide id="7" orient="horz" pos="360">
          <p15:clr>
            <a:srgbClr val="FBAE40"/>
          </p15:clr>
        </p15:guide>
        <p15:guide id="9" pos="2760">
          <p15:clr>
            <a:srgbClr val="FBAE40"/>
          </p15:clr>
        </p15:guide>
        <p15:guide id="11" pos="7159">
          <p15:clr>
            <a:srgbClr val="FBAE40"/>
          </p15:clr>
        </p15:guide>
        <p15:guide id="12" pos="672">
          <p15:clr>
            <a:srgbClr val="FBAE40"/>
          </p15:clr>
        </p15:guide>
        <p15:guide id="14" orient="horz" pos="2448">
          <p15:clr>
            <a:srgbClr val="FBAE40"/>
          </p15:clr>
        </p15:guide>
        <p15:guide id="15" pos="705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949CF9-AE80-D4A2-E0FC-126A4E8ECBCB}"/>
              </a:ext>
            </a:extLst>
          </p:cNvPr>
          <p:cNvSpPr/>
          <p:nvPr userDrawn="1"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rgbClr val="F1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546" y="4618037"/>
            <a:ext cx="9314540" cy="1325563"/>
          </a:xfrm>
        </p:spPr>
        <p:txBody>
          <a:bodyPr anchor="b">
            <a:noAutofit/>
          </a:bodyPr>
          <a:lstStyle>
            <a:lvl1pPr algn="r"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797" y="914400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914400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9" y="914400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2098221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2098221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2098221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4619919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5" pos="4560">
          <p15:clr>
            <a:srgbClr val="FBAE40"/>
          </p15:clr>
        </p15:guide>
        <p15:guide id="7" orient="horz" pos="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8BA06-7857-0B86-F251-FB1BA3A66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F6C21-B9F1-C38F-0F12-2B6EFB851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83DAF-9F03-7D57-49BD-12E5A6B68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C049-93F1-4FA6-899D-D62C92C2AF1D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D8BCF-A92F-35A9-6CED-7649238C9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A9443-28C5-AA28-35D0-C62985B1C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6904-A5B6-427D-8C03-108C74E72D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2379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6678385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609600" y="58466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609600" y="67175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799" y="2674936"/>
            <a:ext cx="502920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5029200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F175D2-EEFE-E4BF-0E57-03025B8F8D6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696200" y="1"/>
            <a:ext cx="44958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273C4E42-511B-EB94-CA0A-051B1A4A91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5300" y="6573838"/>
            <a:ext cx="2870200" cy="284162"/>
          </a:xfrm>
        </p:spPr>
        <p:txBody>
          <a:bodyPr>
            <a:noAutofit/>
          </a:bodyPr>
          <a:lstStyle>
            <a:lvl1pPr marL="0" indent="0" algn="l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10482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4848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D960C-86A7-6728-9263-973B76A8F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26591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20029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404343"/>
            <a:ext cx="5181600" cy="1325563"/>
          </a:xfrm>
        </p:spPr>
        <p:txBody>
          <a:bodyPr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A87BAAC-9384-2363-2089-821720F16D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9000" y="1485900"/>
            <a:ext cx="3657600" cy="4457700"/>
          </a:xfrm>
        </p:spPr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/>
          <p:nvPr userDrawn="1"/>
        </p:nvCxnSpPr>
        <p:spPr>
          <a:xfrm>
            <a:off x="1638300" y="571500"/>
            <a:ext cx="426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/>
          <p:nvPr userDrawn="1"/>
        </p:nvCxnSpPr>
        <p:spPr>
          <a:xfrm>
            <a:off x="10096500" y="571500"/>
            <a:ext cx="12593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914400" y="57150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914400" y="658586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5185232"/>
            <a:ext cx="2971800" cy="36512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6800" y="5588228"/>
            <a:ext cx="2971800" cy="36512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824232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6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67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1859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BB83-09DA-36D9-8532-32317BBAA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78982-5AA6-943B-B825-F2EF18089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70631-4654-6722-CDF9-D33BD9E14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C049-93F1-4FA6-899D-D62C92C2AF1D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42D9E-0417-F112-2A24-98B8F7D3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43EDF-0CAF-D5D7-3B34-49D504512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6904-A5B6-427D-8C03-108C74E72D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770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DC010-2666-4161-3780-4AC4CE83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35D45-CEE2-4D8F-B938-E1AFA3FB11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CCF69-D237-2BC2-27EB-D029013D3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A62725-F660-203B-F579-F204CCBAE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C049-93F1-4FA6-899D-D62C92C2AF1D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6D253-F268-AEE0-A8ED-29EC215F8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6964C-4582-C05B-BA93-BB0F74630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6904-A5B6-427D-8C03-108C74E72D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18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CBD0A-4177-B6E5-2BFB-4F5AF37CA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7AAAF-10AE-E816-DA96-9E526CDA5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9696B-8A36-9AD1-6510-E5B87F3CC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C9BE5-A120-6A33-F707-B2FEB17A1E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D6C595-7FEE-B249-89C0-A07E9C44F1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8D8DDC-E08C-9746-D6C4-93C63F716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C049-93F1-4FA6-899D-D62C92C2AF1D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FFCFC-C8CE-0FE3-9376-BA0313182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0E29D4-946F-5E55-2414-C869C5125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6904-A5B6-427D-8C03-108C74E72D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793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65F85-3E36-F87E-8D0B-46A99F242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F4EEA-0CD5-85AF-DC61-117B72BE9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C049-93F1-4FA6-899D-D62C92C2AF1D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733E29-3029-B1C4-7E39-F10E90C19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8F1319-15EE-A0B5-E288-C261C4CF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6904-A5B6-427D-8C03-108C74E72D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983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9682BF-712B-DC42-3643-88516273B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C049-93F1-4FA6-899D-D62C92C2AF1D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F3BC90-F1A8-C622-25CD-319A556C4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E5B1A3-A0BA-52DE-6C42-82AB8BAA2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6904-A5B6-427D-8C03-108C74E72D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040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C147A-B554-AD9F-06AB-D04390EFA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93CF3-6AF7-BDDD-C5EF-029BE2CD8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24E79B-595B-6207-ED22-A2DF0BBC6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0AB01-FD5C-A4D8-924F-787880656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C049-93F1-4FA6-899D-D62C92C2AF1D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849104-8E1F-876F-5A01-966539BD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C4E67-20AE-9B88-1E9D-8DB626F7A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6904-A5B6-427D-8C03-108C74E72D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765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E1D5-39F2-7FEE-B348-503830390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CAF52E-C4DE-6197-EF04-44B6734F60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8C34EF-0093-5D16-C50A-027D83ED3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0F53C-DA34-1623-EB55-B2A63A33A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C049-93F1-4FA6-899D-D62C92C2AF1D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D239E-E49E-4E0B-C4C3-76A04A72F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67162-4272-E3AF-A926-F7774DF26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6904-A5B6-427D-8C03-108C74E72D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296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8A7B67-2076-FF23-4BCD-75CEC984F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62F25-7206-C664-2DA5-C31D93C22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CCDB4-63D2-BC18-ADD9-1DB2F187BF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33C049-93F1-4FA6-899D-D62C92C2AF1D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27E35-B7E2-0377-BE6D-EEDFB12405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A815F-8D05-EE99-8DCC-D4AEE939E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C06904-A5B6-427D-8C03-108C74E72D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557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54C769-5B6E-5C22-9516-5D7BE462E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190F5-D493-CE67-ED1B-D761BFA69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5225E-A593-BBE5-FA35-2952DE6D56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812C0-D4F0-C345-96B4-1E8B918506AC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30E95-9162-1956-4897-1AA052698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709E4-652E-524A-8D35-CF602AA44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0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60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Poppins" pitchFamily="2" charset="77"/>
          <a:ea typeface="+mj-ea"/>
          <a:cs typeface="Poppins" pitchFamily="2" charset="77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144">
          <p15:clr>
            <a:srgbClr val="F26B43"/>
          </p15:clr>
        </p15:guide>
        <p15:guide id="4" pos="7416">
          <p15:clr>
            <a:srgbClr val="F26B43"/>
          </p15:clr>
        </p15:guide>
        <p15:guide id="5" pos="3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536A1-1A23-FDCA-E791-278F673BA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N Queen Visualizer in C++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4F0848-B081-1EB4-54CE-A4262714BD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Created by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C5B7BB-086A-0BEE-471F-DC71F427D32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Rishav Raj Singh</a:t>
            </a:r>
          </a:p>
        </p:txBody>
      </p:sp>
      <p:pic>
        <p:nvPicPr>
          <p:cNvPr id="9" name="Picture Placeholder 8" descr="A chess board with pieces on it&#10;&#10;Description automatically generated">
            <a:extLst>
              <a:ext uri="{FF2B5EF4-FFF2-40B4-BE49-F238E27FC236}">
                <a16:creationId xmlns:a16="http://schemas.microsoft.com/office/drawing/2014/main" id="{009AC2A9-9BEB-F35B-C049-0331889C6A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0" r="2265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79534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AA386-4FC0-1B25-F56E-72762BB37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N Queen Problem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F88FC-A605-AD8F-C14A-8464A81E7A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799" y="2724640"/>
            <a:ext cx="4338577" cy="743178"/>
          </a:xfrm>
        </p:spPr>
        <p:txBody>
          <a:bodyPr/>
          <a:lstStyle/>
          <a:p>
            <a:r>
              <a:rPr lang="en-IN" sz="4000" dirty="0"/>
              <a:t>Problem Statement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0ED7D9-5345-3D41-375B-5462E90E5E1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799" y="3814106"/>
            <a:ext cx="8482314" cy="1843268"/>
          </a:xfrm>
        </p:spPr>
        <p:txBody>
          <a:bodyPr/>
          <a:lstStyle/>
          <a:p>
            <a:r>
              <a:rPr lang="en-US" sz="2800" dirty="0"/>
              <a:t>The N Queen is the problem of placing N chess queens on an N×N chessboard so that no two queens attack each other.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065333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E3FC5-004E-E7E4-B4A8-1D519E72C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013" y="879589"/>
            <a:ext cx="6678385" cy="1325563"/>
          </a:xfrm>
        </p:spPr>
        <p:txBody>
          <a:bodyPr/>
          <a:lstStyle/>
          <a:p>
            <a:r>
              <a:rPr lang="en-US" dirty="0"/>
              <a:t>Approaches to Solve N Queen Problem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05651-3ED2-65FE-5109-32A683B887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4013" y="2827903"/>
            <a:ext cx="5310852" cy="743178"/>
          </a:xfrm>
        </p:spPr>
        <p:txBody>
          <a:bodyPr/>
          <a:lstStyle/>
          <a:p>
            <a:r>
              <a:rPr lang="en-IN" sz="3600" dirty="0"/>
              <a:t>Algorithms and Techniques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3B85C0-5231-B85C-5061-F6893C908F2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4013" y="3810000"/>
            <a:ext cx="5692815" cy="2057400"/>
          </a:xfrm>
        </p:spPr>
        <p:txBody>
          <a:bodyPr/>
          <a:lstStyle/>
          <a:p>
            <a:r>
              <a:rPr lang="en-US" sz="2400" dirty="0"/>
              <a:t>Various algorithms such as backtracking, brute force, and optimization techniques like pruning and symmetry detection can be employed to solve the N Queen Problem. Each approach has its trade-offs in terms of time complexity and solution quality.</a:t>
            </a:r>
            <a:endParaRPr lang="en-IN" sz="2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C785115-6AFE-B7B6-807A-E98BC63969E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IN"/>
              <a:t>Photos provided by Unsplash</a:t>
            </a:r>
          </a:p>
        </p:txBody>
      </p:sp>
      <p:pic>
        <p:nvPicPr>
          <p:cNvPr id="10" name="Picture Placeholder 9" descr="A digital brain and lines&#10;&#10;Description automatically generated with medium confidence">
            <a:extLst>
              <a:ext uri="{FF2B5EF4-FFF2-40B4-BE49-F238E27FC236}">
                <a16:creationId xmlns:a16="http://schemas.microsoft.com/office/drawing/2014/main" id="{D2290AC1-7B9E-1E61-4FAD-CD897AD32E82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" t="8826" r="833"/>
          <a:stretch/>
        </p:blipFill>
        <p:spPr>
          <a:xfrm>
            <a:off x="7252397" y="-1"/>
            <a:ext cx="4939603" cy="6858001"/>
          </a:xfrm>
        </p:spPr>
      </p:pic>
    </p:spTree>
    <p:extLst>
      <p:ext uri="{BB962C8B-B14F-4D97-AF65-F5344CB8AC3E}">
        <p14:creationId xmlns:p14="http://schemas.microsoft.com/office/powerpoint/2010/main" val="546969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0571-F973-B905-E890-19E966E0D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7629" y="725185"/>
            <a:ext cx="6854371" cy="1325563"/>
          </a:xfrm>
        </p:spPr>
        <p:txBody>
          <a:bodyPr/>
          <a:lstStyle/>
          <a:p>
            <a:r>
              <a:rPr lang="en-US" dirty="0"/>
              <a:t>Visualization of N Queen Solutions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5528C-9340-2521-0CAF-071B7A77B58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37629" y="2699945"/>
            <a:ext cx="4031114" cy="743178"/>
          </a:xfrm>
        </p:spPr>
        <p:txBody>
          <a:bodyPr/>
          <a:lstStyle/>
          <a:p>
            <a:r>
              <a:rPr lang="en-IN" sz="3600" dirty="0"/>
              <a:t>Interactive Interface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BFDDA2-9C06-4B86-1F98-CCA8BFF8B8A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37629" y="3738165"/>
            <a:ext cx="4945514" cy="2138175"/>
          </a:xfrm>
        </p:spPr>
        <p:txBody>
          <a:bodyPr/>
          <a:lstStyle/>
          <a:p>
            <a:r>
              <a:rPr lang="en-US" sz="2400" dirty="0"/>
              <a:t>Users can interact with the visualizer to explore different solutions and understand the mechanics behind each algorithm. The visualization aids in comprehending the problem-solving process.</a:t>
            </a:r>
            <a:endParaRPr lang="en-IN" sz="2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C07219-305B-941E-6979-12CAD852840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IN"/>
              <a:t>Photos provided by Unsplash</a:t>
            </a:r>
          </a:p>
        </p:txBody>
      </p:sp>
      <p:pic>
        <p:nvPicPr>
          <p:cNvPr id="19" name="Picture Placeholder 18" descr="A close-up of a chess piece&#10;&#10;Description automatically generated">
            <a:extLst>
              <a:ext uri="{FF2B5EF4-FFF2-40B4-BE49-F238E27FC236}">
                <a16:creationId xmlns:a16="http://schemas.microsoft.com/office/drawing/2014/main" id="{46075C4A-4983-80E0-CB2A-3E3CCE5A5982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8" t="11950" r="2378"/>
          <a:stretch/>
        </p:blipFill>
        <p:spPr>
          <a:xfrm>
            <a:off x="0" y="0"/>
            <a:ext cx="4945514" cy="6858000"/>
          </a:xfrm>
        </p:spPr>
      </p:pic>
    </p:spTree>
    <p:extLst>
      <p:ext uri="{BB962C8B-B14F-4D97-AF65-F5344CB8AC3E}">
        <p14:creationId xmlns:p14="http://schemas.microsoft.com/office/powerpoint/2010/main" val="3364614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994933"/>
              </p:ext>
            </p:extLst>
          </p:nvPr>
        </p:nvGraphicFramePr>
        <p:xfrm>
          <a:off x="533400" y="2285999"/>
          <a:ext cx="11125200" cy="3535675"/>
        </p:xfrm>
        <a:graphic>
          <a:graphicData uri="http://schemas.openxmlformats.org/drawingml/2006/table">
            <a:tbl>
              <a:tblPr/>
              <a:tblGrid>
                <a:gridCol w="556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7135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Poppins SemiBold" pitchFamily="34" charset="0"/>
                          <a:ea typeface="Poppins SemiBold" pitchFamily="34" charset="-122"/>
                          <a:cs typeface="Poppins SemiBold" pitchFamily="34" charset="-120"/>
                        </a:rPr>
                        <a:t>Step</a:t>
                      </a:r>
                      <a:endParaRPr lang="en-US" sz="1400" dirty="0">
                        <a:latin typeface="Poppins SemiBold" charset="0"/>
                        <a:ea typeface="Poppins SemiBold" charset="0"/>
                        <a:cs typeface="Poppins SemiBold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CDC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Poppins SemiBold" pitchFamily="34" charset="0"/>
                          <a:ea typeface="Poppins SemiBold" pitchFamily="34" charset="-122"/>
                          <a:cs typeface="Poppins SemiBold" pitchFamily="34" charset="-120"/>
                        </a:rPr>
                        <a:t>Description</a:t>
                      </a:r>
                      <a:endParaRPr lang="en-US" sz="1400" dirty="0">
                        <a:latin typeface="Poppins SemiBold" charset="0"/>
                        <a:ea typeface="Poppins SemiBold" charset="0"/>
                        <a:cs typeface="Poppins SemiBold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CD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7135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Poppins" pitchFamily="34" charset="0"/>
                          <a:ea typeface="Poppins" pitchFamily="34" charset="-122"/>
                          <a:cs typeface="Poppins" pitchFamily="34" charset="-120"/>
                        </a:rPr>
                        <a:t>1</a:t>
                      </a:r>
                      <a:endParaRPr lang="en-US" sz="1200" dirty="0">
                        <a:latin typeface="Poppins" charset="0"/>
                        <a:ea typeface="Poppins" charset="0"/>
                        <a:cs typeface="Poppi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Poppins" pitchFamily="34" charset="0"/>
                          <a:ea typeface="Poppins" pitchFamily="34" charset="-122"/>
                          <a:cs typeface="Poppins" pitchFamily="34" charset="-120"/>
                        </a:rPr>
                        <a:t>Define the chessboard and queen placement logic in C++ code.</a:t>
                      </a:r>
                      <a:endParaRPr lang="en-US" sz="1200" dirty="0">
                        <a:latin typeface="Poppins" charset="0"/>
                        <a:ea typeface="Poppins" charset="0"/>
                        <a:cs typeface="Poppi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7135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Poppins" pitchFamily="34" charset="0"/>
                          <a:ea typeface="Poppins" pitchFamily="34" charset="-122"/>
                          <a:cs typeface="Poppins" pitchFamily="34" charset="-120"/>
                        </a:rPr>
                        <a:t>2</a:t>
                      </a:r>
                      <a:endParaRPr lang="en-US" sz="1200" dirty="0">
                        <a:latin typeface="Poppins" charset="0"/>
                        <a:ea typeface="Poppins" charset="0"/>
                        <a:cs typeface="Poppi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Poppins" pitchFamily="34" charset="0"/>
                          <a:ea typeface="Poppins" pitchFamily="34" charset="-122"/>
                          <a:cs typeface="Poppins" pitchFamily="34" charset="-120"/>
                        </a:rPr>
                        <a:t>Implement the selected algorithm for solving the N Queen Problem efficiently.</a:t>
                      </a:r>
                      <a:endParaRPr lang="en-US" sz="1200" dirty="0">
                        <a:latin typeface="Poppins" charset="0"/>
                        <a:ea typeface="Poppins" charset="0"/>
                        <a:cs typeface="Poppi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7135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Poppins" pitchFamily="34" charset="0"/>
                          <a:ea typeface="Poppins" pitchFamily="34" charset="-122"/>
                          <a:cs typeface="Poppins" pitchFamily="34" charset="-120"/>
                        </a:rPr>
                        <a:t>3</a:t>
                      </a:r>
                      <a:endParaRPr lang="en-US" sz="1200" dirty="0">
                        <a:latin typeface="Poppins" charset="0"/>
                        <a:ea typeface="Poppins" charset="0"/>
                        <a:cs typeface="Poppi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Poppins" pitchFamily="34" charset="0"/>
                          <a:ea typeface="Poppins" pitchFamily="34" charset="-122"/>
                          <a:cs typeface="Poppins" pitchFamily="34" charset="-120"/>
                        </a:rPr>
                        <a:t>Integrate the visualization component to depict solutions graphically.</a:t>
                      </a:r>
                      <a:endParaRPr lang="en-US" sz="1200" dirty="0">
                        <a:latin typeface="Poppins" charset="0"/>
                        <a:ea typeface="Poppins" charset="0"/>
                        <a:cs typeface="Poppi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7135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Poppins" pitchFamily="34" charset="0"/>
                          <a:ea typeface="Poppins" pitchFamily="34" charset="-122"/>
                          <a:cs typeface="Poppins" pitchFamily="34" charset="-120"/>
                        </a:rPr>
                        <a:t>4</a:t>
                      </a:r>
                      <a:endParaRPr lang="en-US" sz="1200" dirty="0">
                        <a:latin typeface="Poppins" charset="0"/>
                        <a:ea typeface="Poppins" charset="0"/>
                        <a:cs typeface="Poppi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Poppins" pitchFamily="34" charset="0"/>
                          <a:ea typeface="Poppins" pitchFamily="34" charset="-122"/>
                          <a:cs typeface="Poppins" pitchFamily="34" charset="-120"/>
                        </a:rPr>
                        <a:t>Test the implementation with varying board sizes and analyze performance metrics.</a:t>
                      </a:r>
                      <a:endParaRPr lang="en-US" sz="1200" dirty="0">
                        <a:latin typeface="Poppins" charset="0"/>
                        <a:ea typeface="Poppins" charset="0"/>
                        <a:cs typeface="Poppi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 0"/>
          <p:cNvSpPr/>
          <p:nvPr/>
        </p:nvSpPr>
        <p:spPr>
          <a:xfrm>
            <a:off x="914400" y="723900"/>
            <a:ext cx="10439400" cy="1320800"/>
          </a:xfrm>
          <a:prstGeom prst="rect">
            <a:avLst/>
          </a:prstGeom>
          <a:noFill/>
          <a:ln/>
        </p:spPr>
        <p:txBody>
          <a:bodyPr wrap="square" rtlCol="0" anchor="t" anchorCtr="0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800" dirty="0">
                <a:latin typeface="Poppins"/>
                <a:cs typeface="Poppins"/>
              </a:rPr>
              <a:t>Implementation Details</a:t>
            </a:r>
          </a:p>
        </p:txBody>
      </p:sp>
      <p:sp>
        <p:nvSpPr>
          <p:cNvPr id="4" name="Text 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/>
        </p:spPr>
        <p:txBody>
          <a:bodyPr wrap="square" rtlCol="0" anchor="t" anchorCtr="0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50" dirty="0"/>
          </a:p>
        </p:txBody>
      </p:sp>
      <p:sp>
        <p:nvSpPr>
          <p:cNvPr id="5" name="Shape 2"/>
          <p:cNvSpPr/>
          <p:nvPr/>
        </p:nvSpPr>
        <p:spPr>
          <a:xfrm>
            <a:off x="1219200" y="1219200"/>
            <a:ext cx="1219200" cy="1219200"/>
          </a:xfrm>
          <a:prstGeom prst="line">
            <a:avLst/>
          </a:prstGeom>
          <a:noFill/>
          <a:ln/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633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8AA30-3A40-CD58-E868-DB8A59EF8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72768"/>
            <a:ext cx="6096000" cy="1325563"/>
          </a:xfrm>
        </p:spPr>
        <p:txBody>
          <a:bodyPr/>
          <a:lstStyle/>
          <a:p>
            <a:pPr algn="ctr"/>
            <a:r>
              <a:rPr lang="en-IN" dirty="0"/>
              <a:t>Conclusion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93F9D33-4DA4-6B72-791A-86C0BBEFDE9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5592" y="3630168"/>
            <a:ext cx="5004816" cy="1655064"/>
          </a:xfrm>
        </p:spPr>
        <p:txBody>
          <a:bodyPr/>
          <a:lstStyle/>
          <a:p>
            <a:pPr algn="ctr"/>
            <a:r>
              <a:rPr lang="en-US" sz="1800" dirty="0"/>
              <a:t>Sharing the N Queen visualizer and its source code can benefit students, developers, and enthusiasts in learning and experimenting with algorithmic challenges. </a:t>
            </a:r>
          </a:p>
          <a:p>
            <a:pPr algn="ctr"/>
            <a:r>
              <a:rPr lang="en-US" sz="1800" dirty="0"/>
              <a:t>Building a supportive community can drive innovation and collaboration.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24362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B8AB7-7835-8C42-8ACB-02AE36E26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72386"/>
            <a:ext cx="6096000" cy="1325563"/>
          </a:xfrm>
        </p:spPr>
        <p:txBody>
          <a:bodyPr/>
          <a:lstStyle/>
          <a:p>
            <a:pPr algn="ctr"/>
            <a:r>
              <a:rPr lang="en-IN" sz="5400" dirty="0"/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1283431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rra">
  <a:themeElements>
    <a:clrScheme name="Custom 3">
      <a:dk1>
        <a:srgbClr val="000000"/>
      </a:dk1>
      <a:lt1>
        <a:srgbClr val="FFFFFF"/>
      </a:lt1>
      <a:dk2>
        <a:srgbClr val="718DB2"/>
      </a:dk2>
      <a:lt2>
        <a:srgbClr val="FEFFFF"/>
      </a:lt2>
      <a:accent1>
        <a:srgbClr val="5E5E5E"/>
      </a:accent1>
      <a:accent2>
        <a:srgbClr val="E7E6E6"/>
      </a:accent2>
      <a:accent3>
        <a:srgbClr val="D7CDC8"/>
      </a:accent3>
      <a:accent4>
        <a:srgbClr val="AFA5A0"/>
      </a:accent4>
      <a:accent5>
        <a:srgbClr val="918787"/>
      </a:accent5>
      <a:accent6>
        <a:srgbClr val="556969"/>
      </a:accent6>
      <a:hlink>
        <a:srgbClr val="3758C1"/>
      </a:hlink>
      <a:folHlink>
        <a:srgbClr val="00539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9356E0F-75EC-4B50-8F15-B4D0C834ECCE}">
  <we:reference id="wa200005566" version="3.0.0.2" store="en-IN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227</Words>
  <Application>Microsoft Office PowerPoint</Application>
  <PresentationFormat>Widescreen</PresentationFormat>
  <Paragraphs>30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Poppins</vt:lpstr>
      <vt:lpstr>Poppins SemiBold</vt:lpstr>
      <vt:lpstr>Office Theme</vt:lpstr>
      <vt:lpstr>Terra</vt:lpstr>
      <vt:lpstr>N Queen Visualizer in C++</vt:lpstr>
      <vt:lpstr>Introduction to N Queen Problem</vt:lpstr>
      <vt:lpstr>Approaches to Solve N Queen Problem</vt:lpstr>
      <vt:lpstr>Visualization of N Queen Solutions</vt:lpstr>
      <vt:lpstr>PowerPoint Presentation</vt:lpstr>
      <vt:lpstr>Conclusion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Rishav Raj Singh</dc:creator>
  <cp:lastModifiedBy>Rishav Raj Singh</cp:lastModifiedBy>
  <cp:revision>10</cp:revision>
  <dcterms:created xsi:type="dcterms:W3CDTF">2024-07-11T09:34:20Z</dcterms:created>
  <dcterms:modified xsi:type="dcterms:W3CDTF">2024-07-12T08:37:25Z</dcterms:modified>
</cp:coreProperties>
</file>