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64" r:id="rId3"/>
    <p:sldId id="265" r:id="rId4"/>
    <p:sldId id="266" r:id="rId5"/>
    <p:sldId id="267" r:id="rId6"/>
    <p:sldId id="256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AFA5A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418C-4E3C-8B6A-5949C666FADC}"/>
              </c:ext>
            </c:extLst>
          </c:dPt>
          <c:dPt>
            <c:idx val="1"/>
            <c:bubble3D val="0"/>
            <c:spPr>
              <a:solidFill>
                <a:srgbClr val="F0F0F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418C-4E3C-8B6A-5949C666FADC}"/>
              </c:ext>
            </c:extLst>
          </c:dPt>
          <c:cat>
            <c:strRef>
              <c:f>Sheet1!$A$2:$A$3</c:f>
              <c:strCache>
                <c:ptCount val="2"/>
                <c:pt idx="0">
                  <c:v>Backtracking Algorithm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8C-4E3C-8B6A-5949C666FA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AFA5A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7AE4-486F-B4B4-E7B2F4B3ACE7}"/>
              </c:ext>
            </c:extLst>
          </c:dPt>
          <c:dPt>
            <c:idx val="1"/>
            <c:bubble3D val="0"/>
            <c:spPr>
              <a:solidFill>
                <a:srgbClr val="F0F0F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7AE4-486F-B4B4-E7B2F4B3ACE7}"/>
              </c:ext>
            </c:extLst>
          </c:dPt>
          <c:cat>
            <c:strRef>
              <c:f>Sheet1!$A$2:$A$3</c:f>
              <c:strCache>
                <c:ptCount val="2"/>
                <c:pt idx="0">
                  <c:v>Brute Force Algorithm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E4-486F-B4B4-E7B2F4B3A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9D0DE-7860-4651-86BD-111EC6ED562A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5D1A7-3E5B-488C-9EBE-54B43CDB5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4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54CF-39FA-3BD9-93BE-B05DD6E59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CCAB2-4E1E-3F42-F725-A0D03780F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5EFA7-2830-DA0B-981A-B758A864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C049-93F1-4FA6-899D-D62C92C2AF1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73003-E1B9-33D1-89BB-D5AA5397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0FD27-776D-3368-06B5-B55B69DE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904-A5B6-427D-8C03-108C74E7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65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645F-F6F1-8281-A959-B51F8649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9824D-16C3-60E2-D08E-70E65F9C0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B885-0467-93C7-3F5F-7BE45AF9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C049-93F1-4FA6-899D-D62C92C2AF1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3E1E8-F822-41AF-DFA4-18F1C398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84180-A95D-3AB7-CBA9-1F36C69C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904-A5B6-427D-8C03-108C74E7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7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D50CF-3539-59B3-72F6-AFF42C606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FFA8C-D401-5B42-2B74-33795DD74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8CC3A-F0FE-4458-5F8F-5F7235ED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C049-93F1-4FA6-899D-D62C92C2AF1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6E034-67EA-51CF-0BB4-947B7F09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CA54-B84B-1E0E-7F53-FCA4733C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904-A5B6-427D-8C03-108C74E7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09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BA06-7857-0B86-F251-FB1BA3A6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6C21-B9F1-C38F-0F12-2B6EFB85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83DAF-9F03-7D57-49BD-12E5A6B6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C049-93F1-4FA6-899D-D62C92C2AF1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D8BCF-A92F-35A9-6CED-7649238C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A9443-28C5-AA28-35D0-C62985B1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904-A5B6-427D-8C03-108C74E7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237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85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BB83-09DA-36D9-8532-32317BBA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78982-5AA6-943B-B825-F2EF18089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70631-4654-6722-CDF9-D33BD9E1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C049-93F1-4FA6-899D-D62C92C2AF1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42D9E-0417-F112-2A24-98B8F7D3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43EDF-0CAF-D5D7-3B34-49D50451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904-A5B6-427D-8C03-108C74E7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77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C010-2666-4161-3780-4AC4CE83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5D45-CEE2-4D8F-B938-E1AFA3FB1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CCF69-D237-2BC2-27EB-D029013D3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62725-F660-203B-F579-F204CCBA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C049-93F1-4FA6-899D-D62C92C2AF1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6D253-F268-AEE0-A8ED-29EC215F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6964C-4582-C05B-BA93-BB0F7463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904-A5B6-427D-8C03-108C74E7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BD0A-4177-B6E5-2BFB-4F5AF37C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7AAAF-10AE-E816-DA96-9E526CDA5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9696B-8A36-9AD1-6510-E5B87F3CC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C9BE5-A120-6A33-F707-B2FEB17A1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6C595-7FEE-B249-89C0-A07E9C44F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D8DDC-E08C-9746-D6C4-93C63F71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C049-93F1-4FA6-899D-D62C92C2AF1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FFCFC-C8CE-0FE3-9376-BA031318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E29D4-946F-5E55-2414-C869C512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904-A5B6-427D-8C03-108C74E7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79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5F85-3E36-F87E-8D0B-46A99F24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F4EEA-0CD5-85AF-DC61-117B72B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C049-93F1-4FA6-899D-D62C92C2AF1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33E29-3029-B1C4-7E39-F10E90C1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F1319-15EE-A0B5-E288-C261C4CF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904-A5B6-427D-8C03-108C74E7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98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682BF-712B-DC42-3643-88516273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C049-93F1-4FA6-899D-D62C92C2AF1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3BC90-F1A8-C622-25CD-319A556C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5B1A3-A0BA-52DE-6C42-82AB8BAA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904-A5B6-427D-8C03-108C74E7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04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147A-B554-AD9F-06AB-D04390EF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3CF3-6AF7-BDDD-C5EF-029BE2CD8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4E79B-595B-6207-ED22-A2DF0BBC6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0AB01-FD5C-A4D8-924F-78788065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C049-93F1-4FA6-899D-D62C92C2AF1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49104-8E1F-876F-5A01-966539BD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C4E67-20AE-9B88-1E9D-8DB626F7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904-A5B6-427D-8C03-108C74E7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76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E1D5-39F2-7FEE-B348-50383039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AF52E-C4DE-6197-EF04-44B6734F6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C34EF-0093-5D16-C50A-027D83ED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0F53C-DA34-1623-EB55-B2A63A33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C049-93F1-4FA6-899D-D62C92C2AF1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D239E-E49E-4E0B-C4C3-76A04A72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67162-4272-E3AF-A926-F7774DF2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904-A5B6-427D-8C03-108C74E7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29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A7B67-2076-FF23-4BCD-75CEC984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62F25-7206-C664-2DA5-C31D93C22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CCDB4-63D2-BC18-ADD9-1DB2F187B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33C049-93F1-4FA6-899D-D62C92C2AF1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27E35-B7E2-0377-BE6D-EEDFB1240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A815F-8D05-EE99-8DCC-D4AEE939E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06904-A5B6-427D-8C03-108C74E7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55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 Queen Visualizer in C++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0848-B081-1EB4-54CE-A4262714B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Created by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Rishav Raj Singh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1EC2C574-1227-1F18-123E-0874592C2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A386-4FC0-1B25-F56E-72762BB3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N Queen Problem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F88FC-A605-AD8F-C14A-8464A81E7A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724640"/>
            <a:ext cx="4338577" cy="743178"/>
          </a:xfrm>
        </p:spPr>
        <p:txBody>
          <a:bodyPr/>
          <a:lstStyle/>
          <a:p>
            <a:r>
              <a:rPr lang="en-IN" sz="4000" dirty="0"/>
              <a:t>Problem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0ED7D9-5345-3D41-375B-5462E90E5E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799" y="3814106"/>
            <a:ext cx="8482314" cy="1843268"/>
          </a:xfrm>
        </p:spPr>
        <p:txBody>
          <a:bodyPr/>
          <a:lstStyle/>
          <a:p>
            <a:r>
              <a:rPr lang="en-US" sz="2800" dirty="0"/>
              <a:t>The N Queen is the problem of placing N chess queens on an N×N chessboard so that no two queens attack each other.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653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3FC5-004E-E7E4-B4A8-1D519E72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Approaches to Solve N Queen Problem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05651-3ED2-65FE-5109-32A683B887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971800"/>
            <a:ext cx="5310852" cy="743178"/>
          </a:xfrm>
        </p:spPr>
        <p:txBody>
          <a:bodyPr/>
          <a:lstStyle/>
          <a:p>
            <a:r>
              <a:rPr lang="en-IN" sz="3600" dirty="0"/>
              <a:t>Algorithms and Techniques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B85C0-5231-B85C-5061-F6893C908F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799" y="3886200"/>
            <a:ext cx="5692815" cy="2057400"/>
          </a:xfrm>
        </p:spPr>
        <p:txBody>
          <a:bodyPr/>
          <a:lstStyle/>
          <a:p>
            <a:r>
              <a:rPr lang="en-US" sz="2400" dirty="0"/>
              <a:t>Various algorithms such as backtracking, brute force, and optimization techniques like pruning and symmetry detection can be employed to solve the N Queen Problem. Each approach has its trade-offs in terms of time complexity and solution quality.</a:t>
            </a:r>
            <a:endParaRPr lang="en-IN" sz="24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70DD3BB-4574-5F8C-BF37-DE65AED8C0E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6296" r="6296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785115-6AFE-B7B6-807A-E98BC63969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/>
              <a:t>Photos provided by Unsplash</a:t>
            </a:r>
          </a:p>
        </p:txBody>
      </p:sp>
    </p:spTree>
    <p:extLst>
      <p:ext uri="{BB962C8B-B14F-4D97-AF65-F5344CB8AC3E}">
        <p14:creationId xmlns:p14="http://schemas.microsoft.com/office/powerpoint/2010/main" val="54696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0571-F973-B905-E890-19E966E0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 of N Queen Solutions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5528C-9340-2521-0CAF-071B7A77B5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99428" y="2779372"/>
            <a:ext cx="4031114" cy="743178"/>
          </a:xfrm>
        </p:spPr>
        <p:txBody>
          <a:bodyPr/>
          <a:lstStyle/>
          <a:p>
            <a:r>
              <a:rPr lang="en-IN" sz="3600" dirty="0"/>
              <a:t>Interactive Interface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FDDA2-9C06-4B86-1F98-CCA8BFF8B8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99428" y="3707039"/>
            <a:ext cx="4945514" cy="2138175"/>
          </a:xfrm>
        </p:spPr>
        <p:txBody>
          <a:bodyPr/>
          <a:lstStyle/>
          <a:p>
            <a:r>
              <a:rPr lang="en-US" sz="2400" dirty="0"/>
              <a:t>Users can interact with the visualizer to explore different solutions and understand the mechanics behind each algorithm. The visualization aids in comprehending the problem-solving process.</a:t>
            </a:r>
            <a:endParaRPr lang="en-IN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C07219-305B-941E-6979-12CAD85284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/>
              <a:t>Photos provided by Unsplash</a:t>
            </a:r>
          </a:p>
        </p:txBody>
      </p:sp>
      <p:pic>
        <p:nvPicPr>
          <p:cNvPr id="19" name="Picture Placeholder 18" descr="A close-up of a chess piece&#10;&#10;Description automatically generated">
            <a:extLst>
              <a:ext uri="{FF2B5EF4-FFF2-40B4-BE49-F238E27FC236}">
                <a16:creationId xmlns:a16="http://schemas.microsoft.com/office/drawing/2014/main" id="{46075C4A-4983-80E0-CB2A-3E3CCE5A598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" r="23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6461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2530979495"/>
              </p:ext>
            </p:extLst>
          </p:nvPr>
        </p:nvGraphicFramePr>
        <p:xfrm>
          <a:off x="52197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2746078311"/>
              </p:ext>
            </p:extLst>
          </p:nvPr>
        </p:nvGraphicFramePr>
        <p:xfrm>
          <a:off x="88265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82E338A-D215-4588-8CDF-CAB5031589A8}"/>
              </a:ext>
            </a:extLst>
          </p:cNvPr>
          <p:cNvSpPr txBox="1"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r>
              <a:rPr lang="en-IN" sz="4800">
                <a:latin typeface="Poppins"/>
                <a:cs typeface="Poppins"/>
              </a:rPr>
              <a:t>Performance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EAC1A-2F77-4233-84AC-30BA9DB738BF}"/>
              </a:ext>
            </a:extLst>
          </p:cNvPr>
          <p:cNvSpPr txBox="1"/>
          <p:nvPr/>
        </p:nvSpPr>
        <p:spPr>
          <a:xfrm>
            <a:off x="56642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Poppins"/>
                <a:cs typeface="Poppins"/>
              </a:rPr>
              <a:t>50%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9CF99-2DCF-4CCE-8D0C-EDC6CA43F342}"/>
              </a:ext>
            </a:extLst>
          </p:cNvPr>
          <p:cNvSpPr txBox="1"/>
          <p:nvPr/>
        </p:nvSpPr>
        <p:spPr>
          <a:xfrm>
            <a:off x="92710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Poppins"/>
                <a:cs typeface="Poppins"/>
              </a:rPr>
              <a:t>30%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A4EEB-A505-4632-8495-BCB38F2AD082}"/>
              </a:ext>
            </a:extLst>
          </p:cNvPr>
          <p:cNvSpPr txBox="1"/>
          <p:nvPr/>
        </p:nvSpPr>
        <p:spPr>
          <a:xfrm>
            <a:off x="4559300" y="38227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2200" b="1"/>
              <a:t>Backtracking Algorithm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B3E26-6319-4230-95B0-3A5F113BA7EE}"/>
              </a:ext>
            </a:extLst>
          </p:cNvPr>
          <p:cNvSpPr txBox="1"/>
          <p:nvPr/>
        </p:nvSpPr>
        <p:spPr>
          <a:xfrm>
            <a:off x="45593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The backtracking algorithm demonstrates a 50% efficiency rate in solving N Queen Problem instances. It excels in finding solutions but may face challenges with larger board sizes.</a:t>
            </a:r>
            <a:endParaRPr lang="en-IN" sz="160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D019F-725D-4E0E-93D9-112067EB7B7D}"/>
              </a:ext>
            </a:extLst>
          </p:cNvPr>
          <p:cNvSpPr txBox="1"/>
          <p:nvPr/>
        </p:nvSpPr>
        <p:spPr>
          <a:xfrm>
            <a:off x="8204200" y="38100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2200" b="1"/>
              <a:t>Brute Force Algorithm 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29EAC1-75EC-424D-A096-0AC4FF0644A9}"/>
              </a:ext>
            </a:extLst>
          </p:cNvPr>
          <p:cNvSpPr txBox="1"/>
          <p:nvPr/>
        </p:nvSpPr>
        <p:spPr>
          <a:xfrm>
            <a:off x="82042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The brute force algorithm achieves a 30% efficiency rate in solving N Queen Problem instances. While straightforward, it struggles with scalability and complexity.</a:t>
            </a:r>
            <a:endParaRPr lang="en-IN" sz="160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51B20-884F-453C-9990-0D885036128B}"/>
              </a:ext>
            </a:extLst>
          </p:cNvPr>
          <p:cNvSpPr/>
          <p:nvPr/>
        </p:nvSpPr>
        <p:spPr>
          <a:xfrm>
            <a:off x="1600200" y="3225800"/>
            <a:ext cx="2628900" cy="3632200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853440" y="2438400"/>
          <a:ext cx="10363200" cy="26212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Poppins SemiBold" pitchFamily="34" charset="0"/>
                          <a:ea typeface="Poppins SemiBold" pitchFamily="34" charset="-122"/>
                          <a:cs typeface="Poppins SemiBold" pitchFamily="34" charset="-120"/>
                        </a:rPr>
                        <a:t>Step</a:t>
                      </a:r>
                      <a:endParaRPr lang="en-US" sz="1400" dirty="0">
                        <a:latin typeface="Poppins SemiBold" charset="0"/>
                        <a:ea typeface="Poppins SemiBold" charset="0"/>
                        <a:cs typeface="Poppins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DC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Poppins SemiBold" pitchFamily="34" charset="0"/>
                          <a:ea typeface="Poppins SemiBold" pitchFamily="34" charset="-122"/>
                          <a:cs typeface="Poppins SemiBold" pitchFamily="34" charset="-120"/>
                        </a:rPr>
                        <a:t>Description</a:t>
                      </a:r>
                      <a:endParaRPr lang="en-US" sz="1400" dirty="0">
                        <a:latin typeface="Poppins SemiBold" charset="0"/>
                        <a:ea typeface="Poppins SemiBold" charset="0"/>
                        <a:cs typeface="Poppins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D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1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Define the chessboard and queen placement logic in C++ code.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2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Implement the selected algorithm for solving the N Queen Problem efficiently.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3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Integrate the visualization component to depict solutions graphically.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4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Test the implementation with varying board sizes and analyze performance metrics.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>
                <a:latin typeface="Poppins"/>
                <a:cs typeface="Poppins"/>
              </a:rPr>
              <a:t>Implementation Details</a:t>
            </a:r>
            <a:endParaRPr lang="en-US" sz="4800" dirty="0">
              <a:latin typeface="Poppins"/>
              <a:cs typeface="Poppins"/>
            </a:endParaRPr>
          </a:p>
        </p:txBody>
      </p:sp>
      <p:sp>
        <p:nvSpPr>
          <p:cNvPr id="4" name="Text 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50" dirty="0"/>
          </a:p>
        </p:txBody>
      </p:sp>
      <p:sp>
        <p:nvSpPr>
          <p:cNvPr id="5" name="Shape 2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63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AA30-3A40-CD58-E868-DB8A59EF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 and Further Enhancements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C1A2C-9497-228B-7FAD-1FE95C5CC8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2400" dirty="0"/>
              <a:t>Community Impact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3F9D33-4DA4-6B72-791A-86C0BBEFDE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3331580" cy="2057400"/>
          </a:xfrm>
        </p:spPr>
        <p:txBody>
          <a:bodyPr/>
          <a:lstStyle/>
          <a:p>
            <a:r>
              <a:rPr lang="en-US" sz="1800" dirty="0"/>
              <a:t>Sharing the N Queen visualizer and its source code can benefit students, developers, and enthusiasts in learning and experimenting with algorithmic challenges. Building a supportive community can drive innovation and collaboration.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436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rra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9356E0F-75EC-4B50-8F15-B4D0C834ECCE}">
  <we:reference id="wa200005566" version="3.0.0.2" store="en-IN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302</Words>
  <Application>Microsoft Office PowerPoint</Application>
  <PresentationFormat>Widescreen</PresentationFormat>
  <Paragraphs>37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Poppins</vt:lpstr>
      <vt:lpstr>Poppins SemiBold</vt:lpstr>
      <vt:lpstr>Office Theme</vt:lpstr>
      <vt:lpstr>Terra</vt:lpstr>
      <vt:lpstr>N Queen Visualizer in C++</vt:lpstr>
      <vt:lpstr>Introduction to N Queen Problem</vt:lpstr>
      <vt:lpstr>Approaches to Solve N Queen Problem</vt:lpstr>
      <vt:lpstr>Visualization of N Queen Solutions</vt:lpstr>
      <vt:lpstr>PowerPoint Presentation</vt:lpstr>
      <vt:lpstr>PowerPoint Presentation</vt:lpstr>
      <vt:lpstr>Conclusion and Further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Rishav Raj Singh</dc:creator>
  <cp:lastModifiedBy>Rishav Raj Singh</cp:lastModifiedBy>
  <cp:revision>1</cp:revision>
  <dcterms:created xsi:type="dcterms:W3CDTF">2024-07-11T09:34:20Z</dcterms:created>
  <dcterms:modified xsi:type="dcterms:W3CDTF">2024-07-11T09:53:49Z</dcterms:modified>
</cp:coreProperties>
</file>