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87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90962" y="1301254"/>
            <a:ext cx="9118775" cy="655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rwebsite.com/" TargetMode="External"/><Relationship Id="rId2" Type="http://schemas.openxmlformats.org/officeDocument/2006/relationships/hyperlink" Target="mailto:jatinc957@e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9854" y="5559183"/>
            <a:ext cx="10238740" cy="274574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 marR="5080" algn="ctr">
              <a:lnSpc>
                <a:spcPts val="5100"/>
              </a:lnSpc>
              <a:spcBef>
                <a:spcPts val="1120"/>
              </a:spcBef>
            </a:pPr>
            <a:r>
              <a:rPr sz="5100" b="1" spc="-229" dirty="0">
                <a:latin typeface="Verdana"/>
                <a:cs typeface="Verdana"/>
              </a:rPr>
              <a:t>Revolutionizing </a:t>
            </a:r>
            <a:r>
              <a:rPr sz="5100" b="1" spc="-225" dirty="0">
                <a:latin typeface="Verdana"/>
                <a:cs typeface="Verdana"/>
              </a:rPr>
              <a:t> </a:t>
            </a:r>
            <a:r>
              <a:rPr sz="5100" b="1" spc="-90" dirty="0">
                <a:latin typeface="Verdana"/>
                <a:cs typeface="Verdana"/>
              </a:rPr>
              <a:t>C</a:t>
            </a:r>
            <a:r>
              <a:rPr sz="5100" b="1" spc="-215" dirty="0">
                <a:latin typeface="Verdana"/>
                <a:cs typeface="Verdana"/>
              </a:rPr>
              <a:t>ommunication:</a:t>
            </a:r>
            <a:r>
              <a:rPr sz="5100" b="1" spc="-340" dirty="0">
                <a:latin typeface="Verdana"/>
                <a:cs typeface="Verdana"/>
              </a:rPr>
              <a:t> </a:t>
            </a:r>
            <a:r>
              <a:rPr sz="5100" b="1" spc="-140" dirty="0">
                <a:latin typeface="Verdana"/>
                <a:cs typeface="Verdana"/>
              </a:rPr>
              <a:t>U</a:t>
            </a:r>
            <a:r>
              <a:rPr sz="5100" b="1" spc="-180" dirty="0">
                <a:latin typeface="Verdana"/>
                <a:cs typeface="Verdana"/>
              </a:rPr>
              <a:t>n</a:t>
            </a:r>
            <a:r>
              <a:rPr sz="5100" b="1" spc="-450" dirty="0">
                <a:latin typeface="Verdana"/>
                <a:cs typeface="Verdana"/>
              </a:rPr>
              <a:t>v</a:t>
            </a:r>
            <a:r>
              <a:rPr sz="5100" b="1" spc="-204" dirty="0">
                <a:latin typeface="Verdana"/>
                <a:cs typeface="Verdana"/>
              </a:rPr>
              <a:t>eili</a:t>
            </a:r>
            <a:r>
              <a:rPr sz="5100" b="1" spc="-340" dirty="0">
                <a:latin typeface="Verdana"/>
                <a:cs typeface="Verdana"/>
              </a:rPr>
              <a:t>n</a:t>
            </a:r>
            <a:r>
              <a:rPr sz="5100" b="1" spc="-30" dirty="0">
                <a:latin typeface="Verdana"/>
                <a:cs typeface="Verdana"/>
              </a:rPr>
              <a:t>g</a:t>
            </a:r>
            <a:r>
              <a:rPr sz="5100" b="1" spc="-340" dirty="0">
                <a:latin typeface="Verdana"/>
                <a:cs typeface="Verdana"/>
              </a:rPr>
              <a:t> </a:t>
            </a:r>
            <a:r>
              <a:rPr sz="5100" b="1" spc="-120" dirty="0">
                <a:latin typeface="Verdana"/>
                <a:cs typeface="Verdana"/>
              </a:rPr>
              <a:t>t</a:t>
            </a:r>
            <a:r>
              <a:rPr sz="5100" b="1" spc="-180" dirty="0">
                <a:latin typeface="Verdana"/>
                <a:cs typeface="Verdana"/>
              </a:rPr>
              <a:t>h</a:t>
            </a:r>
            <a:r>
              <a:rPr sz="5100" b="1" spc="-150" dirty="0">
                <a:latin typeface="Verdana"/>
                <a:cs typeface="Verdana"/>
              </a:rPr>
              <a:t>e  </a:t>
            </a:r>
            <a:r>
              <a:rPr sz="5100" b="1" spc="-120" dirty="0">
                <a:latin typeface="Verdana"/>
                <a:cs typeface="Verdana"/>
              </a:rPr>
              <a:t>P</a:t>
            </a:r>
            <a:r>
              <a:rPr sz="5100" b="1" spc="-450" dirty="0">
                <a:latin typeface="Verdana"/>
                <a:cs typeface="Verdana"/>
              </a:rPr>
              <a:t>r</a:t>
            </a:r>
            <a:r>
              <a:rPr sz="5100" b="1" spc="-254" dirty="0">
                <a:latin typeface="Verdana"/>
                <a:cs typeface="Verdana"/>
              </a:rPr>
              <a:t>oje</a:t>
            </a:r>
            <a:r>
              <a:rPr sz="5100" b="1" spc="-220" dirty="0">
                <a:latin typeface="Verdana"/>
                <a:cs typeface="Verdana"/>
              </a:rPr>
              <a:t>c</a:t>
            </a:r>
            <a:r>
              <a:rPr sz="5100" b="1" spc="-165" dirty="0">
                <a:latin typeface="Verdana"/>
                <a:cs typeface="Verdana"/>
              </a:rPr>
              <a:t>t</a:t>
            </a:r>
            <a:r>
              <a:rPr sz="5100" b="1" spc="-340" dirty="0">
                <a:latin typeface="Verdana"/>
                <a:cs typeface="Verdana"/>
              </a:rPr>
              <a:t> </a:t>
            </a:r>
            <a:r>
              <a:rPr sz="5100" b="1" spc="-210" dirty="0">
                <a:latin typeface="Verdana"/>
                <a:cs typeface="Verdana"/>
              </a:rPr>
              <a:t>W</a:t>
            </a:r>
            <a:r>
              <a:rPr sz="5100" b="1" spc="-145" dirty="0">
                <a:latin typeface="Verdana"/>
                <a:cs typeface="Verdana"/>
              </a:rPr>
              <a:t>eb</a:t>
            </a:r>
            <a:r>
              <a:rPr sz="5100" b="1" spc="-340" dirty="0">
                <a:latin typeface="Verdana"/>
                <a:cs typeface="Verdana"/>
              </a:rPr>
              <a:t> </a:t>
            </a:r>
            <a:r>
              <a:rPr sz="5100" b="1" spc="-90" dirty="0">
                <a:latin typeface="Verdana"/>
                <a:cs typeface="Verdana"/>
              </a:rPr>
              <a:t>C</a:t>
            </a:r>
            <a:r>
              <a:rPr sz="5100" b="1" spc="-240" dirty="0">
                <a:latin typeface="Verdana"/>
                <a:cs typeface="Verdana"/>
              </a:rPr>
              <a:t>on</a:t>
            </a:r>
            <a:r>
              <a:rPr sz="5100" b="1" spc="-190" dirty="0">
                <a:latin typeface="Verdana"/>
                <a:cs typeface="Verdana"/>
              </a:rPr>
              <a:t>f</a:t>
            </a:r>
            <a:r>
              <a:rPr sz="5100" b="1" spc="-350" dirty="0">
                <a:latin typeface="Verdana"/>
                <a:cs typeface="Verdana"/>
              </a:rPr>
              <a:t>e</a:t>
            </a:r>
            <a:r>
              <a:rPr sz="5100" b="1" spc="-320" dirty="0">
                <a:latin typeface="Verdana"/>
                <a:cs typeface="Verdana"/>
              </a:rPr>
              <a:t>r</a:t>
            </a:r>
            <a:r>
              <a:rPr sz="5100" b="1" spc="-175" dirty="0">
                <a:latin typeface="Verdana"/>
                <a:cs typeface="Verdana"/>
              </a:rPr>
              <a:t>e</a:t>
            </a:r>
            <a:r>
              <a:rPr sz="5100" b="1" spc="-180" dirty="0">
                <a:latin typeface="Verdana"/>
                <a:cs typeface="Verdana"/>
              </a:rPr>
              <a:t>n</a:t>
            </a:r>
            <a:r>
              <a:rPr sz="5100" b="1" spc="-70" dirty="0">
                <a:latin typeface="Verdana"/>
                <a:cs typeface="Verdana"/>
              </a:rPr>
              <a:t>c</a:t>
            </a:r>
            <a:r>
              <a:rPr sz="5100" b="1" spc="-135" dirty="0">
                <a:latin typeface="Verdana"/>
                <a:cs typeface="Verdana"/>
              </a:rPr>
              <a:t>i</a:t>
            </a:r>
            <a:r>
              <a:rPr sz="5100" b="1" spc="-275" dirty="0">
                <a:latin typeface="Verdana"/>
                <a:cs typeface="Verdana"/>
              </a:rPr>
              <a:t>n</a:t>
            </a:r>
            <a:r>
              <a:rPr sz="5100" b="1" spc="-20" dirty="0">
                <a:latin typeface="Verdana"/>
                <a:cs typeface="Verdana"/>
              </a:rPr>
              <a:t>g  </a:t>
            </a:r>
            <a:r>
              <a:rPr sz="5100" b="1" spc="-135" dirty="0">
                <a:latin typeface="Verdana"/>
                <a:cs typeface="Verdana"/>
              </a:rPr>
              <a:t>A</a:t>
            </a:r>
            <a:r>
              <a:rPr lang="en-US" sz="5100" b="1" spc="-135" dirty="0">
                <a:latin typeface="Verdana"/>
                <a:cs typeface="Verdana"/>
              </a:rPr>
              <a:t>PP</a:t>
            </a:r>
            <a:r>
              <a:rPr sz="5100" b="1" spc="-340" dirty="0">
                <a:latin typeface="Verdana"/>
                <a:cs typeface="Verdana"/>
              </a:rPr>
              <a:t> </a:t>
            </a:r>
            <a:r>
              <a:rPr sz="5100" b="1" spc="-220" dirty="0">
                <a:latin typeface="Verdana"/>
                <a:cs typeface="Verdana"/>
              </a:rPr>
              <a:t>with</a:t>
            </a:r>
            <a:r>
              <a:rPr sz="5100" b="1" spc="-340" dirty="0">
                <a:latin typeface="Verdana"/>
                <a:cs typeface="Verdana"/>
              </a:rPr>
              <a:t> </a:t>
            </a:r>
            <a:r>
              <a:rPr sz="5100" b="1" spc="-390" dirty="0">
                <a:latin typeface="Verdana"/>
                <a:cs typeface="Verdana"/>
              </a:rPr>
              <a:t>w</a:t>
            </a:r>
            <a:r>
              <a:rPr sz="5100" b="1" spc="-175" dirty="0">
                <a:latin typeface="Verdana"/>
                <a:cs typeface="Verdana"/>
              </a:rPr>
              <a:t>eb</a:t>
            </a:r>
            <a:r>
              <a:rPr sz="5100" b="1" spc="-254" dirty="0">
                <a:latin typeface="Verdana"/>
                <a:cs typeface="Verdana"/>
              </a:rPr>
              <a:t>R</a:t>
            </a:r>
            <a:r>
              <a:rPr sz="5100" b="1" spc="-465" dirty="0">
                <a:latin typeface="Verdana"/>
                <a:cs typeface="Verdana"/>
              </a:rPr>
              <a:t>T</a:t>
            </a:r>
            <a:r>
              <a:rPr sz="5100" b="1" spc="15" dirty="0">
                <a:latin typeface="Verdana"/>
                <a:cs typeface="Verdana"/>
              </a:rPr>
              <a:t>C</a:t>
            </a:r>
            <a:endParaRPr sz="51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81252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7768590" y="0"/>
                </a:moveTo>
                <a:lnTo>
                  <a:pt x="0" y="0"/>
                </a:ln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19410" y="9191445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114300"/>
                </a:moveTo>
                <a:lnTo>
                  <a:pt x="7768588" y="114300"/>
                </a:lnTo>
                <a:lnTo>
                  <a:pt x="7768588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7875" y="1437411"/>
            <a:ext cx="14192249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7172" y="1580616"/>
            <a:ext cx="7886687" cy="75723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47546" y="2694495"/>
            <a:ext cx="6447155" cy="41687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3000" spc="200" dirty="0">
                <a:latin typeface="Verdana"/>
                <a:cs typeface="Verdana"/>
              </a:rPr>
              <a:t>W</a:t>
            </a:r>
            <a:r>
              <a:rPr sz="3000" spc="40" dirty="0">
                <a:latin typeface="Verdana"/>
                <a:cs typeface="Verdana"/>
              </a:rPr>
              <a:t>el</a:t>
            </a:r>
            <a:r>
              <a:rPr sz="3000" spc="20" dirty="0">
                <a:latin typeface="Verdana"/>
                <a:cs typeface="Verdana"/>
              </a:rPr>
              <a:t>c</a:t>
            </a:r>
            <a:r>
              <a:rPr sz="3000" spc="114" dirty="0">
                <a:latin typeface="Verdana"/>
                <a:cs typeface="Verdana"/>
              </a:rPr>
              <a:t>ome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t</a:t>
            </a:r>
            <a:r>
              <a:rPr sz="3000" spc="60" dirty="0">
                <a:latin typeface="Verdana"/>
                <a:cs typeface="Verdana"/>
              </a:rPr>
              <a:t>o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the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20" dirty="0">
                <a:latin typeface="Verdana"/>
                <a:cs typeface="Verdana"/>
              </a:rPr>
              <a:t>u</a:t>
            </a:r>
            <a:r>
              <a:rPr sz="3000" spc="90" dirty="0">
                <a:latin typeface="Verdana"/>
                <a:cs typeface="Verdana"/>
              </a:rPr>
              <a:t>n</a:t>
            </a:r>
            <a:r>
              <a:rPr sz="3000" spc="-195" dirty="0">
                <a:latin typeface="Verdana"/>
                <a:cs typeface="Verdana"/>
              </a:rPr>
              <a:t>v</a:t>
            </a:r>
            <a:r>
              <a:rPr sz="3000" spc="45" dirty="0">
                <a:latin typeface="Verdana"/>
                <a:cs typeface="Verdana"/>
              </a:rPr>
              <a:t>eiling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of  </a:t>
            </a:r>
            <a:r>
              <a:rPr sz="3100" i="1" spc="210" dirty="0">
                <a:latin typeface="Verdana"/>
                <a:cs typeface="Verdana"/>
              </a:rPr>
              <a:t>P</a:t>
            </a:r>
            <a:r>
              <a:rPr sz="3100" i="1" spc="-160" dirty="0">
                <a:latin typeface="Verdana"/>
                <a:cs typeface="Verdana"/>
              </a:rPr>
              <a:t>r</a:t>
            </a:r>
            <a:r>
              <a:rPr sz="3100" i="1" spc="-55" dirty="0">
                <a:latin typeface="Verdana"/>
                <a:cs typeface="Verdana"/>
              </a:rPr>
              <a:t>oje</a:t>
            </a:r>
            <a:r>
              <a:rPr sz="3100" i="1" spc="-40" dirty="0">
                <a:latin typeface="Verdana"/>
                <a:cs typeface="Verdana"/>
              </a:rPr>
              <a:t>c</a:t>
            </a:r>
            <a:r>
              <a:rPr sz="3100" i="1" spc="-5" dirty="0">
                <a:latin typeface="Verdana"/>
                <a:cs typeface="Verdana"/>
              </a:rPr>
              <a:t>t</a:t>
            </a:r>
            <a:r>
              <a:rPr sz="3100" i="1" spc="-305" dirty="0">
                <a:latin typeface="Verdana"/>
                <a:cs typeface="Verdana"/>
              </a:rPr>
              <a:t> </a:t>
            </a:r>
            <a:r>
              <a:rPr sz="3100" i="1" spc="95" dirty="0">
                <a:latin typeface="Verdana"/>
                <a:cs typeface="Verdana"/>
              </a:rPr>
              <a:t>W</a:t>
            </a:r>
            <a:r>
              <a:rPr sz="3100" i="1" spc="30" dirty="0">
                <a:latin typeface="Verdana"/>
                <a:cs typeface="Verdana"/>
              </a:rPr>
              <a:t>eb</a:t>
            </a:r>
            <a:r>
              <a:rPr sz="3100" i="1" spc="-305" dirty="0">
                <a:latin typeface="Verdana"/>
                <a:cs typeface="Verdana"/>
              </a:rPr>
              <a:t> </a:t>
            </a:r>
            <a:r>
              <a:rPr sz="3100" i="1" spc="-80" dirty="0">
                <a:latin typeface="Verdana"/>
                <a:cs typeface="Verdana"/>
              </a:rPr>
              <a:t>C</a:t>
            </a:r>
            <a:r>
              <a:rPr sz="3100" i="1" spc="-5" dirty="0">
                <a:latin typeface="Verdana"/>
                <a:cs typeface="Verdana"/>
              </a:rPr>
              <a:t>on</a:t>
            </a:r>
            <a:r>
              <a:rPr sz="3100" i="1" spc="-35" dirty="0">
                <a:latin typeface="Verdana"/>
                <a:cs typeface="Verdana"/>
              </a:rPr>
              <a:t>f</a:t>
            </a:r>
            <a:r>
              <a:rPr sz="3100" i="1" spc="-95" dirty="0">
                <a:latin typeface="Verdana"/>
                <a:cs typeface="Verdana"/>
              </a:rPr>
              <a:t>e</a:t>
            </a:r>
            <a:r>
              <a:rPr sz="3100" i="1" spc="-105" dirty="0">
                <a:latin typeface="Verdana"/>
                <a:cs typeface="Verdana"/>
              </a:rPr>
              <a:t>r</a:t>
            </a:r>
            <a:r>
              <a:rPr sz="3100" i="1" spc="35" dirty="0">
                <a:latin typeface="Verdana"/>
                <a:cs typeface="Verdana"/>
              </a:rPr>
              <a:t>en</a:t>
            </a:r>
            <a:r>
              <a:rPr sz="3100" i="1" spc="5" dirty="0">
                <a:latin typeface="Verdana"/>
                <a:cs typeface="Verdana"/>
              </a:rPr>
              <a:t>c</a:t>
            </a:r>
            <a:r>
              <a:rPr sz="3100" i="1" spc="50" dirty="0">
                <a:latin typeface="Verdana"/>
                <a:cs typeface="Verdana"/>
              </a:rPr>
              <a:t>ing</a:t>
            </a:r>
            <a:r>
              <a:rPr sz="3100" i="1" spc="-305" dirty="0">
                <a:latin typeface="Verdana"/>
                <a:cs typeface="Verdana"/>
              </a:rPr>
              <a:t> </a:t>
            </a:r>
            <a:r>
              <a:rPr sz="3100" i="1" spc="65" dirty="0">
                <a:latin typeface="Verdana"/>
                <a:cs typeface="Verdana"/>
              </a:rPr>
              <a:t>App  </a:t>
            </a:r>
            <a:r>
              <a:rPr sz="3000" spc="80" dirty="0">
                <a:latin typeface="Verdana"/>
                <a:cs typeface="Verdana"/>
              </a:rPr>
              <a:t>with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-229" dirty="0">
                <a:latin typeface="Verdana"/>
                <a:cs typeface="Verdana"/>
              </a:rPr>
              <a:t>w</a:t>
            </a:r>
            <a:r>
              <a:rPr sz="3000" b="1" spc="-105" dirty="0">
                <a:latin typeface="Verdana"/>
                <a:cs typeface="Verdana"/>
              </a:rPr>
              <a:t>eb</a:t>
            </a:r>
            <a:r>
              <a:rPr sz="3000" b="1" spc="-150" dirty="0">
                <a:latin typeface="Verdana"/>
                <a:cs typeface="Verdana"/>
              </a:rPr>
              <a:t>R</a:t>
            </a:r>
            <a:r>
              <a:rPr sz="3000" b="1" spc="-270" dirty="0">
                <a:latin typeface="Verdana"/>
                <a:cs typeface="Verdana"/>
              </a:rPr>
              <a:t>T</a:t>
            </a:r>
            <a:r>
              <a:rPr sz="3000" b="1" spc="10" dirty="0">
                <a:latin typeface="Verdana"/>
                <a:cs typeface="Verdana"/>
              </a:rPr>
              <a:t>C</a:t>
            </a:r>
            <a:r>
              <a:rPr sz="3000" spc="-459" dirty="0">
                <a:latin typeface="Verdana"/>
                <a:cs typeface="Verdana"/>
              </a:rPr>
              <a:t>.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30" dirty="0">
                <a:latin typeface="Verdana"/>
                <a:cs typeface="Verdana"/>
              </a:rPr>
              <a:t>This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20" dirty="0">
                <a:latin typeface="Verdana"/>
                <a:cs typeface="Verdana"/>
              </a:rPr>
              <a:t>r</a:t>
            </a:r>
            <a:r>
              <a:rPr sz="3000" spc="-10" dirty="0">
                <a:latin typeface="Verdana"/>
                <a:cs typeface="Verdana"/>
              </a:rPr>
              <a:t>e</a:t>
            </a:r>
            <a:r>
              <a:rPr sz="3000" spc="-195" dirty="0">
                <a:latin typeface="Verdana"/>
                <a:cs typeface="Verdana"/>
              </a:rPr>
              <a:t>v</a:t>
            </a:r>
            <a:r>
              <a:rPr sz="3000" spc="25" dirty="0">
                <a:latin typeface="Verdana"/>
                <a:cs typeface="Verdana"/>
              </a:rPr>
              <a:t>olutiona</a:t>
            </a:r>
            <a:r>
              <a:rPr sz="3000" spc="70" dirty="0">
                <a:latin typeface="Verdana"/>
                <a:cs typeface="Verdana"/>
              </a:rPr>
              <a:t>r</a:t>
            </a:r>
            <a:r>
              <a:rPr sz="3000" spc="-110" dirty="0">
                <a:latin typeface="Verdana"/>
                <a:cs typeface="Verdana"/>
              </a:rPr>
              <a:t>y  </a:t>
            </a:r>
            <a:r>
              <a:rPr sz="3000" spc="95" dirty="0">
                <a:latin typeface="Verdana"/>
                <a:cs typeface="Verdana"/>
              </a:rPr>
              <a:t>app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30" dirty="0">
                <a:latin typeface="Verdana"/>
                <a:cs typeface="Verdana"/>
              </a:rPr>
              <a:t>will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35" dirty="0">
                <a:latin typeface="Verdana"/>
                <a:cs typeface="Verdana"/>
              </a:rPr>
              <a:t>t</a:t>
            </a:r>
            <a:r>
              <a:rPr sz="3000" spc="-225" dirty="0">
                <a:latin typeface="Verdana"/>
                <a:cs typeface="Verdana"/>
              </a:rPr>
              <a:t>r</a:t>
            </a:r>
            <a:r>
              <a:rPr sz="3000" spc="-15" dirty="0">
                <a:latin typeface="Verdana"/>
                <a:cs typeface="Verdana"/>
              </a:rPr>
              <a:t>ans</a:t>
            </a:r>
            <a:r>
              <a:rPr sz="3000" spc="-40" dirty="0">
                <a:latin typeface="Verdana"/>
                <a:cs typeface="Verdana"/>
              </a:rPr>
              <a:t>f</a:t>
            </a:r>
            <a:r>
              <a:rPr sz="3000" spc="-10" dirty="0">
                <a:latin typeface="Verdana"/>
                <a:cs typeface="Verdana"/>
              </a:rPr>
              <a:t>o</a:t>
            </a:r>
            <a:r>
              <a:rPr sz="3000" spc="-35" dirty="0">
                <a:latin typeface="Verdana"/>
                <a:cs typeface="Verdana"/>
              </a:rPr>
              <a:t>r</a:t>
            </a:r>
            <a:r>
              <a:rPr sz="3000" spc="265" dirty="0">
                <a:latin typeface="Verdana"/>
                <a:cs typeface="Verdana"/>
              </a:rPr>
              <a:t>m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the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30" dirty="0">
                <a:latin typeface="Verdana"/>
                <a:cs typeface="Verdana"/>
              </a:rPr>
              <a:t>w</a:t>
            </a:r>
            <a:r>
              <a:rPr sz="3000" spc="-65" dirty="0">
                <a:latin typeface="Verdana"/>
                <a:cs typeface="Verdana"/>
              </a:rPr>
              <a:t>a</a:t>
            </a:r>
            <a:r>
              <a:rPr sz="3000" spc="-150" dirty="0">
                <a:latin typeface="Verdana"/>
                <a:cs typeface="Verdana"/>
              </a:rPr>
              <a:t>y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35" dirty="0">
                <a:latin typeface="Verdana"/>
                <a:cs typeface="Verdana"/>
              </a:rPr>
              <a:t>w</a:t>
            </a:r>
            <a:r>
              <a:rPr sz="3000" spc="15" dirty="0">
                <a:latin typeface="Verdana"/>
                <a:cs typeface="Verdana"/>
              </a:rPr>
              <a:t>e  </a:t>
            </a:r>
            <a:r>
              <a:rPr sz="3000" spc="95" dirty="0">
                <a:latin typeface="Verdana"/>
                <a:cs typeface="Verdana"/>
              </a:rPr>
              <a:t>c</a:t>
            </a:r>
            <a:r>
              <a:rPr sz="3000" spc="110" dirty="0">
                <a:latin typeface="Verdana"/>
                <a:cs typeface="Verdana"/>
              </a:rPr>
              <a:t>ommunica</a:t>
            </a:r>
            <a:r>
              <a:rPr sz="3000" spc="5" dirty="0">
                <a:latin typeface="Verdana"/>
                <a:cs typeface="Verdana"/>
              </a:rPr>
              <a:t>t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95" dirty="0">
                <a:latin typeface="Verdana"/>
                <a:cs typeface="Verdana"/>
              </a:rPr>
              <a:t>c</a:t>
            </a:r>
            <a:r>
              <a:rPr sz="3000" spc="35" dirty="0">
                <a:latin typeface="Verdana"/>
                <a:cs typeface="Verdana"/>
              </a:rPr>
              <a:t>ollabo</a:t>
            </a:r>
            <a:r>
              <a:rPr sz="3000" spc="-225" dirty="0">
                <a:latin typeface="Verdana"/>
                <a:cs typeface="Verdana"/>
              </a:rPr>
              <a:t>r</a:t>
            </a:r>
            <a:r>
              <a:rPr sz="3000" dirty="0">
                <a:latin typeface="Verdana"/>
                <a:cs typeface="Verdana"/>
              </a:rPr>
              <a:t>a</a:t>
            </a:r>
            <a:r>
              <a:rPr sz="3000" spc="-60" dirty="0">
                <a:latin typeface="Verdana"/>
                <a:cs typeface="Verdana"/>
              </a:rPr>
              <a:t>t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0" dirty="0">
                <a:latin typeface="Verdana"/>
                <a:cs typeface="Verdana"/>
              </a:rPr>
              <a:t>in  </a:t>
            </a:r>
            <a:r>
              <a:rPr sz="3000" spc="60" dirty="0">
                <a:latin typeface="Verdana"/>
                <a:cs typeface="Verdana"/>
              </a:rPr>
              <a:t>the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40" dirty="0">
                <a:latin typeface="Verdana"/>
                <a:cs typeface="Verdana"/>
              </a:rPr>
              <a:t>digital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70" dirty="0">
                <a:latin typeface="Verdana"/>
                <a:cs typeface="Verdana"/>
              </a:rPr>
              <a:t>age.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75" dirty="0">
                <a:latin typeface="Verdana"/>
                <a:cs typeface="Verdana"/>
              </a:rPr>
              <a:t>Join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us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70" dirty="0">
                <a:latin typeface="Verdana"/>
                <a:cs typeface="Verdana"/>
              </a:rPr>
              <a:t>as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35" dirty="0">
                <a:latin typeface="Verdana"/>
                <a:cs typeface="Verdana"/>
              </a:rPr>
              <a:t>w</a:t>
            </a:r>
            <a:r>
              <a:rPr sz="3000" spc="15" dirty="0">
                <a:latin typeface="Verdana"/>
                <a:cs typeface="Verdana"/>
              </a:rPr>
              <a:t>e  </a:t>
            </a:r>
            <a:r>
              <a:rPr sz="3000" spc="-25" dirty="0">
                <a:latin typeface="Verdana"/>
                <a:cs typeface="Verdana"/>
              </a:rPr>
              <a:t>e</a:t>
            </a:r>
            <a:r>
              <a:rPr sz="3000" spc="-10" dirty="0">
                <a:latin typeface="Verdana"/>
                <a:cs typeface="Verdana"/>
              </a:rPr>
              <a:t>xplo</a:t>
            </a:r>
            <a:r>
              <a:rPr sz="3000" spc="-50" dirty="0">
                <a:latin typeface="Verdana"/>
                <a:cs typeface="Verdana"/>
              </a:rPr>
              <a:t>r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the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00" dirty="0">
                <a:latin typeface="Verdana"/>
                <a:cs typeface="Verdana"/>
              </a:rPr>
              <a:t>cu</a:t>
            </a:r>
            <a:r>
              <a:rPr sz="3000" spc="25" dirty="0">
                <a:latin typeface="Verdana"/>
                <a:cs typeface="Verdana"/>
              </a:rPr>
              <a:t>t</a:t>
            </a:r>
            <a:r>
              <a:rPr sz="3000" spc="20" dirty="0">
                <a:latin typeface="Verdana"/>
                <a:cs typeface="Verdana"/>
              </a:rPr>
              <a:t>ting</a:t>
            </a:r>
            <a:r>
              <a:rPr sz="3000" spc="50" dirty="0">
                <a:latin typeface="Verdana"/>
                <a:cs typeface="Verdana"/>
              </a:rPr>
              <a:t>-</a:t>
            </a:r>
            <a:r>
              <a:rPr sz="3000" spc="100" dirty="0">
                <a:latin typeface="Verdana"/>
                <a:cs typeface="Verdana"/>
              </a:rPr>
              <a:t>edge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70" dirty="0">
                <a:latin typeface="Verdana"/>
                <a:cs typeface="Verdana"/>
              </a:rPr>
              <a:t>f</a:t>
            </a:r>
            <a:r>
              <a:rPr sz="3000" spc="-25" dirty="0">
                <a:latin typeface="Verdana"/>
                <a:cs typeface="Verdana"/>
              </a:rPr>
              <a:t>e</a:t>
            </a:r>
            <a:r>
              <a:rPr sz="3000" spc="10" dirty="0">
                <a:latin typeface="Verdana"/>
                <a:cs typeface="Verdana"/>
              </a:rPr>
              <a:t>atu</a:t>
            </a:r>
            <a:r>
              <a:rPr sz="3000" spc="-35" dirty="0">
                <a:latin typeface="Verdana"/>
                <a:cs typeface="Verdana"/>
              </a:rPr>
              <a:t>res 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80" dirty="0">
                <a:latin typeface="Verdana"/>
                <a:cs typeface="Verdana"/>
              </a:rPr>
              <a:t>cap</a:t>
            </a:r>
            <a:r>
              <a:rPr sz="3000" dirty="0">
                <a:latin typeface="Verdana"/>
                <a:cs typeface="Verdana"/>
              </a:rPr>
              <a:t>abilities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0" dirty="0">
                <a:latin typeface="Verdana"/>
                <a:cs typeface="Verdana"/>
              </a:rPr>
              <a:t>of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0" dirty="0">
                <a:latin typeface="Verdana"/>
                <a:cs typeface="Verdana"/>
              </a:rPr>
              <a:t>this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14" dirty="0">
                <a:latin typeface="Verdana"/>
                <a:cs typeface="Verdana"/>
              </a:rPr>
              <a:t>gam</a:t>
            </a:r>
            <a:r>
              <a:rPr sz="3000" spc="120" dirty="0">
                <a:latin typeface="Verdana"/>
                <a:cs typeface="Verdana"/>
              </a:rPr>
              <a:t>e</a:t>
            </a:r>
            <a:r>
              <a:rPr sz="3000" spc="-185" dirty="0">
                <a:latin typeface="Verdana"/>
                <a:cs typeface="Verdana"/>
              </a:rPr>
              <a:t>-  </a:t>
            </a:r>
            <a:r>
              <a:rPr sz="3000" spc="100" dirty="0">
                <a:latin typeface="Verdana"/>
                <a:cs typeface="Verdana"/>
              </a:rPr>
              <a:t>changing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20" dirty="0">
                <a:latin typeface="Verdana"/>
                <a:cs typeface="Verdana"/>
              </a:rPr>
              <a:t>plat</a:t>
            </a:r>
            <a:r>
              <a:rPr sz="3000" spc="-15" dirty="0">
                <a:latin typeface="Verdana"/>
                <a:cs typeface="Verdana"/>
              </a:rPr>
              <a:t>f</a:t>
            </a:r>
            <a:r>
              <a:rPr sz="3000" spc="-10" dirty="0">
                <a:latin typeface="Verdana"/>
                <a:cs typeface="Verdana"/>
              </a:rPr>
              <a:t>o</a:t>
            </a:r>
            <a:r>
              <a:rPr sz="3000" spc="-35" dirty="0">
                <a:latin typeface="Verdana"/>
                <a:cs typeface="Verdana"/>
              </a:rPr>
              <a:t>r</a:t>
            </a:r>
            <a:r>
              <a:rPr sz="3000" spc="-100" dirty="0">
                <a:latin typeface="Verdana"/>
                <a:cs typeface="Verdana"/>
              </a:rPr>
              <a:t>m.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8021" y="1301889"/>
            <a:ext cx="342709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0" dirty="0">
                <a:latin typeface="Verdana"/>
                <a:cs typeface="Verdana"/>
              </a:rPr>
              <a:t>Introduction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981227"/>
            <a:ext cx="7775575" cy="114300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2" y="0"/>
                </a:moveTo>
                <a:lnTo>
                  <a:pt x="0" y="0"/>
                </a:lnTo>
                <a:lnTo>
                  <a:pt x="0" y="114300"/>
                </a:lnTo>
                <a:lnTo>
                  <a:pt x="7775342" y="114300"/>
                </a:lnTo>
                <a:lnTo>
                  <a:pt x="7775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1351" y="1302918"/>
            <a:ext cx="595249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15" dirty="0">
                <a:latin typeface="Verdana"/>
                <a:cs typeface="Verdana"/>
              </a:rPr>
              <a:t>T</a:t>
            </a:r>
            <a:r>
              <a:rPr spc="-95" dirty="0">
                <a:latin typeface="Verdana"/>
                <a:cs typeface="Verdana"/>
              </a:rPr>
              <a:t>h</a:t>
            </a:r>
            <a:r>
              <a:rPr spc="-155" dirty="0">
                <a:latin typeface="Verdana"/>
                <a:cs typeface="Verdana"/>
              </a:rPr>
              <a:t>e</a:t>
            </a:r>
            <a:r>
              <a:rPr spc="-265" dirty="0">
                <a:latin typeface="Verdana"/>
                <a:cs typeface="Verdana"/>
              </a:rPr>
              <a:t> </a:t>
            </a:r>
            <a:r>
              <a:rPr spc="-55" dirty="0">
                <a:latin typeface="Verdana"/>
                <a:cs typeface="Verdana"/>
              </a:rPr>
              <a:t>P</a:t>
            </a:r>
            <a:r>
              <a:rPr spc="-215" dirty="0">
                <a:latin typeface="Verdana"/>
                <a:cs typeface="Verdana"/>
              </a:rPr>
              <a:t>o</a:t>
            </a:r>
            <a:r>
              <a:rPr spc="-285" dirty="0">
                <a:latin typeface="Verdana"/>
                <a:cs typeface="Verdana"/>
              </a:rPr>
              <a:t>w</a:t>
            </a:r>
            <a:r>
              <a:rPr spc="-160" dirty="0">
                <a:latin typeface="Verdana"/>
                <a:cs typeface="Verdana"/>
              </a:rPr>
              <a:t>e</a:t>
            </a:r>
            <a:r>
              <a:rPr spc="-305" dirty="0">
                <a:latin typeface="Verdana"/>
                <a:cs typeface="Verdana"/>
              </a:rPr>
              <a:t>r</a:t>
            </a:r>
            <a:r>
              <a:rPr spc="-265" dirty="0">
                <a:latin typeface="Verdana"/>
                <a:cs typeface="Verdana"/>
              </a:rPr>
              <a:t> </a:t>
            </a:r>
            <a:r>
              <a:rPr spc="-155" dirty="0">
                <a:latin typeface="Verdana"/>
                <a:cs typeface="Verdana"/>
              </a:rPr>
              <a:t>o</a:t>
            </a:r>
            <a:r>
              <a:rPr spc="-210" dirty="0">
                <a:latin typeface="Verdana"/>
                <a:cs typeface="Verdana"/>
              </a:rPr>
              <a:t>f</a:t>
            </a:r>
            <a:r>
              <a:rPr spc="-265" dirty="0">
                <a:latin typeface="Verdana"/>
                <a:cs typeface="Verdana"/>
              </a:rPr>
              <a:t> </a:t>
            </a:r>
            <a:r>
              <a:rPr spc="-285" dirty="0">
                <a:latin typeface="Verdana"/>
                <a:cs typeface="Verdana"/>
              </a:rPr>
              <a:t>w</a:t>
            </a:r>
            <a:r>
              <a:rPr spc="-160" dirty="0">
                <a:latin typeface="Verdana"/>
                <a:cs typeface="Verdana"/>
              </a:rPr>
              <a:t>e</a:t>
            </a:r>
            <a:r>
              <a:rPr spc="-40" dirty="0">
                <a:latin typeface="Verdana"/>
                <a:cs typeface="Verdana"/>
              </a:rPr>
              <a:t>b</a:t>
            </a:r>
            <a:r>
              <a:rPr spc="-235" dirty="0">
                <a:latin typeface="Verdana"/>
                <a:cs typeface="Verdana"/>
              </a:rPr>
              <a:t>R</a:t>
            </a:r>
            <a:r>
              <a:rPr spc="-355" dirty="0">
                <a:latin typeface="Verdana"/>
                <a:cs typeface="Verdana"/>
              </a:rPr>
              <a:t>T</a:t>
            </a:r>
            <a:r>
              <a:rPr spc="35" dirty="0">
                <a:latin typeface="Verdana"/>
                <a:cs typeface="Verdana"/>
              </a:rPr>
              <a:t>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70396" y="826866"/>
            <a:ext cx="8235950" cy="25781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</a:pPr>
            <a:r>
              <a:rPr sz="3000" spc="135" dirty="0">
                <a:latin typeface="Verdana"/>
                <a:cs typeface="Verdana"/>
              </a:rPr>
              <a:t>w</a:t>
            </a:r>
            <a:r>
              <a:rPr sz="3000" spc="85" dirty="0">
                <a:latin typeface="Verdana"/>
                <a:cs typeface="Verdana"/>
              </a:rPr>
              <a:t>eb</a:t>
            </a:r>
            <a:r>
              <a:rPr sz="3000" spc="65" dirty="0">
                <a:latin typeface="Verdana"/>
                <a:cs typeface="Verdana"/>
              </a:rPr>
              <a:t>R</a:t>
            </a:r>
            <a:r>
              <a:rPr sz="3000" spc="-160" dirty="0">
                <a:latin typeface="Verdana"/>
                <a:cs typeface="Verdana"/>
              </a:rPr>
              <a:t>T</a:t>
            </a:r>
            <a:r>
              <a:rPr sz="3000" spc="60" dirty="0">
                <a:latin typeface="Verdana"/>
                <a:cs typeface="Verdana"/>
              </a:rPr>
              <a:t>C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60" dirty="0">
                <a:latin typeface="Verdana"/>
                <a:cs typeface="Verdana"/>
              </a:rPr>
              <a:t>is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14" dirty="0">
                <a:latin typeface="Verdana"/>
                <a:cs typeface="Verdana"/>
              </a:rPr>
              <a:t>gam</a:t>
            </a:r>
            <a:r>
              <a:rPr sz="3000" spc="120" dirty="0">
                <a:latin typeface="Verdana"/>
                <a:cs typeface="Verdana"/>
              </a:rPr>
              <a:t>e</a:t>
            </a:r>
            <a:r>
              <a:rPr sz="3000" spc="-190" dirty="0">
                <a:latin typeface="Verdana"/>
                <a:cs typeface="Verdana"/>
              </a:rPr>
              <a:t>-</a:t>
            </a:r>
            <a:r>
              <a:rPr sz="3000" spc="100" dirty="0">
                <a:latin typeface="Verdana"/>
                <a:cs typeface="Verdana"/>
              </a:rPr>
              <a:t>c</a:t>
            </a:r>
            <a:r>
              <a:rPr sz="3000" spc="60" dirty="0">
                <a:latin typeface="Verdana"/>
                <a:cs typeface="Verdana"/>
              </a:rPr>
              <a:t>hanger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5" dirty="0">
                <a:latin typeface="Verdana"/>
                <a:cs typeface="Verdana"/>
              </a:rPr>
              <a:t>in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20" dirty="0">
                <a:latin typeface="Verdana"/>
                <a:cs typeface="Verdana"/>
              </a:rPr>
              <a:t>r</a:t>
            </a:r>
            <a:r>
              <a:rPr sz="3000" spc="-25" dirty="0">
                <a:latin typeface="Verdana"/>
                <a:cs typeface="Verdana"/>
              </a:rPr>
              <a:t>e</a:t>
            </a:r>
            <a:r>
              <a:rPr sz="3000" spc="-90" dirty="0">
                <a:latin typeface="Verdana"/>
                <a:cs typeface="Verdana"/>
              </a:rPr>
              <a:t>al</a:t>
            </a:r>
            <a:r>
              <a:rPr sz="3000" spc="-65" dirty="0">
                <a:latin typeface="Verdana"/>
                <a:cs typeface="Verdana"/>
              </a:rPr>
              <a:t>-</a:t>
            </a:r>
            <a:r>
              <a:rPr sz="3000" spc="65" dirty="0">
                <a:latin typeface="Verdana"/>
                <a:cs typeface="Verdana"/>
              </a:rPr>
              <a:t>time  </a:t>
            </a:r>
            <a:r>
              <a:rPr sz="3000" spc="95" dirty="0">
                <a:latin typeface="Verdana"/>
                <a:cs typeface="Verdana"/>
              </a:rPr>
              <a:t>c</a:t>
            </a:r>
            <a:r>
              <a:rPr sz="3000" spc="50" dirty="0">
                <a:latin typeface="Verdana"/>
                <a:cs typeface="Verdana"/>
              </a:rPr>
              <a:t>ommunication,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70" dirty="0">
                <a:latin typeface="Verdana"/>
                <a:cs typeface="Verdana"/>
              </a:rPr>
              <a:t>enabling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s</a:t>
            </a:r>
            <a:r>
              <a:rPr sz="3000" spc="-85" dirty="0">
                <a:latin typeface="Verdana"/>
                <a:cs typeface="Verdana"/>
              </a:rPr>
              <a:t>e</a:t>
            </a:r>
            <a:r>
              <a:rPr sz="3000" spc="5" dirty="0">
                <a:latin typeface="Verdana"/>
                <a:cs typeface="Verdana"/>
              </a:rPr>
              <a:t>amless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-105" dirty="0">
                <a:latin typeface="Verdana"/>
                <a:cs typeface="Verdana"/>
              </a:rPr>
              <a:t>audio  </a:t>
            </a:r>
            <a:r>
              <a:rPr sz="3000" spc="85" dirty="0">
                <a:latin typeface="Verdana"/>
                <a:cs typeface="Verdana"/>
              </a:rPr>
              <a:t>and </a:t>
            </a:r>
            <a:r>
              <a:rPr sz="3000" b="1" spc="-135" dirty="0">
                <a:latin typeface="Verdana"/>
                <a:cs typeface="Verdana"/>
              </a:rPr>
              <a:t>video </a:t>
            </a:r>
            <a:r>
              <a:rPr sz="3000" dirty="0">
                <a:latin typeface="Verdana"/>
                <a:cs typeface="Verdana"/>
              </a:rPr>
              <a:t>transmission </a:t>
            </a:r>
            <a:r>
              <a:rPr sz="3000" spc="5" dirty="0">
                <a:latin typeface="Verdana"/>
                <a:cs typeface="Verdana"/>
              </a:rPr>
              <a:t>directly </a:t>
            </a:r>
            <a:r>
              <a:rPr sz="3000" spc="55" dirty="0">
                <a:latin typeface="Verdana"/>
                <a:cs typeface="Verdana"/>
              </a:rPr>
              <a:t>in </a:t>
            </a:r>
            <a:r>
              <a:rPr sz="3000" spc="105" dirty="0">
                <a:latin typeface="Verdana"/>
                <a:cs typeface="Verdana"/>
              </a:rPr>
              <a:t>web </a:t>
            </a:r>
            <a:r>
              <a:rPr sz="3000" spc="110" dirty="0">
                <a:latin typeface="Verdana"/>
                <a:cs typeface="Verdana"/>
              </a:rPr>
              <a:t> </a:t>
            </a:r>
            <a:r>
              <a:rPr sz="3000" spc="50" dirty="0">
                <a:latin typeface="Verdana"/>
                <a:cs typeface="Verdana"/>
              </a:rPr>
              <a:t>b</a:t>
            </a:r>
            <a:r>
              <a:rPr sz="3000" spc="-5" dirty="0">
                <a:latin typeface="Verdana"/>
                <a:cs typeface="Verdana"/>
              </a:rPr>
              <a:t>r</a:t>
            </a:r>
            <a:r>
              <a:rPr sz="3000" spc="15" dirty="0">
                <a:latin typeface="Verdana"/>
                <a:cs typeface="Verdana"/>
              </a:rPr>
              <a:t>o</a:t>
            </a:r>
            <a:r>
              <a:rPr sz="3000" spc="160" dirty="0">
                <a:latin typeface="Verdana"/>
                <a:cs typeface="Verdana"/>
              </a:rPr>
              <a:t>w</a:t>
            </a:r>
            <a:r>
              <a:rPr sz="3000" spc="-55" dirty="0">
                <a:latin typeface="Verdana"/>
                <a:cs typeface="Verdana"/>
              </a:rPr>
              <a:t>ser</a:t>
            </a:r>
            <a:r>
              <a:rPr sz="3000" spc="-280" dirty="0">
                <a:latin typeface="Verdana"/>
                <a:cs typeface="Verdana"/>
              </a:rPr>
              <a:t>s.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40" dirty="0">
                <a:latin typeface="Verdana"/>
                <a:cs typeface="Verdana"/>
              </a:rPr>
              <a:t>Its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0" dirty="0">
                <a:latin typeface="Verdana"/>
                <a:cs typeface="Verdana"/>
              </a:rPr>
              <a:t>l</a:t>
            </a:r>
            <a:r>
              <a:rPr sz="3000" spc="-15" dirty="0">
                <a:latin typeface="Verdana"/>
                <a:cs typeface="Verdana"/>
              </a:rPr>
              <a:t>o</a:t>
            </a:r>
            <a:r>
              <a:rPr sz="3000" spc="180" dirty="0">
                <a:latin typeface="Verdana"/>
                <a:cs typeface="Verdana"/>
              </a:rPr>
              <a:t>w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la</a:t>
            </a:r>
            <a:r>
              <a:rPr sz="3000" spc="-65" dirty="0">
                <a:latin typeface="Verdana"/>
                <a:cs typeface="Verdana"/>
              </a:rPr>
              <a:t>t</a:t>
            </a:r>
            <a:r>
              <a:rPr sz="3000" spc="95" dirty="0">
                <a:latin typeface="Verdana"/>
                <a:cs typeface="Verdana"/>
              </a:rPr>
              <a:t>en</a:t>
            </a:r>
            <a:r>
              <a:rPr sz="3000" spc="55" dirty="0">
                <a:latin typeface="Verdana"/>
                <a:cs typeface="Verdana"/>
              </a:rPr>
              <a:t>c</a:t>
            </a:r>
            <a:r>
              <a:rPr sz="3000" spc="-150" dirty="0">
                <a:latin typeface="Verdana"/>
                <a:cs typeface="Verdana"/>
              </a:rPr>
              <a:t>y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40" dirty="0">
                <a:latin typeface="Verdana"/>
                <a:cs typeface="Verdana"/>
              </a:rPr>
              <a:t>high</a:t>
            </a:r>
            <a:r>
              <a:rPr sz="3000" spc="65" dirty="0">
                <a:latin typeface="Verdana"/>
                <a:cs typeface="Verdana"/>
              </a:rPr>
              <a:t>-</a:t>
            </a:r>
            <a:r>
              <a:rPr sz="3000" spc="40" dirty="0">
                <a:latin typeface="Verdana"/>
                <a:cs typeface="Verdana"/>
              </a:rPr>
              <a:t>quali</a:t>
            </a:r>
            <a:r>
              <a:rPr sz="3000" spc="5" dirty="0">
                <a:latin typeface="Verdana"/>
                <a:cs typeface="Verdana"/>
              </a:rPr>
              <a:t>t</a:t>
            </a:r>
            <a:r>
              <a:rPr sz="3000" spc="-110" dirty="0">
                <a:latin typeface="Verdana"/>
                <a:cs typeface="Verdana"/>
              </a:rPr>
              <a:t>y  </a:t>
            </a:r>
            <a:r>
              <a:rPr sz="3000" spc="35" dirty="0">
                <a:latin typeface="Verdana"/>
                <a:cs typeface="Verdana"/>
              </a:rPr>
              <a:t>t</a:t>
            </a:r>
            <a:r>
              <a:rPr sz="3000" spc="-225" dirty="0">
                <a:latin typeface="Verdana"/>
                <a:cs typeface="Verdana"/>
              </a:rPr>
              <a:t>r</a:t>
            </a:r>
            <a:r>
              <a:rPr sz="3000" spc="20" dirty="0">
                <a:latin typeface="Verdana"/>
                <a:cs typeface="Verdana"/>
              </a:rPr>
              <a:t>ansmission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90" dirty="0">
                <a:latin typeface="Verdana"/>
                <a:cs typeface="Verdana"/>
              </a:rPr>
              <a:t>ma</a:t>
            </a:r>
            <a:r>
              <a:rPr sz="3000" spc="5" dirty="0">
                <a:latin typeface="Verdana"/>
                <a:cs typeface="Verdana"/>
              </a:rPr>
              <a:t>k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it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the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0" dirty="0">
                <a:latin typeface="Verdana"/>
                <a:cs typeface="Verdana"/>
              </a:rPr>
              <a:t>id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5" dirty="0">
                <a:latin typeface="Verdana"/>
                <a:cs typeface="Verdana"/>
              </a:rPr>
              <a:t>al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t</a:t>
            </a:r>
            <a:r>
              <a:rPr sz="3000" spc="80" dirty="0">
                <a:latin typeface="Verdana"/>
                <a:cs typeface="Verdana"/>
              </a:rPr>
              <a:t>e</a:t>
            </a:r>
            <a:r>
              <a:rPr sz="3000" spc="45" dirty="0">
                <a:latin typeface="Verdana"/>
                <a:cs typeface="Verdana"/>
              </a:rPr>
              <a:t>c</a:t>
            </a:r>
            <a:r>
              <a:rPr sz="3000" spc="50" dirty="0">
                <a:latin typeface="Verdana"/>
                <a:cs typeface="Verdana"/>
              </a:rPr>
              <a:t>hnology  </a:t>
            </a:r>
            <a:r>
              <a:rPr sz="3000" spc="-70" dirty="0">
                <a:latin typeface="Verdana"/>
                <a:cs typeface="Verdana"/>
              </a:rPr>
              <a:t>f</a:t>
            </a:r>
            <a:r>
              <a:rPr sz="3000" spc="-10" dirty="0">
                <a:latin typeface="Verdana"/>
                <a:cs typeface="Verdana"/>
              </a:rPr>
              <a:t>or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90" dirty="0">
                <a:latin typeface="Verdana"/>
                <a:cs typeface="Verdana"/>
              </a:rPr>
              <a:t>mode</a:t>
            </a:r>
            <a:r>
              <a:rPr sz="3000" spc="30" dirty="0">
                <a:latin typeface="Verdana"/>
                <a:cs typeface="Verdana"/>
              </a:rPr>
              <a:t>r</a:t>
            </a:r>
            <a:r>
              <a:rPr sz="3000" spc="125" dirty="0">
                <a:latin typeface="Verdana"/>
                <a:cs typeface="Verdana"/>
              </a:rPr>
              <a:t>n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35" dirty="0">
                <a:latin typeface="Verdana"/>
                <a:cs typeface="Verdana"/>
              </a:rPr>
              <a:t>w</a:t>
            </a:r>
            <a:r>
              <a:rPr sz="3000" spc="90" dirty="0">
                <a:latin typeface="Verdana"/>
                <a:cs typeface="Verdana"/>
              </a:rPr>
              <a:t>eb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95" dirty="0">
                <a:latin typeface="Verdana"/>
                <a:cs typeface="Verdana"/>
              </a:rPr>
              <a:t>c</a:t>
            </a:r>
            <a:r>
              <a:rPr sz="3000" spc="55" dirty="0">
                <a:latin typeface="Verdana"/>
                <a:cs typeface="Verdana"/>
              </a:rPr>
              <a:t>on</a:t>
            </a:r>
            <a:r>
              <a:rPr sz="3000" dirty="0">
                <a:latin typeface="Verdana"/>
                <a:cs typeface="Verdana"/>
              </a:rPr>
              <a:t>f</a:t>
            </a:r>
            <a:r>
              <a:rPr sz="3000" spc="-35" dirty="0">
                <a:latin typeface="Verdana"/>
                <a:cs typeface="Verdana"/>
              </a:rPr>
              <a:t>e</a:t>
            </a:r>
            <a:r>
              <a:rPr sz="3000" spc="-65" dirty="0">
                <a:latin typeface="Verdana"/>
                <a:cs typeface="Verdana"/>
              </a:rPr>
              <a:t>r</a:t>
            </a:r>
            <a:r>
              <a:rPr sz="3000" spc="95" dirty="0">
                <a:latin typeface="Verdana"/>
                <a:cs typeface="Verdana"/>
              </a:rPr>
              <a:t>en</a:t>
            </a:r>
            <a:r>
              <a:rPr sz="3000" spc="55" dirty="0">
                <a:latin typeface="Verdana"/>
                <a:cs typeface="Verdana"/>
              </a:rPr>
              <a:t>c</a:t>
            </a:r>
            <a:r>
              <a:rPr sz="3000" spc="95" dirty="0">
                <a:latin typeface="Verdana"/>
                <a:cs typeface="Verdana"/>
              </a:rPr>
              <a:t>ing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applications.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78839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7172" y="1580616"/>
            <a:ext cx="7886687" cy="75723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47532" y="2694495"/>
            <a:ext cx="5913120" cy="371157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000" spc="40" dirty="0">
                <a:latin typeface="Verdana"/>
                <a:cs typeface="Verdana"/>
              </a:rPr>
              <a:t>Dis</a:t>
            </a:r>
            <a:r>
              <a:rPr sz="3000" spc="10" dirty="0">
                <a:latin typeface="Verdana"/>
                <a:cs typeface="Verdana"/>
              </a:rPr>
              <a:t>c</a:t>
            </a:r>
            <a:r>
              <a:rPr sz="3000" spc="15" dirty="0">
                <a:latin typeface="Verdana"/>
                <a:cs typeface="Verdana"/>
              </a:rPr>
              <a:t>o</a:t>
            </a:r>
            <a:r>
              <a:rPr sz="3000" spc="-195" dirty="0">
                <a:latin typeface="Verdana"/>
                <a:cs typeface="Verdana"/>
              </a:rPr>
              <a:t>v</a:t>
            </a:r>
            <a:r>
              <a:rPr sz="3000" spc="-30" dirty="0">
                <a:latin typeface="Verdana"/>
                <a:cs typeface="Verdana"/>
              </a:rPr>
              <a:t>er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the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-175" dirty="0">
                <a:latin typeface="Verdana"/>
                <a:cs typeface="Verdana"/>
              </a:rPr>
              <a:t>ﬂ</a:t>
            </a:r>
            <a:r>
              <a:rPr sz="3000" b="1" spc="-204" dirty="0">
                <a:latin typeface="Verdana"/>
                <a:cs typeface="Verdana"/>
              </a:rPr>
              <a:t>e</a:t>
            </a:r>
            <a:r>
              <a:rPr sz="3000" b="1" spc="-155" dirty="0">
                <a:latin typeface="Verdana"/>
                <a:cs typeface="Verdana"/>
              </a:rPr>
              <a:t>xibili</a:t>
            </a:r>
            <a:r>
              <a:rPr sz="3000" b="1" spc="-185" dirty="0">
                <a:latin typeface="Verdana"/>
                <a:cs typeface="Verdana"/>
              </a:rPr>
              <a:t>t</a:t>
            </a:r>
            <a:r>
              <a:rPr sz="3000" b="1" spc="-220" dirty="0">
                <a:latin typeface="Verdana"/>
                <a:cs typeface="Verdana"/>
              </a:rPr>
              <a:t>y</a:t>
            </a:r>
            <a:r>
              <a:rPr sz="3000" b="1" spc="-240" dirty="0">
                <a:latin typeface="Verdana"/>
                <a:cs typeface="Verdana"/>
              </a:rPr>
              <a:t> </a:t>
            </a:r>
            <a:r>
              <a:rPr sz="3000" spc="70" dirty="0">
                <a:latin typeface="Verdana"/>
                <a:cs typeface="Verdana"/>
              </a:rPr>
              <a:t>and  </a:t>
            </a:r>
            <a:r>
              <a:rPr sz="3000" b="1" spc="-145" dirty="0">
                <a:latin typeface="Verdana"/>
                <a:cs typeface="Verdana"/>
              </a:rPr>
              <a:t>scalabili</a:t>
            </a:r>
            <a:r>
              <a:rPr sz="3000" b="1" spc="-160" dirty="0">
                <a:latin typeface="Verdana"/>
                <a:cs typeface="Verdana"/>
              </a:rPr>
              <a:t>t</a:t>
            </a:r>
            <a:r>
              <a:rPr sz="3000" b="1" spc="-220" dirty="0">
                <a:latin typeface="Verdana"/>
                <a:cs typeface="Verdana"/>
              </a:rPr>
              <a:t>y</a:t>
            </a:r>
            <a:r>
              <a:rPr sz="3000" b="1" spc="-240" dirty="0">
                <a:latin typeface="Verdana"/>
                <a:cs typeface="Verdana"/>
              </a:rPr>
              <a:t> </a:t>
            </a:r>
            <a:r>
              <a:rPr sz="3000" spc="10" dirty="0">
                <a:latin typeface="Verdana"/>
                <a:cs typeface="Verdana"/>
              </a:rPr>
              <a:t>of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30" dirty="0">
                <a:latin typeface="Verdana"/>
                <a:cs typeface="Verdana"/>
              </a:rPr>
              <a:t>our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35" dirty="0">
                <a:latin typeface="Verdana"/>
                <a:cs typeface="Verdana"/>
              </a:rPr>
              <a:t>w</a:t>
            </a:r>
            <a:r>
              <a:rPr sz="3000" spc="70" dirty="0">
                <a:latin typeface="Verdana"/>
                <a:cs typeface="Verdana"/>
              </a:rPr>
              <a:t>eb  </a:t>
            </a:r>
            <a:r>
              <a:rPr sz="3000" spc="95" dirty="0">
                <a:latin typeface="Verdana"/>
                <a:cs typeface="Verdana"/>
              </a:rPr>
              <a:t>c</a:t>
            </a:r>
            <a:r>
              <a:rPr sz="3000" spc="55" dirty="0">
                <a:latin typeface="Verdana"/>
                <a:cs typeface="Verdana"/>
              </a:rPr>
              <a:t>on</a:t>
            </a:r>
            <a:r>
              <a:rPr sz="3000" dirty="0">
                <a:latin typeface="Verdana"/>
                <a:cs typeface="Verdana"/>
              </a:rPr>
              <a:t>f</a:t>
            </a:r>
            <a:r>
              <a:rPr sz="3000" spc="-35" dirty="0">
                <a:latin typeface="Verdana"/>
                <a:cs typeface="Verdana"/>
              </a:rPr>
              <a:t>e</a:t>
            </a:r>
            <a:r>
              <a:rPr sz="3000" spc="-65" dirty="0">
                <a:latin typeface="Verdana"/>
                <a:cs typeface="Verdana"/>
              </a:rPr>
              <a:t>r</a:t>
            </a:r>
            <a:r>
              <a:rPr sz="3000" spc="95" dirty="0">
                <a:latin typeface="Verdana"/>
                <a:cs typeface="Verdana"/>
              </a:rPr>
              <a:t>en</a:t>
            </a:r>
            <a:r>
              <a:rPr sz="3000" spc="55" dirty="0">
                <a:latin typeface="Verdana"/>
                <a:cs typeface="Verdana"/>
              </a:rPr>
              <a:t>c</a:t>
            </a:r>
            <a:r>
              <a:rPr sz="3000" spc="95" dirty="0">
                <a:latin typeface="Verdana"/>
                <a:cs typeface="Verdana"/>
              </a:rPr>
              <a:t>ing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95" dirty="0">
                <a:latin typeface="Verdana"/>
                <a:cs typeface="Verdana"/>
              </a:rPr>
              <a:t>ap</a:t>
            </a:r>
            <a:r>
              <a:rPr sz="3000" spc="55" dirty="0">
                <a:latin typeface="Verdana"/>
                <a:cs typeface="Verdana"/>
              </a:rPr>
              <a:t>p</a:t>
            </a:r>
            <a:r>
              <a:rPr sz="3000" spc="-459" dirty="0">
                <a:latin typeface="Verdana"/>
                <a:cs typeface="Verdana"/>
              </a:rPr>
              <a:t>.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310" dirty="0">
                <a:latin typeface="Verdana"/>
                <a:cs typeface="Verdana"/>
              </a:rPr>
              <a:t>W</a:t>
            </a:r>
            <a:r>
              <a:rPr sz="3000" spc="45" dirty="0">
                <a:latin typeface="Verdana"/>
                <a:cs typeface="Verdana"/>
              </a:rPr>
              <a:t>ith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-175" dirty="0">
                <a:latin typeface="Verdana"/>
                <a:cs typeface="Verdana"/>
              </a:rPr>
              <a:t>scr</a:t>
            </a:r>
            <a:r>
              <a:rPr sz="3000" b="1" spc="-90" dirty="0">
                <a:latin typeface="Verdana"/>
                <a:cs typeface="Verdana"/>
              </a:rPr>
              <a:t>een  </a:t>
            </a:r>
            <a:r>
              <a:rPr sz="3000" b="1" spc="-195" dirty="0">
                <a:latin typeface="Verdana"/>
                <a:cs typeface="Verdana"/>
              </a:rPr>
              <a:t>sha</a:t>
            </a:r>
            <a:r>
              <a:rPr sz="3000" b="1" spc="-165" dirty="0">
                <a:latin typeface="Verdana"/>
                <a:cs typeface="Verdana"/>
              </a:rPr>
              <a:t>r</a:t>
            </a:r>
            <a:r>
              <a:rPr sz="3000" b="1" spc="-125" dirty="0">
                <a:latin typeface="Verdana"/>
                <a:cs typeface="Verdana"/>
              </a:rPr>
              <a:t>in</a:t>
            </a:r>
            <a:r>
              <a:rPr sz="3000" b="1" spc="-20" dirty="0">
                <a:latin typeface="Verdana"/>
                <a:cs typeface="Verdana"/>
              </a:rPr>
              <a:t>g</a:t>
            </a:r>
            <a:r>
              <a:rPr sz="3000" spc="-459" dirty="0">
                <a:latin typeface="Verdana"/>
                <a:cs typeface="Verdana"/>
              </a:rPr>
              <a:t>,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-40" dirty="0">
                <a:latin typeface="Verdana"/>
                <a:cs typeface="Verdana"/>
              </a:rPr>
              <a:t>c</a:t>
            </a:r>
            <a:r>
              <a:rPr sz="3000" b="1" spc="-120" dirty="0">
                <a:latin typeface="Verdana"/>
                <a:cs typeface="Verdana"/>
              </a:rPr>
              <a:t>hat</a:t>
            </a:r>
            <a:r>
              <a:rPr sz="3000" spc="-459" dirty="0">
                <a:latin typeface="Verdana"/>
                <a:cs typeface="Verdana"/>
              </a:rPr>
              <a:t>,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-165" dirty="0">
                <a:latin typeface="Verdana"/>
                <a:cs typeface="Verdana"/>
              </a:rPr>
              <a:t>ﬁle</a:t>
            </a:r>
            <a:r>
              <a:rPr sz="3000" b="1" spc="-200" dirty="0">
                <a:latin typeface="Verdana"/>
                <a:cs typeface="Verdana"/>
              </a:rPr>
              <a:t> </a:t>
            </a:r>
            <a:r>
              <a:rPr sz="3000" b="1" spc="-195" dirty="0">
                <a:latin typeface="Verdana"/>
                <a:cs typeface="Verdana"/>
              </a:rPr>
              <a:t>sha</a:t>
            </a:r>
            <a:r>
              <a:rPr sz="3000" b="1" spc="-165" dirty="0">
                <a:latin typeface="Verdana"/>
                <a:cs typeface="Verdana"/>
              </a:rPr>
              <a:t>r</a:t>
            </a:r>
            <a:r>
              <a:rPr sz="3000" b="1" spc="-125" dirty="0">
                <a:latin typeface="Verdana"/>
                <a:cs typeface="Verdana"/>
              </a:rPr>
              <a:t>in</a:t>
            </a:r>
            <a:r>
              <a:rPr sz="3000" b="1" spc="-15" dirty="0">
                <a:latin typeface="Verdana"/>
                <a:cs typeface="Verdana"/>
              </a:rPr>
              <a:t>g  </a:t>
            </a:r>
            <a:r>
              <a:rPr sz="3000" spc="80" dirty="0">
                <a:latin typeface="Verdana"/>
                <a:cs typeface="Verdana"/>
              </a:rPr>
              <a:t>cap</a:t>
            </a:r>
            <a:r>
              <a:rPr sz="3000" spc="-45" dirty="0">
                <a:latin typeface="Verdana"/>
                <a:cs typeface="Verdana"/>
              </a:rPr>
              <a:t>abilities,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it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0" dirty="0">
                <a:latin typeface="Verdana"/>
                <a:cs typeface="Verdana"/>
              </a:rPr>
              <a:t>of</a:t>
            </a:r>
            <a:r>
              <a:rPr sz="3000" spc="-70" dirty="0">
                <a:latin typeface="Verdana"/>
                <a:cs typeface="Verdana"/>
              </a:rPr>
              <a:t>f</a:t>
            </a:r>
            <a:r>
              <a:rPr sz="3000" spc="-35" dirty="0">
                <a:latin typeface="Verdana"/>
                <a:cs typeface="Verdana"/>
              </a:rPr>
              <a:t>er</a:t>
            </a:r>
            <a:r>
              <a:rPr sz="3000" spc="-100" dirty="0">
                <a:latin typeface="Verdana"/>
                <a:cs typeface="Verdana"/>
              </a:rPr>
              <a:t>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a  </a:t>
            </a:r>
            <a:r>
              <a:rPr sz="3000" spc="95" dirty="0">
                <a:latin typeface="Verdana"/>
                <a:cs typeface="Verdana"/>
              </a:rPr>
              <a:t>c</a:t>
            </a:r>
            <a:r>
              <a:rPr sz="3000" spc="114" dirty="0">
                <a:latin typeface="Verdana"/>
                <a:cs typeface="Verdana"/>
              </a:rPr>
              <a:t>omp</a:t>
            </a:r>
            <a:r>
              <a:rPr sz="3000" spc="25" dirty="0">
                <a:latin typeface="Verdana"/>
                <a:cs typeface="Verdana"/>
              </a:rPr>
              <a:t>r</a:t>
            </a:r>
            <a:r>
              <a:rPr sz="3000" spc="5" dirty="0">
                <a:latin typeface="Verdana"/>
                <a:cs typeface="Verdana"/>
              </a:rPr>
              <a:t>ehensi</a:t>
            </a:r>
            <a:r>
              <a:rPr sz="3000" spc="-40" dirty="0">
                <a:latin typeface="Verdana"/>
                <a:cs typeface="Verdana"/>
              </a:rPr>
              <a:t>v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30" dirty="0">
                <a:latin typeface="Verdana"/>
                <a:cs typeface="Verdana"/>
              </a:rPr>
              <a:t>solution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70" dirty="0">
                <a:latin typeface="Verdana"/>
                <a:cs typeface="Verdana"/>
              </a:rPr>
              <a:t>f</a:t>
            </a:r>
            <a:r>
              <a:rPr sz="3000" spc="-10" dirty="0">
                <a:latin typeface="Verdana"/>
                <a:cs typeface="Verdana"/>
              </a:rPr>
              <a:t>or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all  </a:t>
            </a:r>
            <a:r>
              <a:rPr sz="3000" spc="-195" dirty="0">
                <a:latin typeface="Verdana"/>
                <a:cs typeface="Verdana"/>
              </a:rPr>
              <a:t>y</a:t>
            </a:r>
            <a:r>
              <a:rPr sz="3000" spc="30" dirty="0">
                <a:latin typeface="Verdana"/>
                <a:cs typeface="Verdana"/>
              </a:rPr>
              <a:t>our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85" dirty="0">
                <a:latin typeface="Verdana"/>
                <a:cs typeface="Verdana"/>
              </a:rPr>
              <a:t>vi</a:t>
            </a:r>
            <a:r>
              <a:rPr sz="3000" spc="-40" dirty="0">
                <a:latin typeface="Verdana"/>
                <a:cs typeface="Verdana"/>
              </a:rPr>
              <a:t>r</a:t>
            </a:r>
            <a:r>
              <a:rPr sz="3000" spc="25" dirty="0">
                <a:latin typeface="Verdana"/>
                <a:cs typeface="Verdana"/>
              </a:rPr>
              <a:t>tual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95" dirty="0">
                <a:latin typeface="Verdana"/>
                <a:cs typeface="Verdana"/>
              </a:rPr>
              <a:t>c</a:t>
            </a:r>
            <a:r>
              <a:rPr sz="3000" spc="85" dirty="0">
                <a:latin typeface="Verdana"/>
                <a:cs typeface="Verdana"/>
              </a:rPr>
              <a:t>ommunication  </a:t>
            </a:r>
            <a:r>
              <a:rPr sz="3000" spc="-35" dirty="0">
                <a:latin typeface="Verdana"/>
                <a:cs typeface="Verdana"/>
              </a:rPr>
              <a:t>needs.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8007" y="1301889"/>
            <a:ext cx="352044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0" dirty="0">
                <a:latin typeface="Verdana"/>
                <a:cs typeface="Verdana"/>
              </a:rPr>
              <a:t>K</a:t>
            </a:r>
            <a:r>
              <a:rPr spc="-200" dirty="0">
                <a:latin typeface="Verdana"/>
                <a:cs typeface="Verdana"/>
              </a:rPr>
              <a:t>e</a:t>
            </a:r>
            <a:r>
              <a:rPr spc="-280" dirty="0">
                <a:latin typeface="Verdana"/>
                <a:cs typeface="Verdana"/>
              </a:rPr>
              <a:t>y</a:t>
            </a:r>
            <a:r>
              <a:rPr spc="-265" dirty="0">
                <a:latin typeface="Verdana"/>
                <a:cs typeface="Verdana"/>
              </a:rPr>
              <a:t> </a:t>
            </a:r>
            <a:r>
              <a:rPr spc="-100" dirty="0">
                <a:latin typeface="Verdana"/>
                <a:cs typeface="Verdana"/>
              </a:rPr>
              <a:t>F</a:t>
            </a:r>
            <a:r>
              <a:rPr spc="-220" dirty="0">
                <a:latin typeface="Verdana"/>
                <a:cs typeface="Verdana"/>
              </a:rPr>
              <a:t>e</a:t>
            </a:r>
            <a:r>
              <a:rPr spc="-240" dirty="0">
                <a:latin typeface="Verdana"/>
                <a:cs typeface="Verdana"/>
              </a:rPr>
              <a:t>a</a:t>
            </a:r>
            <a:r>
              <a:rPr spc="-125" dirty="0">
                <a:latin typeface="Verdana"/>
                <a:cs typeface="Verdana"/>
              </a:rPr>
              <a:t>t</a:t>
            </a:r>
            <a:r>
              <a:rPr spc="-114" dirty="0">
                <a:latin typeface="Verdana"/>
                <a:cs typeface="Verdana"/>
              </a:rPr>
              <a:t>u</a:t>
            </a:r>
            <a:r>
              <a:rPr spc="-350" dirty="0">
                <a:latin typeface="Verdana"/>
                <a:cs typeface="Verdana"/>
              </a:rPr>
              <a:t>r</a:t>
            </a:r>
            <a:r>
              <a:rPr spc="-160" dirty="0">
                <a:latin typeface="Verdana"/>
                <a:cs typeface="Verdana"/>
              </a:rPr>
              <a:t>e</a:t>
            </a:r>
            <a:r>
              <a:rPr spc="-305" dirty="0">
                <a:latin typeface="Verdana"/>
                <a:cs typeface="Verdana"/>
              </a:rPr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981227"/>
            <a:ext cx="7775575" cy="114300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2" y="0"/>
                </a:moveTo>
                <a:lnTo>
                  <a:pt x="0" y="0"/>
                </a:lnTo>
                <a:lnTo>
                  <a:pt x="0" y="114300"/>
                </a:lnTo>
                <a:lnTo>
                  <a:pt x="7775342" y="114300"/>
                </a:lnTo>
                <a:lnTo>
                  <a:pt x="7775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59093" y="814400"/>
            <a:ext cx="8341359" cy="25781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</a:pPr>
            <a:r>
              <a:rPr sz="3000" spc="65" dirty="0">
                <a:latin typeface="Verdana"/>
                <a:cs typeface="Verdana"/>
              </a:rPr>
              <a:t>Our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95" dirty="0">
                <a:latin typeface="Verdana"/>
                <a:cs typeface="Verdana"/>
              </a:rPr>
              <a:t>app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0" dirty="0">
                <a:latin typeface="Verdana"/>
                <a:cs typeface="Verdana"/>
              </a:rPr>
              <a:t>p</a:t>
            </a:r>
            <a:r>
              <a:rPr sz="3000" spc="10" dirty="0">
                <a:latin typeface="Verdana"/>
                <a:cs typeface="Verdana"/>
              </a:rPr>
              <a:t>r</a:t>
            </a:r>
            <a:r>
              <a:rPr sz="3000" spc="-15" dirty="0">
                <a:latin typeface="Verdana"/>
                <a:cs typeface="Verdana"/>
              </a:rPr>
              <a:t>io</a:t>
            </a:r>
            <a:r>
              <a:rPr sz="3000" spc="-40" dirty="0">
                <a:latin typeface="Verdana"/>
                <a:cs typeface="Verdana"/>
              </a:rPr>
              <a:t>r</a:t>
            </a:r>
            <a:r>
              <a:rPr sz="3000" spc="-10" dirty="0">
                <a:latin typeface="Verdana"/>
                <a:cs typeface="Verdana"/>
              </a:rPr>
              <a:t>iti</a:t>
            </a:r>
            <a:r>
              <a:rPr sz="3000" spc="-45" dirty="0">
                <a:latin typeface="Verdana"/>
                <a:cs typeface="Verdana"/>
              </a:rPr>
              <a:t>z</a:t>
            </a:r>
            <a:r>
              <a:rPr sz="3000" spc="-40" dirty="0">
                <a:latin typeface="Verdana"/>
                <a:cs typeface="Verdana"/>
              </a:rPr>
              <a:t>es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-185" dirty="0">
                <a:latin typeface="Verdana"/>
                <a:cs typeface="Verdana"/>
              </a:rPr>
              <a:t>use</a:t>
            </a:r>
            <a:r>
              <a:rPr sz="3000" b="1" spc="-165" dirty="0">
                <a:latin typeface="Verdana"/>
                <a:cs typeface="Verdana"/>
              </a:rPr>
              <a:t>r</a:t>
            </a:r>
            <a:r>
              <a:rPr sz="3000" b="1" spc="-225" dirty="0">
                <a:latin typeface="Verdana"/>
                <a:cs typeface="Verdana"/>
              </a:rPr>
              <a:t>-f</a:t>
            </a:r>
            <a:r>
              <a:rPr sz="3000" b="1" spc="-250" dirty="0">
                <a:latin typeface="Verdana"/>
                <a:cs typeface="Verdana"/>
              </a:rPr>
              <a:t>r</a:t>
            </a:r>
            <a:r>
              <a:rPr sz="3000" b="1" spc="-125" dirty="0">
                <a:latin typeface="Verdana"/>
                <a:cs typeface="Verdana"/>
              </a:rPr>
              <a:t>ien</a:t>
            </a:r>
            <a:r>
              <a:rPr sz="3000" b="1" spc="-140" dirty="0">
                <a:latin typeface="Verdana"/>
                <a:cs typeface="Verdana"/>
              </a:rPr>
              <a:t>dly</a:t>
            </a:r>
            <a:r>
              <a:rPr sz="3000" b="1" spc="-200" dirty="0">
                <a:latin typeface="Verdana"/>
                <a:cs typeface="Verdana"/>
              </a:rPr>
              <a:t> </a:t>
            </a:r>
            <a:r>
              <a:rPr sz="3000" b="1" spc="-120" dirty="0">
                <a:latin typeface="Verdana"/>
                <a:cs typeface="Verdana"/>
              </a:rPr>
              <a:t>in</a:t>
            </a:r>
            <a:r>
              <a:rPr sz="3000" b="1" spc="-160" dirty="0">
                <a:latin typeface="Verdana"/>
                <a:cs typeface="Verdana"/>
              </a:rPr>
              <a:t>t</a:t>
            </a:r>
            <a:r>
              <a:rPr sz="3000" b="1" spc="-190" dirty="0">
                <a:latin typeface="Verdana"/>
                <a:cs typeface="Verdana"/>
              </a:rPr>
              <a:t>er</a:t>
            </a:r>
            <a:r>
              <a:rPr sz="3000" b="1" spc="-170" dirty="0">
                <a:latin typeface="Verdana"/>
                <a:cs typeface="Verdana"/>
              </a:rPr>
              <a:t>f</a:t>
            </a:r>
            <a:r>
              <a:rPr sz="3000" b="1" spc="-185" dirty="0">
                <a:latin typeface="Verdana"/>
                <a:cs typeface="Verdana"/>
              </a:rPr>
              <a:t>a</a:t>
            </a:r>
            <a:r>
              <a:rPr sz="3000" b="1" spc="-50" dirty="0">
                <a:latin typeface="Verdana"/>
                <a:cs typeface="Verdana"/>
              </a:rPr>
              <a:t>c</a:t>
            </a:r>
            <a:r>
              <a:rPr sz="3000" b="1" spc="-90" dirty="0">
                <a:latin typeface="Verdana"/>
                <a:cs typeface="Verdana"/>
              </a:rPr>
              <a:t>e 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-130" dirty="0">
                <a:latin typeface="Verdana"/>
                <a:cs typeface="Verdana"/>
              </a:rPr>
              <a:t>intuiti</a:t>
            </a:r>
            <a:r>
              <a:rPr sz="3000" b="1" spc="-220" dirty="0">
                <a:latin typeface="Verdana"/>
                <a:cs typeface="Verdana"/>
              </a:rPr>
              <a:t>v</a:t>
            </a:r>
            <a:r>
              <a:rPr sz="3000" b="1" spc="-130" dirty="0">
                <a:latin typeface="Verdana"/>
                <a:cs typeface="Verdana"/>
              </a:rPr>
              <a:t>e</a:t>
            </a:r>
            <a:r>
              <a:rPr sz="3000" b="1" spc="-200" dirty="0">
                <a:latin typeface="Verdana"/>
                <a:cs typeface="Verdana"/>
              </a:rPr>
              <a:t> </a:t>
            </a:r>
            <a:r>
              <a:rPr sz="3000" b="1" spc="-50" dirty="0">
                <a:latin typeface="Verdana"/>
                <a:cs typeface="Verdana"/>
              </a:rPr>
              <a:t>c</a:t>
            </a:r>
            <a:r>
              <a:rPr sz="3000" b="1" spc="-140" dirty="0">
                <a:latin typeface="Verdana"/>
                <a:cs typeface="Verdana"/>
              </a:rPr>
              <a:t>ont</a:t>
            </a:r>
            <a:r>
              <a:rPr sz="3000" b="1" spc="-145" dirty="0">
                <a:latin typeface="Verdana"/>
                <a:cs typeface="Verdana"/>
              </a:rPr>
              <a:t>r</a:t>
            </a:r>
            <a:r>
              <a:rPr sz="3000" b="1" spc="-175" dirty="0">
                <a:latin typeface="Verdana"/>
                <a:cs typeface="Verdana"/>
              </a:rPr>
              <a:t>ols</a:t>
            </a:r>
            <a:r>
              <a:rPr sz="3000" spc="-459" dirty="0">
                <a:latin typeface="Verdana"/>
                <a:cs typeface="Verdana"/>
              </a:rPr>
              <a:t>,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20" dirty="0">
                <a:latin typeface="Verdana"/>
                <a:cs typeface="Verdana"/>
              </a:rPr>
              <a:t>ensu</a:t>
            </a:r>
            <a:r>
              <a:rPr sz="3000" spc="-15" dirty="0">
                <a:latin typeface="Verdana"/>
                <a:cs typeface="Verdana"/>
              </a:rPr>
              <a:t>r</a:t>
            </a:r>
            <a:r>
              <a:rPr sz="3000" spc="95" dirty="0">
                <a:latin typeface="Verdana"/>
                <a:cs typeface="Verdana"/>
              </a:rPr>
              <a:t>ing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s</a:t>
            </a:r>
            <a:r>
              <a:rPr sz="3000" spc="-85" dirty="0">
                <a:latin typeface="Verdana"/>
                <a:cs typeface="Verdana"/>
              </a:rPr>
              <a:t>e</a:t>
            </a:r>
            <a:r>
              <a:rPr sz="3000" spc="5" dirty="0">
                <a:latin typeface="Verdana"/>
                <a:cs typeface="Verdana"/>
              </a:rPr>
              <a:t>amless  </a:t>
            </a:r>
            <a:r>
              <a:rPr sz="3000" spc="-25" dirty="0">
                <a:latin typeface="Verdana"/>
                <a:cs typeface="Verdana"/>
              </a:rPr>
              <a:t>e</a:t>
            </a:r>
            <a:r>
              <a:rPr sz="3000" spc="-20" dirty="0">
                <a:latin typeface="Verdana"/>
                <a:cs typeface="Verdana"/>
              </a:rPr>
              <a:t>xpe</a:t>
            </a:r>
            <a:r>
              <a:rPr sz="3000" spc="-40" dirty="0">
                <a:latin typeface="Verdana"/>
                <a:cs typeface="Verdana"/>
              </a:rPr>
              <a:t>r</a:t>
            </a:r>
            <a:r>
              <a:rPr sz="3000" spc="65" dirty="0">
                <a:latin typeface="Verdana"/>
                <a:cs typeface="Verdana"/>
              </a:rPr>
              <a:t>ien</a:t>
            </a:r>
            <a:r>
              <a:rPr sz="3000" spc="35" dirty="0">
                <a:latin typeface="Verdana"/>
                <a:cs typeface="Verdana"/>
              </a:rPr>
              <a:t>c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70" dirty="0">
                <a:latin typeface="Verdana"/>
                <a:cs typeface="Verdana"/>
              </a:rPr>
              <a:t>f</a:t>
            </a:r>
            <a:r>
              <a:rPr sz="3000" spc="-10" dirty="0">
                <a:latin typeface="Verdana"/>
                <a:cs typeface="Verdana"/>
              </a:rPr>
              <a:t>or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all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50" dirty="0">
                <a:latin typeface="Verdana"/>
                <a:cs typeface="Verdana"/>
              </a:rPr>
              <a:t>p</a:t>
            </a:r>
            <a:r>
              <a:rPr sz="3000" spc="-65" dirty="0">
                <a:latin typeface="Verdana"/>
                <a:cs typeface="Verdana"/>
              </a:rPr>
              <a:t>a</a:t>
            </a:r>
            <a:r>
              <a:rPr sz="3000" spc="-5" dirty="0">
                <a:latin typeface="Verdana"/>
                <a:cs typeface="Verdana"/>
              </a:rPr>
              <a:t>r</a:t>
            </a:r>
            <a:r>
              <a:rPr sz="3000" spc="40" dirty="0">
                <a:latin typeface="Verdana"/>
                <a:cs typeface="Verdana"/>
              </a:rPr>
              <a:t>ti</a:t>
            </a:r>
            <a:r>
              <a:rPr sz="3000" spc="35" dirty="0">
                <a:latin typeface="Verdana"/>
                <a:cs typeface="Verdana"/>
              </a:rPr>
              <a:t>c</a:t>
            </a:r>
            <a:r>
              <a:rPr sz="3000" spc="45" dirty="0">
                <a:latin typeface="Verdana"/>
                <a:cs typeface="Verdana"/>
              </a:rPr>
              <a:t>i</a:t>
            </a:r>
            <a:r>
              <a:rPr sz="3000" spc="90" dirty="0">
                <a:latin typeface="Verdana"/>
                <a:cs typeface="Verdana"/>
              </a:rPr>
              <a:t>p</a:t>
            </a:r>
            <a:r>
              <a:rPr sz="3000" spc="-85" dirty="0">
                <a:latin typeface="Verdana"/>
                <a:cs typeface="Verdana"/>
              </a:rPr>
              <a:t>ants.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310" dirty="0">
                <a:latin typeface="Verdana"/>
                <a:cs typeface="Verdana"/>
              </a:rPr>
              <a:t>W</a:t>
            </a:r>
            <a:r>
              <a:rPr sz="3000" spc="45" dirty="0">
                <a:latin typeface="Verdana"/>
                <a:cs typeface="Verdana"/>
              </a:rPr>
              <a:t>ith  </a:t>
            </a:r>
            <a:r>
              <a:rPr sz="3000" b="1" spc="-120" dirty="0">
                <a:latin typeface="Verdana"/>
                <a:cs typeface="Verdana"/>
              </a:rPr>
              <a:t>cus</a:t>
            </a:r>
            <a:r>
              <a:rPr sz="3000" b="1" spc="-145" dirty="0">
                <a:latin typeface="Verdana"/>
                <a:cs typeface="Verdana"/>
              </a:rPr>
              <a:t>t</a:t>
            </a:r>
            <a:r>
              <a:rPr sz="3000" b="1" spc="-125" dirty="0">
                <a:latin typeface="Verdana"/>
                <a:cs typeface="Verdana"/>
              </a:rPr>
              <a:t>omizable</a:t>
            </a:r>
            <a:r>
              <a:rPr sz="3000" b="1" spc="-200" dirty="0">
                <a:latin typeface="Verdana"/>
                <a:cs typeface="Verdana"/>
              </a:rPr>
              <a:t> </a:t>
            </a:r>
            <a:r>
              <a:rPr sz="3000" b="1" spc="-120" dirty="0">
                <a:latin typeface="Verdana"/>
                <a:cs typeface="Verdana"/>
              </a:rPr>
              <a:t>l</a:t>
            </a:r>
            <a:r>
              <a:rPr sz="3000" b="1" spc="-260" dirty="0">
                <a:latin typeface="Verdana"/>
                <a:cs typeface="Verdana"/>
              </a:rPr>
              <a:t>a</a:t>
            </a:r>
            <a:r>
              <a:rPr sz="3000" b="1" spc="-265" dirty="0">
                <a:latin typeface="Verdana"/>
                <a:cs typeface="Verdana"/>
              </a:rPr>
              <a:t>y</a:t>
            </a:r>
            <a:r>
              <a:rPr sz="3000" b="1" spc="-140" dirty="0">
                <a:latin typeface="Verdana"/>
                <a:cs typeface="Verdana"/>
              </a:rPr>
              <a:t>outs</a:t>
            </a:r>
            <a:r>
              <a:rPr sz="3000" b="1" spc="-240" dirty="0">
                <a:latin typeface="Verdana"/>
                <a:cs typeface="Verdana"/>
              </a:rPr>
              <a:t>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-120" dirty="0">
                <a:latin typeface="Verdana"/>
                <a:cs typeface="Verdana"/>
              </a:rPr>
              <a:t>in</a:t>
            </a:r>
            <a:r>
              <a:rPr sz="3000" b="1" spc="-160" dirty="0">
                <a:latin typeface="Verdana"/>
                <a:cs typeface="Verdana"/>
              </a:rPr>
              <a:t>t</a:t>
            </a:r>
            <a:r>
              <a:rPr sz="3000" b="1" spc="-130" dirty="0">
                <a:latin typeface="Verdana"/>
                <a:cs typeface="Verdana"/>
              </a:rPr>
              <a:t>e</a:t>
            </a:r>
            <a:r>
              <a:rPr sz="3000" b="1" spc="-365" dirty="0">
                <a:latin typeface="Verdana"/>
                <a:cs typeface="Verdana"/>
              </a:rPr>
              <a:t>r</a:t>
            </a:r>
            <a:r>
              <a:rPr sz="3000" b="1" spc="-185" dirty="0">
                <a:latin typeface="Verdana"/>
                <a:cs typeface="Verdana"/>
              </a:rPr>
              <a:t>a</a:t>
            </a:r>
            <a:r>
              <a:rPr sz="3000" b="1" spc="-5" dirty="0">
                <a:latin typeface="Verdana"/>
                <a:cs typeface="Verdana"/>
              </a:rPr>
              <a:t>c</a:t>
            </a:r>
            <a:r>
              <a:rPr sz="3000" b="1" spc="-130" dirty="0">
                <a:latin typeface="Verdana"/>
                <a:cs typeface="Verdana"/>
              </a:rPr>
              <a:t>ti</a:t>
            </a:r>
            <a:r>
              <a:rPr sz="3000" b="1" spc="-260" dirty="0">
                <a:latin typeface="Verdana"/>
                <a:cs typeface="Verdana"/>
              </a:rPr>
              <a:t>v</a:t>
            </a:r>
            <a:r>
              <a:rPr sz="3000" b="1" spc="-130" dirty="0">
                <a:latin typeface="Verdana"/>
                <a:cs typeface="Verdana"/>
              </a:rPr>
              <a:t>e</a:t>
            </a:r>
            <a:r>
              <a:rPr sz="3000" b="1" spc="-200" dirty="0">
                <a:latin typeface="Verdana"/>
                <a:cs typeface="Verdana"/>
              </a:rPr>
              <a:t> </a:t>
            </a:r>
            <a:r>
              <a:rPr sz="3000" b="1" spc="-150" dirty="0">
                <a:latin typeface="Verdana"/>
                <a:cs typeface="Verdana"/>
              </a:rPr>
              <a:t>t</a:t>
            </a:r>
            <a:r>
              <a:rPr sz="3000" b="1" spc="-165" dirty="0">
                <a:latin typeface="Verdana"/>
                <a:cs typeface="Verdana"/>
              </a:rPr>
              <a:t>ools</a:t>
            </a:r>
            <a:r>
              <a:rPr sz="3000" spc="-450" dirty="0">
                <a:latin typeface="Verdana"/>
                <a:cs typeface="Verdana"/>
              </a:rPr>
              <a:t>,  </a:t>
            </a:r>
            <a:r>
              <a:rPr sz="3000" spc="-70" dirty="0">
                <a:latin typeface="Verdana"/>
                <a:cs typeface="Verdana"/>
              </a:rPr>
              <a:t>it's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70" dirty="0">
                <a:latin typeface="Verdana"/>
                <a:cs typeface="Verdana"/>
              </a:rPr>
              <a:t>designed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t</a:t>
            </a:r>
            <a:r>
              <a:rPr sz="3000" spc="60" dirty="0">
                <a:latin typeface="Verdana"/>
                <a:cs typeface="Verdana"/>
              </a:rPr>
              <a:t>o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0" dirty="0">
                <a:latin typeface="Verdana"/>
                <a:cs typeface="Verdana"/>
              </a:rPr>
              <a:t>el</a:t>
            </a:r>
            <a:r>
              <a:rPr sz="3000" spc="-20" dirty="0">
                <a:latin typeface="Verdana"/>
                <a:cs typeface="Verdana"/>
              </a:rPr>
              <a:t>e</a:t>
            </a:r>
            <a:r>
              <a:rPr sz="3000" spc="-200" dirty="0">
                <a:latin typeface="Verdana"/>
                <a:cs typeface="Verdana"/>
              </a:rPr>
              <a:t>v</a:t>
            </a:r>
            <a:r>
              <a:rPr sz="3000" dirty="0">
                <a:latin typeface="Verdana"/>
                <a:cs typeface="Verdana"/>
              </a:rPr>
              <a:t>a</a:t>
            </a:r>
            <a:r>
              <a:rPr sz="3000" spc="-60" dirty="0">
                <a:latin typeface="Verdana"/>
                <a:cs typeface="Verdana"/>
              </a:rPr>
              <a:t>t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95" dirty="0">
                <a:latin typeface="Verdana"/>
                <a:cs typeface="Verdana"/>
              </a:rPr>
              <a:t>y</a:t>
            </a:r>
            <a:r>
              <a:rPr sz="3000" spc="30" dirty="0">
                <a:latin typeface="Verdana"/>
                <a:cs typeface="Verdana"/>
              </a:rPr>
              <a:t>our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85" dirty="0">
                <a:latin typeface="Verdana"/>
                <a:cs typeface="Verdana"/>
              </a:rPr>
              <a:t>vi</a:t>
            </a:r>
            <a:r>
              <a:rPr sz="3000" spc="-40" dirty="0">
                <a:latin typeface="Verdana"/>
                <a:cs typeface="Verdana"/>
              </a:rPr>
              <a:t>r</a:t>
            </a:r>
            <a:r>
              <a:rPr sz="3000" spc="20" dirty="0">
                <a:latin typeface="Verdana"/>
                <a:cs typeface="Verdana"/>
              </a:rPr>
              <a:t>tual  </a:t>
            </a:r>
            <a:r>
              <a:rPr sz="3000" spc="10" dirty="0">
                <a:latin typeface="Verdana"/>
                <a:cs typeface="Verdana"/>
              </a:rPr>
              <a:t>meetings.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58557" y="1305026"/>
            <a:ext cx="63754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0" dirty="0">
                <a:latin typeface="Verdana"/>
                <a:cs typeface="Verdana"/>
              </a:rPr>
              <a:t>E</a:t>
            </a:r>
            <a:r>
              <a:rPr sz="3600" spc="-100" dirty="0">
                <a:latin typeface="Verdana"/>
                <a:cs typeface="Verdana"/>
              </a:rPr>
              <a:t>nh</a:t>
            </a:r>
            <a:r>
              <a:rPr sz="3600" spc="-220" dirty="0">
                <a:latin typeface="Verdana"/>
                <a:cs typeface="Verdana"/>
              </a:rPr>
              <a:t>a</a:t>
            </a:r>
            <a:r>
              <a:rPr sz="3600" spc="-95" dirty="0">
                <a:latin typeface="Verdana"/>
                <a:cs typeface="Verdana"/>
              </a:rPr>
              <a:t>n</a:t>
            </a:r>
            <a:r>
              <a:rPr sz="3600" spc="-55" dirty="0">
                <a:latin typeface="Verdana"/>
                <a:cs typeface="Verdana"/>
              </a:rPr>
              <a:t>c</a:t>
            </a:r>
            <a:r>
              <a:rPr sz="3600" spc="-155" dirty="0">
                <a:latin typeface="Verdana"/>
                <a:cs typeface="Verdana"/>
              </a:rPr>
              <a:t>e</a:t>
            </a:r>
            <a:r>
              <a:rPr sz="3600" spc="-40" dirty="0">
                <a:latin typeface="Verdana"/>
                <a:cs typeface="Verdana"/>
              </a:rPr>
              <a:t>d</a:t>
            </a:r>
            <a:r>
              <a:rPr sz="3600" spc="-240" dirty="0">
                <a:latin typeface="Verdana"/>
                <a:cs typeface="Verdana"/>
              </a:rPr>
              <a:t> </a:t>
            </a:r>
            <a:r>
              <a:rPr sz="3600" spc="-85" dirty="0">
                <a:latin typeface="Verdana"/>
                <a:cs typeface="Verdana"/>
              </a:rPr>
              <a:t>U</a:t>
            </a:r>
            <a:r>
              <a:rPr sz="3600" spc="-285" dirty="0">
                <a:latin typeface="Verdana"/>
                <a:cs typeface="Verdana"/>
              </a:rPr>
              <a:t>s</a:t>
            </a:r>
            <a:r>
              <a:rPr sz="3600" spc="-155" dirty="0">
                <a:latin typeface="Verdana"/>
                <a:cs typeface="Verdana"/>
              </a:rPr>
              <a:t>e</a:t>
            </a:r>
            <a:r>
              <a:rPr sz="3600" spc="-275" dirty="0">
                <a:latin typeface="Verdana"/>
                <a:cs typeface="Verdana"/>
              </a:rPr>
              <a:t>r</a:t>
            </a:r>
            <a:r>
              <a:rPr sz="3600" spc="-240" dirty="0">
                <a:latin typeface="Verdana"/>
                <a:cs typeface="Verdana"/>
              </a:rPr>
              <a:t> </a:t>
            </a:r>
            <a:r>
              <a:rPr sz="3600" spc="-85" dirty="0">
                <a:latin typeface="Verdana"/>
                <a:cs typeface="Verdana"/>
              </a:rPr>
              <a:t>E</a:t>
            </a:r>
            <a:r>
              <a:rPr sz="3600" spc="-350" dirty="0">
                <a:latin typeface="Verdana"/>
                <a:cs typeface="Verdana"/>
              </a:rPr>
              <a:t>x</a:t>
            </a:r>
            <a:r>
              <a:rPr lang="en-US" sz="3600" spc="-90" dirty="0">
                <a:latin typeface="Verdana"/>
                <a:cs typeface="Verdana"/>
              </a:rPr>
              <a:t>p</a:t>
            </a:r>
            <a:r>
              <a:rPr sz="3600" spc="-155" dirty="0">
                <a:latin typeface="Verdana"/>
                <a:cs typeface="Verdana"/>
              </a:rPr>
              <a:t>e</a:t>
            </a:r>
            <a:r>
              <a:rPr sz="3600" spc="-295" dirty="0">
                <a:latin typeface="Verdana"/>
                <a:cs typeface="Verdana"/>
              </a:rPr>
              <a:t>r</a:t>
            </a:r>
            <a:r>
              <a:rPr sz="3600" spc="-195" dirty="0">
                <a:latin typeface="Verdana"/>
                <a:cs typeface="Verdana"/>
              </a:rPr>
              <a:t>i</a:t>
            </a:r>
            <a:r>
              <a:rPr sz="3600" spc="-155" dirty="0">
                <a:latin typeface="Verdana"/>
                <a:cs typeface="Verdana"/>
              </a:rPr>
              <a:t>e</a:t>
            </a:r>
            <a:r>
              <a:rPr sz="3600" spc="-95" dirty="0">
                <a:latin typeface="Verdana"/>
                <a:cs typeface="Verdana"/>
              </a:rPr>
              <a:t>n</a:t>
            </a:r>
            <a:r>
              <a:rPr sz="3600" spc="-55" dirty="0">
                <a:latin typeface="Verdana"/>
                <a:cs typeface="Verdana"/>
              </a:rPr>
              <a:t>c</a:t>
            </a:r>
            <a:r>
              <a:rPr sz="3600" spc="-150" dirty="0">
                <a:latin typeface="Verdana"/>
                <a:cs typeface="Verdana"/>
              </a:rPr>
              <a:t>e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44771" y="954900"/>
            <a:ext cx="7643495" cy="114300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7172" y="1580616"/>
            <a:ext cx="7886687" cy="75723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47548" y="2694495"/>
            <a:ext cx="6396355" cy="371157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000" spc="-5" dirty="0">
                <a:latin typeface="Verdana"/>
                <a:cs typeface="Verdana"/>
              </a:rPr>
              <a:t>Secu</a:t>
            </a:r>
            <a:r>
              <a:rPr sz="3000" spc="-30" dirty="0">
                <a:latin typeface="Verdana"/>
                <a:cs typeface="Verdana"/>
              </a:rPr>
              <a:t>r</a:t>
            </a:r>
            <a:r>
              <a:rPr sz="3000" spc="5" dirty="0">
                <a:latin typeface="Verdana"/>
                <a:cs typeface="Verdana"/>
              </a:rPr>
              <a:t>i</a:t>
            </a:r>
            <a:r>
              <a:rPr sz="3000" spc="-20" dirty="0">
                <a:latin typeface="Verdana"/>
                <a:cs typeface="Verdana"/>
              </a:rPr>
              <a:t>t</a:t>
            </a:r>
            <a:r>
              <a:rPr sz="3000" spc="-150" dirty="0">
                <a:latin typeface="Verdana"/>
                <a:cs typeface="Verdana"/>
              </a:rPr>
              <a:t>y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60" dirty="0">
                <a:latin typeface="Verdana"/>
                <a:cs typeface="Verdana"/>
              </a:rPr>
              <a:t>is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50" dirty="0">
                <a:latin typeface="Verdana"/>
                <a:cs typeface="Verdana"/>
              </a:rPr>
              <a:t>p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-225" dirty="0">
                <a:latin typeface="Verdana"/>
                <a:cs typeface="Verdana"/>
              </a:rPr>
              <a:t>r</a:t>
            </a:r>
            <a:r>
              <a:rPr sz="3000" spc="95" dirty="0">
                <a:latin typeface="Verdana"/>
                <a:cs typeface="Verdana"/>
              </a:rPr>
              <a:t>amount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5" dirty="0">
                <a:latin typeface="Verdana"/>
                <a:cs typeface="Verdana"/>
              </a:rPr>
              <a:t>in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30" dirty="0">
                <a:latin typeface="Verdana"/>
                <a:cs typeface="Verdana"/>
              </a:rPr>
              <a:t>our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35" dirty="0">
                <a:latin typeface="Verdana"/>
                <a:cs typeface="Verdana"/>
              </a:rPr>
              <a:t>w</a:t>
            </a:r>
            <a:r>
              <a:rPr sz="3000" spc="70" dirty="0">
                <a:latin typeface="Verdana"/>
                <a:cs typeface="Verdana"/>
              </a:rPr>
              <a:t>eb  </a:t>
            </a:r>
            <a:r>
              <a:rPr sz="3000" spc="95" dirty="0">
                <a:latin typeface="Verdana"/>
                <a:cs typeface="Verdana"/>
              </a:rPr>
              <a:t>c</a:t>
            </a:r>
            <a:r>
              <a:rPr sz="3000" spc="55" dirty="0">
                <a:latin typeface="Verdana"/>
                <a:cs typeface="Verdana"/>
              </a:rPr>
              <a:t>on</a:t>
            </a:r>
            <a:r>
              <a:rPr sz="3000" dirty="0">
                <a:latin typeface="Verdana"/>
                <a:cs typeface="Verdana"/>
              </a:rPr>
              <a:t>f</a:t>
            </a:r>
            <a:r>
              <a:rPr sz="3000" spc="-35" dirty="0">
                <a:latin typeface="Verdana"/>
                <a:cs typeface="Verdana"/>
              </a:rPr>
              <a:t>e</a:t>
            </a:r>
            <a:r>
              <a:rPr sz="3000" spc="-65" dirty="0">
                <a:latin typeface="Verdana"/>
                <a:cs typeface="Verdana"/>
              </a:rPr>
              <a:t>r</a:t>
            </a:r>
            <a:r>
              <a:rPr sz="3000" spc="95" dirty="0">
                <a:latin typeface="Verdana"/>
                <a:cs typeface="Verdana"/>
              </a:rPr>
              <a:t>en</a:t>
            </a:r>
            <a:r>
              <a:rPr sz="3000" spc="55" dirty="0">
                <a:latin typeface="Verdana"/>
                <a:cs typeface="Verdana"/>
              </a:rPr>
              <a:t>c</a:t>
            </a:r>
            <a:r>
              <a:rPr sz="3000" spc="95" dirty="0">
                <a:latin typeface="Verdana"/>
                <a:cs typeface="Verdana"/>
              </a:rPr>
              <a:t>ing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95" dirty="0">
                <a:latin typeface="Verdana"/>
                <a:cs typeface="Verdana"/>
              </a:rPr>
              <a:t>ap</a:t>
            </a:r>
            <a:r>
              <a:rPr sz="3000" spc="55" dirty="0">
                <a:latin typeface="Verdana"/>
                <a:cs typeface="Verdana"/>
              </a:rPr>
              <a:t>p</a:t>
            </a:r>
            <a:r>
              <a:rPr sz="3000" spc="-459" dirty="0">
                <a:latin typeface="Verdana"/>
                <a:cs typeface="Verdana"/>
              </a:rPr>
              <a:t>.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30" dirty="0">
                <a:latin typeface="Verdana"/>
                <a:cs typeface="Verdana"/>
              </a:rPr>
              <a:t>Th</a:t>
            </a:r>
            <a:r>
              <a:rPr sz="3000" spc="-60" dirty="0">
                <a:latin typeface="Verdana"/>
                <a:cs typeface="Verdana"/>
              </a:rPr>
              <a:t>r</a:t>
            </a:r>
            <a:r>
              <a:rPr sz="3000" spc="120" dirty="0">
                <a:latin typeface="Verdana"/>
                <a:cs typeface="Verdana"/>
              </a:rPr>
              <a:t>ough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105" dirty="0">
                <a:latin typeface="Tahoma"/>
                <a:cs typeface="Tahoma"/>
              </a:rPr>
              <a:t>en</a:t>
            </a:r>
            <a:r>
              <a:rPr sz="3000" b="1" spc="10" dirty="0">
                <a:latin typeface="Tahoma"/>
                <a:cs typeface="Tahoma"/>
              </a:rPr>
              <a:t>d-  </a:t>
            </a:r>
            <a:r>
              <a:rPr sz="3000" b="1" spc="-30" dirty="0">
                <a:latin typeface="Tahoma"/>
                <a:cs typeface="Tahoma"/>
              </a:rPr>
              <a:t>t</a:t>
            </a:r>
            <a:r>
              <a:rPr sz="3000" b="1" spc="110" dirty="0">
                <a:latin typeface="Tahoma"/>
                <a:cs typeface="Tahoma"/>
              </a:rPr>
              <a:t>o</a:t>
            </a:r>
            <a:r>
              <a:rPr sz="3000" b="1" spc="-110" dirty="0">
                <a:latin typeface="Tahoma"/>
                <a:cs typeface="Tahoma"/>
              </a:rPr>
              <a:t>-</a:t>
            </a:r>
            <a:r>
              <a:rPr sz="3000" b="1" spc="105" dirty="0">
                <a:latin typeface="Tahoma"/>
                <a:cs typeface="Tahoma"/>
              </a:rPr>
              <a:t>en</a:t>
            </a:r>
            <a:r>
              <a:rPr sz="3000" b="1" spc="170" dirty="0">
                <a:latin typeface="Tahoma"/>
                <a:cs typeface="Tahoma"/>
              </a:rPr>
              <a:t>d</a:t>
            </a:r>
            <a:r>
              <a:rPr sz="3000" b="1" spc="-55" dirty="0">
                <a:latin typeface="Tahoma"/>
                <a:cs typeface="Tahoma"/>
              </a:rPr>
              <a:t> </a:t>
            </a:r>
            <a:r>
              <a:rPr sz="3000" b="1" spc="105" dirty="0">
                <a:latin typeface="Tahoma"/>
                <a:cs typeface="Tahoma"/>
              </a:rPr>
              <a:t>en</a:t>
            </a:r>
            <a:r>
              <a:rPr sz="3000" b="1" spc="65" dirty="0">
                <a:latin typeface="Tahoma"/>
                <a:cs typeface="Tahoma"/>
              </a:rPr>
              <a:t>c</a:t>
            </a:r>
            <a:r>
              <a:rPr sz="3000" b="1" spc="95" dirty="0">
                <a:latin typeface="Tahoma"/>
                <a:cs typeface="Tahoma"/>
              </a:rPr>
              <a:t>r</a:t>
            </a:r>
            <a:r>
              <a:rPr sz="3000" b="1" spc="60" dirty="0">
                <a:latin typeface="Tahoma"/>
                <a:cs typeface="Tahoma"/>
              </a:rPr>
              <a:t>yption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25" dirty="0">
                <a:latin typeface="Tahoma"/>
                <a:cs typeface="Tahoma"/>
              </a:rPr>
              <a:t>a</a:t>
            </a:r>
            <a:r>
              <a:rPr sz="3000" b="1" spc="135" dirty="0">
                <a:latin typeface="Tahoma"/>
                <a:cs typeface="Tahoma"/>
              </a:rPr>
              <a:t>cc</a:t>
            </a:r>
            <a:r>
              <a:rPr sz="3000" b="1" spc="20" dirty="0">
                <a:latin typeface="Tahoma"/>
                <a:cs typeface="Tahoma"/>
              </a:rPr>
              <a:t>ess  </a:t>
            </a:r>
            <a:r>
              <a:rPr sz="3000" b="1" spc="135" dirty="0">
                <a:latin typeface="Tahoma"/>
                <a:cs typeface="Tahoma"/>
              </a:rPr>
              <a:t>c</a:t>
            </a:r>
            <a:r>
              <a:rPr sz="3000" b="1" spc="50" dirty="0">
                <a:latin typeface="Tahoma"/>
                <a:cs typeface="Tahoma"/>
              </a:rPr>
              <a:t>ont</a:t>
            </a:r>
            <a:r>
              <a:rPr sz="3000" b="1" spc="10" dirty="0">
                <a:latin typeface="Tahoma"/>
                <a:cs typeface="Tahoma"/>
              </a:rPr>
              <a:t>r</a:t>
            </a:r>
            <a:r>
              <a:rPr sz="3000" b="1" spc="15" dirty="0">
                <a:latin typeface="Tahoma"/>
                <a:cs typeface="Tahoma"/>
              </a:rPr>
              <a:t>ols</a:t>
            </a:r>
            <a:r>
              <a:rPr sz="3000" spc="-459" dirty="0">
                <a:latin typeface="Verdana"/>
                <a:cs typeface="Verdana"/>
              </a:rPr>
              <a:t>,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35" dirty="0">
                <a:latin typeface="Verdana"/>
                <a:cs typeface="Verdana"/>
              </a:rPr>
              <a:t>w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0" dirty="0">
                <a:latin typeface="Verdana"/>
                <a:cs typeface="Verdana"/>
              </a:rPr>
              <a:t>p</a:t>
            </a:r>
            <a:r>
              <a:rPr sz="3000" spc="10" dirty="0">
                <a:latin typeface="Verdana"/>
                <a:cs typeface="Verdana"/>
              </a:rPr>
              <a:t>r</a:t>
            </a:r>
            <a:r>
              <a:rPr sz="3000" spc="-15" dirty="0">
                <a:latin typeface="Verdana"/>
                <a:cs typeface="Verdana"/>
              </a:rPr>
              <a:t>io</a:t>
            </a:r>
            <a:r>
              <a:rPr sz="3000" spc="-40" dirty="0">
                <a:latin typeface="Verdana"/>
                <a:cs typeface="Verdana"/>
              </a:rPr>
              <a:t>r</a:t>
            </a:r>
            <a:r>
              <a:rPr sz="3000" spc="-10" dirty="0">
                <a:latin typeface="Verdana"/>
                <a:cs typeface="Verdana"/>
              </a:rPr>
              <a:t>iti</a:t>
            </a:r>
            <a:r>
              <a:rPr sz="3000" spc="-45" dirty="0">
                <a:latin typeface="Verdana"/>
                <a:cs typeface="Verdana"/>
              </a:rPr>
              <a:t>z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the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75" dirty="0">
                <a:latin typeface="Tahoma"/>
                <a:cs typeface="Tahoma"/>
              </a:rPr>
              <a:t>p</a:t>
            </a:r>
            <a:r>
              <a:rPr sz="3000" b="1" spc="35" dirty="0">
                <a:latin typeface="Tahoma"/>
                <a:cs typeface="Tahoma"/>
              </a:rPr>
              <a:t>r</a:t>
            </a:r>
            <a:r>
              <a:rPr sz="3000" b="1" spc="-15" dirty="0">
                <a:latin typeface="Tahoma"/>
                <a:cs typeface="Tahoma"/>
              </a:rPr>
              <a:t>i</a:t>
            </a:r>
            <a:r>
              <a:rPr sz="3000" b="1" spc="-85" dirty="0">
                <a:latin typeface="Tahoma"/>
                <a:cs typeface="Tahoma"/>
              </a:rPr>
              <a:t>v</a:t>
            </a:r>
            <a:r>
              <a:rPr sz="3000" b="1" spc="25" dirty="0">
                <a:latin typeface="Tahoma"/>
                <a:cs typeface="Tahoma"/>
              </a:rPr>
              <a:t>a</a:t>
            </a:r>
            <a:r>
              <a:rPr sz="3000" b="1" spc="135" dirty="0">
                <a:latin typeface="Tahoma"/>
                <a:cs typeface="Tahoma"/>
              </a:rPr>
              <a:t>c</a:t>
            </a:r>
            <a:r>
              <a:rPr sz="3000" b="1" dirty="0">
                <a:latin typeface="Tahoma"/>
                <a:cs typeface="Tahoma"/>
              </a:rPr>
              <a:t>y 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135" dirty="0">
                <a:latin typeface="Tahoma"/>
                <a:cs typeface="Tahoma"/>
              </a:rPr>
              <a:t>c</a:t>
            </a:r>
            <a:r>
              <a:rPr sz="3000" b="1" spc="40" dirty="0">
                <a:latin typeface="Tahoma"/>
                <a:cs typeface="Tahoma"/>
              </a:rPr>
              <a:t>onﬁdentiali</a:t>
            </a:r>
            <a:r>
              <a:rPr sz="3000" b="1" spc="5" dirty="0">
                <a:latin typeface="Tahoma"/>
                <a:cs typeface="Tahoma"/>
              </a:rPr>
              <a:t>ty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spc="10" dirty="0">
                <a:latin typeface="Verdana"/>
                <a:cs typeface="Verdana"/>
              </a:rPr>
              <a:t>of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all  </a:t>
            </a:r>
            <a:r>
              <a:rPr sz="3000" spc="95" dirty="0">
                <a:latin typeface="Verdana"/>
                <a:cs typeface="Verdana"/>
              </a:rPr>
              <a:t>c</a:t>
            </a:r>
            <a:r>
              <a:rPr sz="3000" spc="50" dirty="0">
                <a:latin typeface="Verdana"/>
                <a:cs typeface="Verdana"/>
              </a:rPr>
              <a:t>ommunication,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0" dirty="0">
                <a:latin typeface="Verdana"/>
                <a:cs typeface="Verdana"/>
              </a:rPr>
              <a:t>p</a:t>
            </a:r>
            <a:r>
              <a:rPr sz="3000" spc="-5" dirty="0">
                <a:latin typeface="Verdana"/>
                <a:cs typeface="Verdana"/>
              </a:rPr>
              <a:t>r</a:t>
            </a:r>
            <a:r>
              <a:rPr sz="3000" spc="15" dirty="0">
                <a:latin typeface="Verdana"/>
                <a:cs typeface="Verdana"/>
              </a:rPr>
              <a:t>o</a:t>
            </a:r>
            <a:r>
              <a:rPr sz="3000" spc="45" dirty="0">
                <a:latin typeface="Verdana"/>
                <a:cs typeface="Verdana"/>
              </a:rPr>
              <a:t>viding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a  </a:t>
            </a:r>
            <a:r>
              <a:rPr sz="3000" spc="15" dirty="0">
                <a:latin typeface="Verdana"/>
                <a:cs typeface="Verdana"/>
              </a:rPr>
              <a:t>secu</a:t>
            </a:r>
            <a:r>
              <a:rPr sz="3000" spc="-30" dirty="0">
                <a:latin typeface="Verdana"/>
                <a:cs typeface="Verdana"/>
              </a:rPr>
              <a:t>r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70" dirty="0">
                <a:latin typeface="Verdana"/>
                <a:cs typeface="Verdana"/>
              </a:rPr>
              <a:t>e</a:t>
            </a:r>
            <a:r>
              <a:rPr sz="3000" spc="45" dirty="0">
                <a:latin typeface="Verdana"/>
                <a:cs typeface="Verdana"/>
              </a:rPr>
              <a:t>n</a:t>
            </a:r>
            <a:r>
              <a:rPr sz="3000" spc="-85" dirty="0">
                <a:latin typeface="Verdana"/>
                <a:cs typeface="Verdana"/>
              </a:rPr>
              <a:t>vi</a:t>
            </a:r>
            <a:r>
              <a:rPr sz="3000" spc="-125" dirty="0">
                <a:latin typeface="Verdana"/>
                <a:cs typeface="Verdana"/>
              </a:rPr>
              <a:t>r</a:t>
            </a:r>
            <a:r>
              <a:rPr sz="3000" spc="105" dirty="0">
                <a:latin typeface="Verdana"/>
                <a:cs typeface="Verdana"/>
              </a:rPr>
              <a:t>onment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70" dirty="0">
                <a:latin typeface="Verdana"/>
                <a:cs typeface="Verdana"/>
              </a:rPr>
              <a:t>f</a:t>
            </a:r>
            <a:r>
              <a:rPr sz="3000" spc="-10" dirty="0">
                <a:latin typeface="Verdana"/>
                <a:cs typeface="Verdana"/>
              </a:rPr>
              <a:t>or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95" dirty="0">
                <a:latin typeface="Verdana"/>
                <a:cs typeface="Verdana"/>
              </a:rPr>
              <a:t>y</a:t>
            </a:r>
            <a:r>
              <a:rPr sz="3000" spc="25" dirty="0">
                <a:latin typeface="Verdana"/>
                <a:cs typeface="Verdana"/>
              </a:rPr>
              <a:t>our  </a:t>
            </a:r>
            <a:r>
              <a:rPr sz="3000" spc="10" dirty="0">
                <a:latin typeface="Verdana"/>
                <a:cs typeface="Verdana"/>
              </a:rPr>
              <a:t>meetings.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8043" y="1301889"/>
            <a:ext cx="552386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5" dirty="0"/>
              <a:t>Security</a:t>
            </a:r>
            <a:r>
              <a:rPr spc="-95" dirty="0"/>
              <a:t> </a:t>
            </a:r>
            <a:r>
              <a:rPr spc="170" dirty="0"/>
              <a:t>and</a:t>
            </a:r>
            <a:r>
              <a:rPr spc="-95" dirty="0"/>
              <a:t> </a:t>
            </a:r>
            <a:r>
              <a:rPr spc="50" dirty="0"/>
              <a:t>Privacy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981227"/>
            <a:ext cx="7775575" cy="114300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2" y="0"/>
                </a:moveTo>
                <a:lnTo>
                  <a:pt x="0" y="0"/>
                </a:lnTo>
                <a:lnTo>
                  <a:pt x="0" y="114300"/>
                </a:lnTo>
                <a:lnTo>
                  <a:pt x="7775342" y="114300"/>
                </a:lnTo>
                <a:lnTo>
                  <a:pt x="7775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943" y="1579715"/>
            <a:ext cx="7886698" cy="75723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683327" y="2692768"/>
            <a:ext cx="6428105" cy="46355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4"/>
              </a:spcBef>
            </a:pPr>
            <a:r>
              <a:rPr sz="3000" spc="25" dirty="0">
                <a:latin typeface="Verdana"/>
                <a:cs typeface="Verdana"/>
              </a:rPr>
              <a:t>Thank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95" dirty="0">
                <a:latin typeface="Verdana"/>
                <a:cs typeface="Verdana"/>
              </a:rPr>
              <a:t>y</a:t>
            </a:r>
            <a:r>
              <a:rPr sz="3000" spc="85" dirty="0">
                <a:latin typeface="Verdana"/>
                <a:cs typeface="Verdana"/>
              </a:rPr>
              <a:t>ou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70" dirty="0">
                <a:latin typeface="Verdana"/>
                <a:cs typeface="Verdana"/>
              </a:rPr>
              <a:t>f</a:t>
            </a:r>
            <a:r>
              <a:rPr sz="3000" spc="-10" dirty="0">
                <a:latin typeface="Verdana"/>
                <a:cs typeface="Verdana"/>
              </a:rPr>
              <a:t>or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35" dirty="0">
                <a:latin typeface="Verdana"/>
                <a:cs typeface="Verdana"/>
              </a:rPr>
              <a:t>joining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us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0" dirty="0">
                <a:latin typeface="Verdana"/>
                <a:cs typeface="Verdana"/>
              </a:rPr>
              <a:t>in  </a:t>
            </a:r>
            <a:r>
              <a:rPr sz="3000" spc="120" dirty="0">
                <a:latin typeface="Verdana"/>
                <a:cs typeface="Verdana"/>
              </a:rPr>
              <a:t>u</a:t>
            </a:r>
            <a:r>
              <a:rPr sz="3000" spc="90" dirty="0">
                <a:latin typeface="Verdana"/>
                <a:cs typeface="Verdana"/>
              </a:rPr>
              <a:t>n</a:t>
            </a:r>
            <a:r>
              <a:rPr sz="3000" spc="-195" dirty="0">
                <a:latin typeface="Verdana"/>
                <a:cs typeface="Verdana"/>
              </a:rPr>
              <a:t>v</a:t>
            </a:r>
            <a:r>
              <a:rPr sz="3000" spc="45" dirty="0">
                <a:latin typeface="Verdana"/>
                <a:cs typeface="Verdana"/>
              </a:rPr>
              <a:t>eiling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the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30" dirty="0">
                <a:latin typeface="Verdana"/>
                <a:cs typeface="Verdana"/>
              </a:rPr>
              <a:t>futu</a:t>
            </a:r>
            <a:r>
              <a:rPr sz="3000" spc="-15" dirty="0">
                <a:latin typeface="Verdana"/>
                <a:cs typeface="Verdana"/>
              </a:rPr>
              <a:t>r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of  </a:t>
            </a:r>
            <a:r>
              <a:rPr sz="3000" spc="95" dirty="0">
                <a:latin typeface="Verdana"/>
                <a:cs typeface="Verdana"/>
              </a:rPr>
              <a:t>c</a:t>
            </a:r>
            <a:r>
              <a:rPr sz="3000" spc="50" dirty="0">
                <a:latin typeface="Verdana"/>
                <a:cs typeface="Verdana"/>
              </a:rPr>
              <a:t>ommunication.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The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100" i="1" spc="210" dirty="0">
                <a:latin typeface="Verdana"/>
                <a:cs typeface="Verdana"/>
              </a:rPr>
              <a:t>P</a:t>
            </a:r>
            <a:r>
              <a:rPr sz="3100" i="1" spc="-160" dirty="0">
                <a:latin typeface="Verdana"/>
                <a:cs typeface="Verdana"/>
              </a:rPr>
              <a:t>r</a:t>
            </a:r>
            <a:r>
              <a:rPr sz="3100" i="1" spc="-55" dirty="0">
                <a:latin typeface="Verdana"/>
                <a:cs typeface="Verdana"/>
              </a:rPr>
              <a:t>oje</a:t>
            </a:r>
            <a:r>
              <a:rPr sz="3100" i="1" spc="-40" dirty="0">
                <a:latin typeface="Verdana"/>
                <a:cs typeface="Verdana"/>
              </a:rPr>
              <a:t>c</a:t>
            </a:r>
            <a:r>
              <a:rPr sz="3100" i="1" spc="-5" dirty="0">
                <a:latin typeface="Verdana"/>
                <a:cs typeface="Verdana"/>
              </a:rPr>
              <a:t>t</a:t>
            </a:r>
            <a:r>
              <a:rPr sz="3100" i="1" spc="-305" dirty="0">
                <a:latin typeface="Verdana"/>
                <a:cs typeface="Verdana"/>
              </a:rPr>
              <a:t> </a:t>
            </a:r>
            <a:r>
              <a:rPr sz="3100" i="1" spc="95" dirty="0">
                <a:latin typeface="Verdana"/>
                <a:cs typeface="Verdana"/>
              </a:rPr>
              <a:t>W</a:t>
            </a:r>
            <a:r>
              <a:rPr sz="3100" i="1" spc="25" dirty="0">
                <a:latin typeface="Verdana"/>
                <a:cs typeface="Verdana"/>
              </a:rPr>
              <a:t>eb  </a:t>
            </a:r>
            <a:r>
              <a:rPr sz="3100" i="1" spc="-80" dirty="0">
                <a:latin typeface="Verdana"/>
                <a:cs typeface="Verdana"/>
              </a:rPr>
              <a:t>C</a:t>
            </a:r>
            <a:r>
              <a:rPr sz="3100" i="1" spc="-5" dirty="0">
                <a:latin typeface="Verdana"/>
                <a:cs typeface="Verdana"/>
              </a:rPr>
              <a:t>on</a:t>
            </a:r>
            <a:r>
              <a:rPr sz="3100" i="1" spc="-35" dirty="0">
                <a:latin typeface="Verdana"/>
                <a:cs typeface="Verdana"/>
              </a:rPr>
              <a:t>f</a:t>
            </a:r>
            <a:r>
              <a:rPr sz="3100" i="1" spc="-95" dirty="0">
                <a:latin typeface="Verdana"/>
                <a:cs typeface="Verdana"/>
              </a:rPr>
              <a:t>e</a:t>
            </a:r>
            <a:r>
              <a:rPr sz="3100" i="1" spc="-105" dirty="0">
                <a:latin typeface="Verdana"/>
                <a:cs typeface="Verdana"/>
              </a:rPr>
              <a:t>r</a:t>
            </a:r>
            <a:r>
              <a:rPr sz="3100" i="1" spc="35" dirty="0">
                <a:latin typeface="Verdana"/>
                <a:cs typeface="Verdana"/>
              </a:rPr>
              <a:t>en</a:t>
            </a:r>
            <a:r>
              <a:rPr sz="3100" i="1" spc="5" dirty="0">
                <a:latin typeface="Verdana"/>
                <a:cs typeface="Verdana"/>
              </a:rPr>
              <a:t>c</a:t>
            </a:r>
            <a:r>
              <a:rPr sz="3100" i="1" spc="50" dirty="0">
                <a:latin typeface="Verdana"/>
                <a:cs typeface="Verdana"/>
              </a:rPr>
              <a:t>ing</a:t>
            </a:r>
            <a:r>
              <a:rPr sz="3100" i="1" spc="-305" dirty="0">
                <a:latin typeface="Verdana"/>
                <a:cs typeface="Verdana"/>
              </a:rPr>
              <a:t> </a:t>
            </a:r>
            <a:r>
              <a:rPr sz="3100" i="1" spc="80" dirty="0">
                <a:latin typeface="Verdana"/>
                <a:cs typeface="Verdana"/>
              </a:rPr>
              <a:t>App</a:t>
            </a:r>
            <a:r>
              <a:rPr sz="3100" i="1" spc="-305" dirty="0">
                <a:latin typeface="Verdana"/>
                <a:cs typeface="Verdana"/>
              </a:rPr>
              <a:t> </a:t>
            </a:r>
            <a:r>
              <a:rPr sz="3000" spc="80" dirty="0">
                <a:latin typeface="Verdana"/>
                <a:cs typeface="Verdana"/>
              </a:rPr>
              <a:t>with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40" dirty="0">
                <a:latin typeface="Tahoma"/>
                <a:cs typeface="Tahoma"/>
              </a:rPr>
              <a:t>w</a:t>
            </a:r>
            <a:r>
              <a:rPr sz="3000" b="1" spc="80" dirty="0">
                <a:latin typeface="Tahoma"/>
                <a:cs typeface="Tahoma"/>
              </a:rPr>
              <a:t>eb</a:t>
            </a:r>
            <a:r>
              <a:rPr sz="3000" b="1" spc="65" dirty="0">
                <a:latin typeface="Tahoma"/>
                <a:cs typeface="Tahoma"/>
              </a:rPr>
              <a:t>R</a:t>
            </a:r>
            <a:r>
              <a:rPr sz="3000" b="1" spc="-65" dirty="0">
                <a:latin typeface="Tahoma"/>
                <a:cs typeface="Tahoma"/>
              </a:rPr>
              <a:t>T</a:t>
            </a:r>
            <a:r>
              <a:rPr sz="3000" b="1" spc="110" dirty="0">
                <a:latin typeface="Tahoma"/>
                <a:cs typeface="Tahoma"/>
              </a:rPr>
              <a:t>C  </a:t>
            </a:r>
            <a:r>
              <a:rPr sz="3000" spc="-60" dirty="0">
                <a:latin typeface="Verdana"/>
                <a:cs typeface="Verdana"/>
              </a:rPr>
              <a:t>is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5" dirty="0">
                <a:latin typeface="Verdana"/>
                <a:cs typeface="Verdana"/>
              </a:rPr>
              <a:t>set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t</a:t>
            </a:r>
            <a:r>
              <a:rPr sz="3000" spc="60" dirty="0">
                <a:latin typeface="Verdana"/>
                <a:cs typeface="Verdana"/>
              </a:rPr>
              <a:t>o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20" dirty="0">
                <a:latin typeface="Verdana"/>
                <a:cs typeface="Verdana"/>
              </a:rPr>
              <a:t>r</a:t>
            </a:r>
            <a:r>
              <a:rPr sz="3000" spc="-10" dirty="0">
                <a:latin typeface="Verdana"/>
                <a:cs typeface="Verdana"/>
              </a:rPr>
              <a:t>e</a:t>
            </a:r>
            <a:r>
              <a:rPr sz="3000" spc="-195" dirty="0">
                <a:latin typeface="Verdana"/>
                <a:cs typeface="Verdana"/>
              </a:rPr>
              <a:t>v</a:t>
            </a:r>
            <a:r>
              <a:rPr sz="3000" spc="30" dirty="0">
                <a:latin typeface="Verdana"/>
                <a:cs typeface="Verdana"/>
              </a:rPr>
              <a:t>olutioni</a:t>
            </a:r>
            <a:r>
              <a:rPr sz="3000" spc="5" dirty="0">
                <a:latin typeface="Verdana"/>
                <a:cs typeface="Verdana"/>
              </a:rPr>
              <a:t>z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the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30" dirty="0">
                <a:latin typeface="Verdana"/>
                <a:cs typeface="Verdana"/>
              </a:rPr>
              <a:t>w</a:t>
            </a:r>
            <a:r>
              <a:rPr sz="3000" spc="-65" dirty="0">
                <a:latin typeface="Verdana"/>
                <a:cs typeface="Verdana"/>
              </a:rPr>
              <a:t>a</a:t>
            </a:r>
            <a:r>
              <a:rPr sz="3000" spc="-150" dirty="0">
                <a:latin typeface="Verdana"/>
                <a:cs typeface="Verdana"/>
              </a:rPr>
              <a:t>y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35" dirty="0">
                <a:latin typeface="Verdana"/>
                <a:cs typeface="Verdana"/>
              </a:rPr>
              <a:t>w</a:t>
            </a:r>
            <a:r>
              <a:rPr sz="3000" spc="15" dirty="0">
                <a:latin typeface="Verdana"/>
                <a:cs typeface="Verdana"/>
              </a:rPr>
              <a:t>e  </a:t>
            </a:r>
            <a:r>
              <a:rPr sz="3000" spc="95" dirty="0">
                <a:latin typeface="Verdana"/>
                <a:cs typeface="Verdana"/>
              </a:rPr>
              <a:t>connec</a:t>
            </a:r>
            <a:r>
              <a:rPr sz="3000" spc="35" dirty="0">
                <a:latin typeface="Verdana"/>
                <a:cs typeface="Verdana"/>
              </a:rPr>
              <a:t>t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95" dirty="0">
                <a:latin typeface="Verdana"/>
                <a:cs typeface="Verdana"/>
              </a:rPr>
              <a:t>c</a:t>
            </a:r>
            <a:r>
              <a:rPr sz="3000" spc="35" dirty="0">
                <a:latin typeface="Verdana"/>
                <a:cs typeface="Verdana"/>
              </a:rPr>
              <a:t>ollabo</a:t>
            </a:r>
            <a:r>
              <a:rPr sz="3000" spc="-225" dirty="0">
                <a:latin typeface="Verdana"/>
                <a:cs typeface="Verdana"/>
              </a:rPr>
              <a:t>r</a:t>
            </a:r>
            <a:r>
              <a:rPr sz="3000" dirty="0">
                <a:latin typeface="Verdana"/>
                <a:cs typeface="Verdana"/>
              </a:rPr>
              <a:t>a</a:t>
            </a:r>
            <a:r>
              <a:rPr sz="3000" spc="-60" dirty="0">
                <a:latin typeface="Verdana"/>
                <a:cs typeface="Verdana"/>
              </a:rPr>
              <a:t>t</a:t>
            </a:r>
            <a:r>
              <a:rPr sz="3000" spc="-220" dirty="0">
                <a:latin typeface="Verdana"/>
                <a:cs typeface="Verdana"/>
              </a:rPr>
              <a:t>e.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000" spc="180" dirty="0">
                <a:latin typeface="Verdana"/>
                <a:cs typeface="Verdana"/>
              </a:rPr>
              <a:t>Emb</a:t>
            </a:r>
            <a:r>
              <a:rPr sz="3000" spc="-225" dirty="0">
                <a:latin typeface="Verdana"/>
                <a:cs typeface="Verdana"/>
              </a:rPr>
              <a:t>r</a:t>
            </a:r>
            <a:r>
              <a:rPr sz="3000" spc="50" dirty="0">
                <a:latin typeface="Verdana"/>
                <a:cs typeface="Verdana"/>
              </a:rPr>
              <a:t>a</a:t>
            </a:r>
            <a:r>
              <a:rPr sz="3000" spc="10" dirty="0">
                <a:latin typeface="Verdana"/>
                <a:cs typeface="Verdana"/>
              </a:rPr>
              <a:t>c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the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10" dirty="0">
                <a:latin typeface="Verdana"/>
                <a:cs typeface="Verdana"/>
              </a:rPr>
              <a:t>p</a:t>
            </a:r>
            <a:r>
              <a:rPr sz="3000" spc="65" dirty="0">
                <a:latin typeface="Verdana"/>
                <a:cs typeface="Verdana"/>
              </a:rPr>
              <a:t>o</a:t>
            </a:r>
            <a:r>
              <a:rPr sz="3000" spc="135" dirty="0">
                <a:latin typeface="Verdana"/>
                <a:cs typeface="Verdana"/>
              </a:rPr>
              <a:t>w</a:t>
            </a:r>
            <a:r>
              <a:rPr sz="3000" spc="-30" dirty="0">
                <a:latin typeface="Verdana"/>
                <a:cs typeface="Verdana"/>
              </a:rPr>
              <a:t>er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0" dirty="0">
                <a:latin typeface="Verdana"/>
                <a:cs typeface="Verdana"/>
              </a:rPr>
              <a:t>of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20" dirty="0">
                <a:latin typeface="Verdana"/>
                <a:cs typeface="Verdana"/>
              </a:rPr>
              <a:t>r</a:t>
            </a:r>
            <a:r>
              <a:rPr sz="3000" spc="-25" dirty="0">
                <a:latin typeface="Verdana"/>
                <a:cs typeface="Verdana"/>
              </a:rPr>
              <a:t>e</a:t>
            </a:r>
            <a:r>
              <a:rPr sz="3000" spc="-90" dirty="0">
                <a:latin typeface="Verdana"/>
                <a:cs typeface="Verdana"/>
              </a:rPr>
              <a:t>al</a:t>
            </a:r>
            <a:r>
              <a:rPr sz="3000" spc="-65" dirty="0">
                <a:latin typeface="Verdana"/>
                <a:cs typeface="Verdana"/>
              </a:rPr>
              <a:t>-</a:t>
            </a:r>
            <a:r>
              <a:rPr sz="3000" spc="75" dirty="0">
                <a:latin typeface="Verdana"/>
                <a:cs typeface="Verdana"/>
              </a:rPr>
              <a:t>time</a:t>
            </a:r>
            <a:endParaRPr sz="3000">
              <a:latin typeface="Verdana"/>
              <a:cs typeface="Verdana"/>
            </a:endParaRPr>
          </a:p>
          <a:p>
            <a:pPr marL="12700" marR="89535">
              <a:lnSpc>
                <a:spcPct val="101000"/>
              </a:lnSpc>
              <a:spcBef>
                <a:spcPts val="40"/>
              </a:spcBef>
            </a:pPr>
            <a:r>
              <a:rPr sz="3000" spc="95" dirty="0">
                <a:latin typeface="Verdana"/>
                <a:cs typeface="Verdana"/>
              </a:rPr>
              <a:t>c</a:t>
            </a:r>
            <a:r>
              <a:rPr sz="3000" spc="90" dirty="0">
                <a:latin typeface="Verdana"/>
                <a:cs typeface="Verdana"/>
              </a:rPr>
              <a:t>ommunication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0" dirty="0">
                <a:latin typeface="Verdana"/>
                <a:cs typeface="Verdana"/>
              </a:rPr>
              <a:t>el</a:t>
            </a:r>
            <a:r>
              <a:rPr sz="3000" spc="-20" dirty="0">
                <a:latin typeface="Verdana"/>
                <a:cs typeface="Verdana"/>
              </a:rPr>
              <a:t>e</a:t>
            </a:r>
            <a:r>
              <a:rPr sz="3000" spc="-200" dirty="0">
                <a:latin typeface="Verdana"/>
                <a:cs typeface="Verdana"/>
              </a:rPr>
              <a:t>v</a:t>
            </a:r>
            <a:r>
              <a:rPr sz="3000" dirty="0">
                <a:latin typeface="Verdana"/>
                <a:cs typeface="Verdana"/>
              </a:rPr>
              <a:t>a</a:t>
            </a:r>
            <a:r>
              <a:rPr sz="3000" spc="-60" dirty="0">
                <a:latin typeface="Verdana"/>
                <a:cs typeface="Verdana"/>
              </a:rPr>
              <a:t>t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95" dirty="0">
                <a:latin typeface="Verdana"/>
                <a:cs typeface="Verdana"/>
              </a:rPr>
              <a:t>y</a:t>
            </a:r>
            <a:r>
              <a:rPr sz="3000" spc="25" dirty="0">
                <a:latin typeface="Verdana"/>
                <a:cs typeface="Verdana"/>
              </a:rPr>
              <a:t>our  </a:t>
            </a:r>
            <a:r>
              <a:rPr sz="3000" spc="-85" dirty="0">
                <a:latin typeface="Verdana"/>
                <a:cs typeface="Verdana"/>
              </a:rPr>
              <a:t>vi</a:t>
            </a:r>
            <a:r>
              <a:rPr sz="3000" spc="-40" dirty="0">
                <a:latin typeface="Verdana"/>
                <a:cs typeface="Verdana"/>
              </a:rPr>
              <a:t>r</a:t>
            </a:r>
            <a:r>
              <a:rPr sz="3000" spc="25" dirty="0">
                <a:latin typeface="Verdana"/>
                <a:cs typeface="Verdana"/>
              </a:rPr>
              <a:t>tual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65" dirty="0">
                <a:latin typeface="Verdana"/>
                <a:cs typeface="Verdana"/>
              </a:rPr>
              <a:t>meetings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80" dirty="0">
                <a:latin typeface="Verdana"/>
                <a:cs typeface="Verdana"/>
              </a:rPr>
              <a:t>with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25" dirty="0">
                <a:latin typeface="Verdana"/>
                <a:cs typeface="Verdana"/>
              </a:rPr>
              <a:t>our  </a:t>
            </a:r>
            <a:r>
              <a:rPr sz="3000" spc="100" dirty="0">
                <a:latin typeface="Verdana"/>
                <a:cs typeface="Verdana"/>
              </a:rPr>
              <a:t>cu</a:t>
            </a:r>
            <a:r>
              <a:rPr sz="3000" spc="25" dirty="0">
                <a:latin typeface="Verdana"/>
                <a:cs typeface="Verdana"/>
              </a:rPr>
              <a:t>t</a:t>
            </a:r>
            <a:r>
              <a:rPr sz="3000" spc="20" dirty="0">
                <a:latin typeface="Verdana"/>
                <a:cs typeface="Verdana"/>
              </a:rPr>
              <a:t>ting</a:t>
            </a:r>
            <a:r>
              <a:rPr sz="3000" spc="50" dirty="0">
                <a:latin typeface="Verdana"/>
                <a:cs typeface="Verdana"/>
              </a:rPr>
              <a:t>-</a:t>
            </a:r>
            <a:r>
              <a:rPr sz="3000" spc="100" dirty="0">
                <a:latin typeface="Verdana"/>
                <a:cs typeface="Verdana"/>
              </a:rPr>
              <a:t>edge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20" dirty="0">
                <a:latin typeface="Verdana"/>
                <a:cs typeface="Verdana"/>
              </a:rPr>
              <a:t>plat</a:t>
            </a:r>
            <a:r>
              <a:rPr sz="3000" spc="-15" dirty="0">
                <a:latin typeface="Verdana"/>
                <a:cs typeface="Verdana"/>
              </a:rPr>
              <a:t>f</a:t>
            </a:r>
            <a:r>
              <a:rPr sz="3000" spc="-10" dirty="0">
                <a:latin typeface="Verdana"/>
                <a:cs typeface="Verdana"/>
              </a:rPr>
              <a:t>o</a:t>
            </a:r>
            <a:r>
              <a:rPr sz="3000" spc="-35" dirty="0">
                <a:latin typeface="Verdana"/>
                <a:cs typeface="Verdana"/>
              </a:rPr>
              <a:t>r</a:t>
            </a:r>
            <a:r>
              <a:rPr sz="3000" spc="-100" dirty="0">
                <a:latin typeface="Verdana"/>
                <a:cs typeface="Verdana"/>
              </a:rPr>
              <a:t>m.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104890">
              <a:lnSpc>
                <a:spcPct val="100000"/>
              </a:lnSpc>
              <a:spcBef>
                <a:spcPts val="130"/>
              </a:spcBef>
            </a:pPr>
            <a:r>
              <a:rPr spc="114" dirty="0"/>
              <a:t>Conclusion</a:t>
            </a:r>
          </a:p>
        </p:txBody>
      </p:sp>
      <p:sp>
        <p:nvSpPr>
          <p:cNvPr id="5" name="object 5"/>
          <p:cNvSpPr/>
          <p:nvPr/>
        </p:nvSpPr>
        <p:spPr>
          <a:xfrm>
            <a:off x="10638917" y="964006"/>
            <a:ext cx="7649209" cy="114300"/>
          </a:xfrm>
          <a:custGeom>
            <a:avLst/>
            <a:gdLst/>
            <a:ahLst/>
            <a:cxnLst/>
            <a:rect l="l" t="t" r="r" b="b"/>
            <a:pathLst>
              <a:path w="7649209" h="114300">
                <a:moveTo>
                  <a:pt x="0" y="114300"/>
                </a:moveTo>
                <a:lnTo>
                  <a:pt x="7649081" y="114300"/>
                </a:lnTo>
                <a:lnTo>
                  <a:pt x="7649081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4266" y="1887435"/>
            <a:ext cx="4777740" cy="1454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350" spc="220" dirty="0"/>
              <a:t>Than</a:t>
            </a:r>
            <a:r>
              <a:rPr sz="9350" spc="165" dirty="0"/>
              <a:t>k</a:t>
            </a:r>
            <a:r>
              <a:rPr sz="9350" spc="-295" dirty="0"/>
              <a:t>s!</a:t>
            </a:r>
            <a:endParaRPr sz="9350" dirty="0"/>
          </a:p>
        </p:txBody>
      </p:sp>
      <p:sp>
        <p:nvSpPr>
          <p:cNvPr id="3" name="object 3"/>
          <p:cNvSpPr txBox="1"/>
          <p:nvPr/>
        </p:nvSpPr>
        <p:spPr>
          <a:xfrm>
            <a:off x="5187950" y="5067316"/>
            <a:ext cx="8610600" cy="3268011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R="833755" algn="ctr">
              <a:lnSpc>
                <a:spcPct val="100000"/>
              </a:lnSpc>
              <a:spcBef>
                <a:spcPts val="1125"/>
              </a:spcBef>
            </a:pPr>
            <a:r>
              <a:rPr lang="en-US" sz="2750" spc="25" dirty="0">
                <a:latin typeface="Verdana"/>
                <a:cs typeface="Verdana"/>
                <a:hlinkClick r:id="rId2"/>
              </a:rPr>
              <a:t>jatinc957</a:t>
            </a:r>
            <a:r>
              <a:rPr sz="2750" spc="25" dirty="0">
                <a:latin typeface="Verdana"/>
                <a:cs typeface="Verdana"/>
                <a:hlinkClick r:id="rId2"/>
              </a:rPr>
              <a:t>@email.com</a:t>
            </a:r>
            <a:endParaRPr sz="2750" dirty="0">
              <a:latin typeface="Verdana"/>
              <a:cs typeface="Verdana"/>
            </a:endParaRPr>
          </a:p>
          <a:p>
            <a:pPr marR="835025" algn="ctr">
              <a:lnSpc>
                <a:spcPct val="100000"/>
              </a:lnSpc>
              <a:spcBef>
                <a:spcPts val="1030"/>
              </a:spcBef>
            </a:pPr>
            <a:r>
              <a:rPr sz="2750" spc="-635" dirty="0">
                <a:latin typeface="Verdana"/>
                <a:cs typeface="Verdana"/>
              </a:rPr>
              <a:t>+</a:t>
            </a:r>
            <a:r>
              <a:rPr lang="en-US" sz="2750" spc="85" dirty="0">
                <a:latin typeface="Verdana"/>
                <a:cs typeface="Verdana"/>
              </a:rPr>
              <a:t>91 9882890756</a:t>
            </a:r>
          </a:p>
          <a:p>
            <a:pPr marR="835025" algn="ctr">
              <a:spcBef>
                <a:spcPts val="1030"/>
              </a:spcBef>
            </a:pPr>
            <a:r>
              <a:rPr lang="en-IN" sz="2750" spc="35" dirty="0">
                <a:latin typeface="Verdana"/>
                <a:cs typeface="Verdana"/>
              </a:rPr>
              <a:t>Jatin Chauhan</a:t>
            </a:r>
          </a:p>
          <a:p>
            <a:pPr marR="835025" algn="ctr">
              <a:lnSpc>
                <a:spcPct val="100000"/>
              </a:lnSpc>
              <a:spcBef>
                <a:spcPts val="1030"/>
              </a:spcBef>
            </a:pPr>
            <a:endParaRPr sz="2750" dirty="0">
              <a:latin typeface="Verdana"/>
              <a:cs typeface="Verdana"/>
            </a:endParaRPr>
          </a:p>
          <a:p>
            <a:pPr marL="12700" marR="853440" algn="ctr">
              <a:lnSpc>
                <a:spcPct val="131200"/>
              </a:lnSpc>
              <a:spcBef>
                <a:spcPts val="5"/>
              </a:spcBef>
            </a:pPr>
            <a:r>
              <a:rPr lang="en-IN" sz="2750" spc="185" dirty="0">
                <a:latin typeface="Verdana"/>
                <a:cs typeface="Verdana"/>
                <a:hlinkClick r:id="rId3"/>
              </a:rPr>
              <a:t>https://meetup-jc.vercel.app/</a:t>
            </a:r>
            <a:r>
              <a:rPr sz="2750" spc="185" dirty="0">
                <a:latin typeface="Verdana"/>
                <a:cs typeface="Verdana"/>
                <a:hlinkClick r:id="rId3"/>
              </a:rPr>
              <a:t> </a:t>
            </a:r>
            <a:r>
              <a:rPr sz="2750" spc="95" dirty="0">
                <a:latin typeface="Verdana"/>
                <a:cs typeface="Verdana"/>
              </a:rPr>
              <a:t> </a:t>
            </a:r>
            <a:endParaRPr lang="en-US" sz="2750" spc="35" dirty="0">
              <a:latin typeface="Verdana"/>
              <a:cs typeface="Verdana"/>
            </a:endParaRPr>
          </a:p>
          <a:p>
            <a:pPr marL="12700" marR="853440" algn="ctr">
              <a:lnSpc>
                <a:spcPct val="131200"/>
              </a:lnSpc>
              <a:spcBef>
                <a:spcPts val="5"/>
              </a:spcBef>
            </a:pPr>
            <a:endParaRPr sz="275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81252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7768590" y="0"/>
                </a:moveTo>
                <a:lnTo>
                  <a:pt x="0" y="0"/>
                </a:ln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19410" y="9191445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114300"/>
                </a:moveTo>
                <a:lnTo>
                  <a:pt x="7768588" y="114300"/>
                </a:lnTo>
                <a:lnTo>
                  <a:pt x="7768588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275</Words>
  <Application>Microsoft Office PowerPoint</Application>
  <PresentationFormat>Custom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Tahoma</vt:lpstr>
      <vt:lpstr>Verdana</vt:lpstr>
      <vt:lpstr>Office Theme</vt:lpstr>
      <vt:lpstr>PowerPoint Presentation</vt:lpstr>
      <vt:lpstr>Introduction</vt:lpstr>
      <vt:lpstr>The Power of webRTC</vt:lpstr>
      <vt:lpstr>Key Features</vt:lpstr>
      <vt:lpstr>Enhanced User Experience</vt:lpstr>
      <vt:lpstr>Security and Privacy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Jatin Chauhan</cp:lastModifiedBy>
  <cp:revision>3</cp:revision>
  <dcterms:created xsi:type="dcterms:W3CDTF">2024-04-17T16:57:50Z</dcterms:created>
  <dcterms:modified xsi:type="dcterms:W3CDTF">2024-04-18T04:44:06Z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2024-04-17T00:00:00Z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2024-04-17T00:00:00Z</vt:filetime>
  </property>
</Properties>
</file>