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60" r:id="rId4"/>
    <p:sldId id="317" r:id="rId5"/>
    <p:sldId id="311" r:id="rId6"/>
    <p:sldId id="318" r:id="rId7"/>
    <p:sldId id="312" r:id="rId8"/>
    <p:sldId id="319" r:id="rId9"/>
    <p:sldId id="313" r:id="rId10"/>
    <p:sldId id="320" r:id="rId11"/>
    <p:sldId id="314" r:id="rId12"/>
    <p:sldId id="324" r:id="rId13"/>
    <p:sldId id="315" r:id="rId14"/>
    <p:sldId id="321" r:id="rId15"/>
    <p:sldId id="322" r:id="rId16"/>
    <p:sldId id="323" r:id="rId17"/>
    <p:sldId id="325" r:id="rId18"/>
    <p:sldId id="326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ebas Neue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ncode Sans Semi Expanded ExtraBold" panose="00000905000000000000" charset="0"/>
      <p:bold r:id="rId28"/>
    </p:embeddedFont>
    <p:embeddedFont>
      <p:font typeface="Noto Sans Thai" panose="020B0604020202020204" charset="-34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576B83-B37F-43EF-91F5-CDC86FC66275}">
  <a:tblStyle styleId="{31576B83-B37F-43EF-91F5-CDC86FC66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1b9b600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1b9b600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4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2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3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98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6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33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87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0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43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30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2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60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3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9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810775"/>
            <a:ext cx="9372600" cy="134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278512" y="2839289"/>
            <a:ext cx="3625945" cy="1342254"/>
            <a:chOff x="-773687" y="2839289"/>
            <a:chExt cx="3625945" cy="1342254"/>
          </a:xfrm>
        </p:grpSpPr>
        <p:sp>
          <p:nvSpPr>
            <p:cNvPr id="11" name="Google Shape;11;p2"/>
            <p:cNvSpPr/>
            <p:nvPr/>
          </p:nvSpPr>
          <p:spPr>
            <a:xfrm>
              <a:off x="-773687" y="4054009"/>
              <a:ext cx="3625945" cy="127534"/>
            </a:xfrm>
            <a:custGeom>
              <a:avLst/>
              <a:gdLst/>
              <a:ahLst/>
              <a:cxnLst/>
              <a:rect l="l" t="t" r="r" b="b"/>
              <a:pathLst>
                <a:path w="68282" h="2408" extrusionOk="0">
                  <a:moveTo>
                    <a:pt x="34142" y="0"/>
                  </a:moveTo>
                  <a:cubicBezTo>
                    <a:pt x="25086" y="0"/>
                    <a:pt x="16402" y="128"/>
                    <a:pt x="10000" y="353"/>
                  </a:cubicBezTo>
                  <a:cubicBezTo>
                    <a:pt x="3597" y="578"/>
                    <a:pt x="0" y="884"/>
                    <a:pt x="0" y="1204"/>
                  </a:cubicBezTo>
                  <a:cubicBezTo>
                    <a:pt x="0" y="1523"/>
                    <a:pt x="3597" y="1829"/>
                    <a:pt x="10000" y="2054"/>
                  </a:cubicBezTo>
                  <a:cubicBezTo>
                    <a:pt x="16402" y="2280"/>
                    <a:pt x="25086" y="2407"/>
                    <a:pt x="34142" y="2407"/>
                  </a:cubicBezTo>
                  <a:cubicBezTo>
                    <a:pt x="43195" y="2407"/>
                    <a:pt x="51879" y="2280"/>
                    <a:pt x="58283" y="2054"/>
                  </a:cubicBezTo>
                  <a:cubicBezTo>
                    <a:pt x="64685" y="1829"/>
                    <a:pt x="68281" y="1523"/>
                    <a:pt x="68281" y="1204"/>
                  </a:cubicBezTo>
                  <a:cubicBezTo>
                    <a:pt x="68281" y="884"/>
                    <a:pt x="64685" y="578"/>
                    <a:pt x="58283" y="353"/>
                  </a:cubicBezTo>
                  <a:cubicBezTo>
                    <a:pt x="51879" y="128"/>
                    <a:pt x="43195" y="0"/>
                    <a:pt x="34142" y="0"/>
                  </a:cubicBezTo>
                  <a:close/>
                </a:path>
              </a:pathLst>
            </a:custGeom>
            <a:solidFill>
              <a:srgbClr val="0B5394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86091" y="2839289"/>
              <a:ext cx="731328" cy="589684"/>
            </a:xfrm>
            <a:custGeom>
              <a:avLst/>
              <a:gdLst/>
              <a:ahLst/>
              <a:cxnLst/>
              <a:rect l="l" t="t" r="r" b="b"/>
              <a:pathLst>
                <a:path w="13772" h="11134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4"/>
                  </a:lnTo>
                  <a:lnTo>
                    <a:pt x="13772" y="11134"/>
                  </a:lnTo>
                  <a:lnTo>
                    <a:pt x="13772" y="1767"/>
                  </a:lnTo>
                  <a:cubicBezTo>
                    <a:pt x="13772" y="791"/>
                    <a:pt x="12981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15745" y="2839289"/>
              <a:ext cx="731328" cy="589632"/>
            </a:xfrm>
            <a:custGeom>
              <a:avLst/>
              <a:gdLst/>
              <a:ahLst/>
              <a:cxnLst/>
              <a:rect l="l" t="t" r="r" b="b"/>
              <a:pathLst>
                <a:path w="13772" h="11133" extrusionOk="0">
                  <a:moveTo>
                    <a:pt x="1895" y="0"/>
                  </a:moveTo>
                  <a:cubicBezTo>
                    <a:pt x="848" y="0"/>
                    <a:pt x="0" y="848"/>
                    <a:pt x="0" y="1894"/>
                  </a:cubicBezTo>
                  <a:lnTo>
                    <a:pt x="0" y="11132"/>
                  </a:lnTo>
                  <a:lnTo>
                    <a:pt x="13772" y="11132"/>
                  </a:lnTo>
                  <a:lnTo>
                    <a:pt x="13772" y="1767"/>
                  </a:lnTo>
                  <a:cubicBezTo>
                    <a:pt x="13772" y="791"/>
                    <a:pt x="12980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076" y="3556000"/>
              <a:ext cx="2513482" cy="94573"/>
            </a:xfrm>
            <a:custGeom>
              <a:avLst/>
              <a:gdLst/>
              <a:ahLst/>
              <a:cxnLst/>
              <a:rect l="l" t="t" r="r" b="b"/>
              <a:pathLst>
                <a:path w="64502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64501" y="1785"/>
                  </a:lnTo>
                  <a:lnTo>
                    <a:pt x="64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38133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6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3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67841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5" y="0"/>
                    <a:pt x="0" y="416"/>
                    <a:pt x="0" y="927"/>
                  </a:cubicBezTo>
                  <a:lnTo>
                    <a:pt x="0" y="1416"/>
                  </a:lnTo>
                  <a:cubicBezTo>
                    <a:pt x="0" y="1961"/>
                    <a:pt x="442" y="2403"/>
                    <a:pt x="987" y="2403"/>
                  </a:cubicBezTo>
                  <a:lnTo>
                    <a:pt x="14662" y="2403"/>
                  </a:lnTo>
                  <a:cubicBezTo>
                    <a:pt x="15157" y="2403"/>
                    <a:pt x="15559" y="2002"/>
                    <a:pt x="15559" y="1506"/>
                  </a:cubicBezTo>
                  <a:lnTo>
                    <a:pt x="15559" y="904"/>
                  </a:lnTo>
                  <a:cubicBezTo>
                    <a:pt x="15559" y="406"/>
                    <a:pt x="15154" y="2"/>
                    <a:pt x="14655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038" y="2839289"/>
              <a:ext cx="731328" cy="589632"/>
            </a:xfrm>
            <a:custGeom>
              <a:avLst/>
              <a:gdLst/>
              <a:ahLst/>
              <a:cxnLst/>
              <a:rect l="l" t="t" r="r" b="b"/>
              <a:pathLst>
                <a:path w="13772" h="11133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2"/>
                  </a:lnTo>
                  <a:lnTo>
                    <a:pt x="13772" y="11132"/>
                  </a:lnTo>
                  <a:lnTo>
                    <a:pt x="13772" y="1767"/>
                  </a:lnTo>
                  <a:cubicBezTo>
                    <a:pt x="13772" y="791"/>
                    <a:pt x="12980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4081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5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2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249" y="3650515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50428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86091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0029" y="3642413"/>
              <a:ext cx="67122" cy="468453"/>
            </a:xfrm>
            <a:custGeom>
              <a:avLst/>
              <a:gdLst/>
              <a:ahLst/>
              <a:cxnLst/>
              <a:rect l="l" t="t" r="r" b="b"/>
              <a:pathLst>
                <a:path w="1264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4" y="884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27270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2" y="884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23226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2" y="884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939473" y="1095419"/>
            <a:ext cx="603988" cy="831352"/>
          </a:xfrm>
          <a:custGeom>
            <a:avLst/>
            <a:gdLst/>
            <a:ahLst/>
            <a:cxnLst/>
            <a:rect l="l" t="t" r="r" b="b"/>
            <a:pathLst>
              <a:path w="11374" h="15697" extrusionOk="0">
                <a:moveTo>
                  <a:pt x="0" y="0"/>
                </a:moveTo>
                <a:lnTo>
                  <a:pt x="0" y="15697"/>
                </a:lnTo>
                <a:lnTo>
                  <a:pt x="11373" y="15697"/>
                </a:lnTo>
                <a:lnTo>
                  <a:pt x="113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76914" y="1136298"/>
            <a:ext cx="529060" cy="749578"/>
          </a:xfrm>
          <a:custGeom>
            <a:avLst/>
            <a:gdLst/>
            <a:ahLst/>
            <a:cxnLst/>
            <a:rect l="l" t="t" r="r" b="b"/>
            <a:pathLst>
              <a:path w="9963" h="14153" extrusionOk="0">
                <a:moveTo>
                  <a:pt x="1" y="1"/>
                </a:moveTo>
                <a:lnTo>
                  <a:pt x="1" y="14153"/>
                </a:lnTo>
                <a:lnTo>
                  <a:pt x="9963" y="14153"/>
                </a:lnTo>
                <a:lnTo>
                  <a:pt x="996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134700" y="1513899"/>
            <a:ext cx="213525" cy="21768"/>
          </a:xfrm>
          <a:custGeom>
            <a:avLst/>
            <a:gdLst/>
            <a:ahLst/>
            <a:cxnLst/>
            <a:rect l="l" t="t" r="r" b="b"/>
            <a:pathLst>
              <a:path w="4021" h="411" extrusionOk="0">
                <a:moveTo>
                  <a:pt x="0" y="1"/>
                </a:moveTo>
                <a:lnTo>
                  <a:pt x="0" y="410"/>
                </a:lnTo>
                <a:lnTo>
                  <a:pt x="4021" y="410"/>
                </a:lnTo>
                <a:lnTo>
                  <a:pt x="40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024394" y="1467354"/>
            <a:ext cx="434113" cy="21715"/>
          </a:xfrm>
          <a:custGeom>
            <a:avLst/>
            <a:gdLst/>
            <a:ahLst/>
            <a:cxnLst/>
            <a:rect l="l" t="t" r="r" b="b"/>
            <a:pathLst>
              <a:path w="8175" h="410" extrusionOk="0">
                <a:moveTo>
                  <a:pt x="1" y="0"/>
                </a:moveTo>
                <a:lnTo>
                  <a:pt x="1" y="410"/>
                </a:lnTo>
                <a:lnTo>
                  <a:pt x="8175" y="410"/>
                </a:lnTo>
                <a:lnTo>
                  <a:pt x="81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022375" y="158501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22375" y="1635689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1022375" y="1686258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09"/>
                </a:lnTo>
                <a:lnTo>
                  <a:pt x="3847" y="409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022375" y="173677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022375" y="1787450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256266" y="158501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56266" y="1635689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0"/>
                </a:moveTo>
                <a:lnTo>
                  <a:pt x="1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256266" y="1686258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0"/>
                </a:moveTo>
                <a:lnTo>
                  <a:pt x="1" y="409"/>
                </a:lnTo>
                <a:lnTo>
                  <a:pt x="3847" y="409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256266" y="173677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56266" y="1787450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0"/>
                </a:moveTo>
                <a:lnTo>
                  <a:pt x="1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143888" y="1213926"/>
            <a:ext cx="195205" cy="198821"/>
          </a:xfrm>
          <a:custGeom>
            <a:avLst/>
            <a:gdLst/>
            <a:ahLst/>
            <a:cxnLst/>
            <a:rect l="l" t="t" r="r" b="b"/>
            <a:pathLst>
              <a:path w="3676" h="3754" extrusionOk="0">
                <a:moveTo>
                  <a:pt x="0" y="1"/>
                </a:moveTo>
                <a:lnTo>
                  <a:pt x="0" y="3754"/>
                </a:lnTo>
                <a:lnTo>
                  <a:pt x="3675" y="3754"/>
                </a:lnTo>
                <a:lnTo>
                  <a:pt x="36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382303" y="858166"/>
            <a:ext cx="603882" cy="831299"/>
          </a:xfrm>
          <a:custGeom>
            <a:avLst/>
            <a:gdLst/>
            <a:ahLst/>
            <a:cxnLst/>
            <a:rect l="l" t="t" r="r" b="b"/>
            <a:pathLst>
              <a:path w="11372" h="15696" extrusionOk="0">
                <a:moveTo>
                  <a:pt x="0" y="0"/>
                </a:moveTo>
                <a:lnTo>
                  <a:pt x="0" y="15696"/>
                </a:lnTo>
                <a:lnTo>
                  <a:pt x="11372" y="15696"/>
                </a:lnTo>
                <a:lnTo>
                  <a:pt x="11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419744" y="899045"/>
            <a:ext cx="529007" cy="749578"/>
          </a:xfrm>
          <a:custGeom>
            <a:avLst/>
            <a:gdLst/>
            <a:ahLst/>
            <a:cxnLst/>
            <a:rect l="l" t="t" r="r" b="b"/>
            <a:pathLst>
              <a:path w="9962" h="14153" extrusionOk="0">
                <a:moveTo>
                  <a:pt x="1" y="0"/>
                </a:moveTo>
                <a:lnTo>
                  <a:pt x="1" y="14153"/>
                </a:lnTo>
                <a:lnTo>
                  <a:pt x="9961" y="14153"/>
                </a:lnTo>
                <a:lnTo>
                  <a:pt x="99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577530" y="1276646"/>
            <a:ext cx="213472" cy="21768"/>
          </a:xfrm>
          <a:custGeom>
            <a:avLst/>
            <a:gdLst/>
            <a:ahLst/>
            <a:cxnLst/>
            <a:rect l="l" t="t" r="r" b="b"/>
            <a:pathLst>
              <a:path w="4020" h="411" extrusionOk="0">
                <a:moveTo>
                  <a:pt x="0" y="1"/>
                </a:moveTo>
                <a:lnTo>
                  <a:pt x="0" y="410"/>
                </a:lnTo>
                <a:lnTo>
                  <a:pt x="4019" y="410"/>
                </a:lnTo>
                <a:lnTo>
                  <a:pt x="40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467170" y="1229995"/>
            <a:ext cx="434166" cy="21768"/>
          </a:xfrm>
          <a:custGeom>
            <a:avLst/>
            <a:gdLst/>
            <a:ahLst/>
            <a:cxnLst/>
            <a:rect l="l" t="t" r="r" b="b"/>
            <a:pathLst>
              <a:path w="8176" h="411" extrusionOk="0">
                <a:moveTo>
                  <a:pt x="0" y="1"/>
                </a:moveTo>
                <a:lnTo>
                  <a:pt x="0" y="410"/>
                </a:lnTo>
                <a:lnTo>
                  <a:pt x="8176" y="410"/>
                </a:lnTo>
                <a:lnTo>
                  <a:pt x="817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465099" y="1347761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465099" y="1398330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465099" y="1448899"/>
            <a:ext cx="204338" cy="21715"/>
          </a:xfrm>
          <a:custGeom>
            <a:avLst/>
            <a:gdLst/>
            <a:ahLst/>
            <a:cxnLst/>
            <a:rect l="l" t="t" r="r" b="b"/>
            <a:pathLst>
              <a:path w="3848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65099" y="1499521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465099" y="1550090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9096" y="134776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699096" y="1398330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699096" y="1448899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699096" y="149952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9096" y="1550090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86718" y="976620"/>
            <a:ext cx="195099" cy="198821"/>
          </a:xfrm>
          <a:custGeom>
            <a:avLst/>
            <a:gdLst/>
            <a:ahLst/>
            <a:cxnLst/>
            <a:rect l="l" t="t" r="r" b="b"/>
            <a:pathLst>
              <a:path w="3674" h="3754" extrusionOk="0">
                <a:moveTo>
                  <a:pt x="0" y="0"/>
                </a:moveTo>
                <a:lnTo>
                  <a:pt x="0" y="3753"/>
                </a:lnTo>
                <a:lnTo>
                  <a:pt x="3674" y="3753"/>
                </a:lnTo>
                <a:lnTo>
                  <a:pt x="36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8078983" y="858166"/>
            <a:ext cx="497624" cy="513101"/>
          </a:xfrm>
          <a:custGeom>
            <a:avLst/>
            <a:gdLst/>
            <a:ahLst/>
            <a:cxnLst/>
            <a:rect l="l" t="t" r="r" b="b"/>
            <a:pathLst>
              <a:path w="9371" h="9688" extrusionOk="0">
                <a:moveTo>
                  <a:pt x="0" y="0"/>
                </a:moveTo>
                <a:lnTo>
                  <a:pt x="0" y="9687"/>
                </a:lnTo>
                <a:lnTo>
                  <a:pt x="9370" y="9687"/>
                </a:lnTo>
                <a:lnTo>
                  <a:pt x="93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8116425" y="899045"/>
            <a:ext cx="422696" cy="431380"/>
          </a:xfrm>
          <a:custGeom>
            <a:avLst/>
            <a:gdLst/>
            <a:ahLst/>
            <a:cxnLst/>
            <a:rect l="l" t="t" r="r" b="b"/>
            <a:pathLst>
              <a:path w="7960" h="8145" extrusionOk="0">
                <a:moveTo>
                  <a:pt x="1" y="0"/>
                </a:moveTo>
                <a:lnTo>
                  <a:pt x="1" y="8145"/>
                </a:lnTo>
                <a:lnTo>
                  <a:pt x="7960" y="8145"/>
                </a:lnTo>
                <a:lnTo>
                  <a:pt x="79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299278" y="1012415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09"/>
                </a:lnTo>
                <a:lnTo>
                  <a:pt x="3846" y="409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299278" y="106293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8299278" y="1113607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6" y="410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8299278" y="1164123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299278" y="1214692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8152007" y="1009079"/>
            <a:ext cx="118206" cy="227580"/>
          </a:xfrm>
          <a:custGeom>
            <a:avLst/>
            <a:gdLst/>
            <a:ahLst/>
            <a:cxnLst/>
            <a:rect l="l" t="t" r="r" b="b"/>
            <a:pathLst>
              <a:path w="2226" h="4297" extrusionOk="0">
                <a:moveTo>
                  <a:pt x="1" y="1"/>
                </a:moveTo>
                <a:lnTo>
                  <a:pt x="1" y="4296"/>
                </a:lnTo>
                <a:lnTo>
                  <a:pt x="2225" y="4296"/>
                </a:lnTo>
                <a:lnTo>
                  <a:pt x="22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3514251" y="-107330"/>
            <a:ext cx="2115497" cy="440954"/>
            <a:chOff x="2871350" y="-9530"/>
            <a:chExt cx="2115497" cy="440954"/>
          </a:xfrm>
        </p:grpSpPr>
        <p:sp>
          <p:nvSpPr>
            <p:cNvPr id="64" name="Google Shape;64;p2"/>
            <p:cNvSpPr/>
            <p:nvPr/>
          </p:nvSpPr>
          <p:spPr>
            <a:xfrm>
              <a:off x="2871350" y="177253"/>
              <a:ext cx="2115497" cy="254172"/>
            </a:xfrm>
            <a:custGeom>
              <a:avLst/>
              <a:gdLst/>
              <a:ahLst/>
              <a:cxnLst/>
              <a:rect l="l" t="t" r="r" b="b"/>
              <a:pathLst>
                <a:path w="39838" h="3551" extrusionOk="0">
                  <a:moveTo>
                    <a:pt x="5462" y="0"/>
                  </a:moveTo>
                  <a:cubicBezTo>
                    <a:pt x="3101" y="0"/>
                    <a:pt x="960" y="1391"/>
                    <a:pt x="1" y="3550"/>
                  </a:cubicBezTo>
                  <a:lnTo>
                    <a:pt x="39837" y="3550"/>
                  </a:lnTo>
                  <a:cubicBezTo>
                    <a:pt x="38878" y="1391"/>
                    <a:pt x="36738" y="0"/>
                    <a:pt x="34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427496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410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430772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410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>
            <a:off x="8339777" y="1928620"/>
            <a:ext cx="797546" cy="557589"/>
          </a:xfrm>
          <a:custGeom>
            <a:avLst/>
            <a:gdLst/>
            <a:ahLst/>
            <a:cxnLst/>
            <a:rect l="l" t="t" r="r" b="b"/>
            <a:pathLst>
              <a:path w="15019" h="10528" extrusionOk="0">
                <a:moveTo>
                  <a:pt x="653" y="0"/>
                </a:moveTo>
                <a:cubicBezTo>
                  <a:pt x="292" y="0"/>
                  <a:pt x="0" y="291"/>
                  <a:pt x="0" y="653"/>
                </a:cubicBezTo>
                <a:lnTo>
                  <a:pt x="0" y="9874"/>
                </a:lnTo>
                <a:cubicBezTo>
                  <a:pt x="0" y="10236"/>
                  <a:pt x="292" y="10527"/>
                  <a:pt x="653" y="10527"/>
                </a:cubicBezTo>
                <a:lnTo>
                  <a:pt x="14365" y="10527"/>
                </a:lnTo>
                <a:cubicBezTo>
                  <a:pt x="14726" y="10527"/>
                  <a:pt x="15018" y="10236"/>
                  <a:pt x="15018" y="9874"/>
                </a:cubicBezTo>
                <a:lnTo>
                  <a:pt x="15018" y="653"/>
                </a:lnTo>
                <a:cubicBezTo>
                  <a:pt x="15018" y="291"/>
                  <a:pt x="14726" y="0"/>
                  <a:pt x="143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67139" y="2297537"/>
            <a:ext cx="213207" cy="254167"/>
          </a:xfrm>
          <a:custGeom>
            <a:avLst/>
            <a:gdLst/>
            <a:ahLst/>
            <a:cxnLst/>
            <a:rect l="l" t="t" r="r" b="b"/>
            <a:pathLst>
              <a:path w="4015" h="4799" extrusionOk="0">
                <a:moveTo>
                  <a:pt x="261" y="0"/>
                </a:moveTo>
                <a:cubicBezTo>
                  <a:pt x="115" y="0"/>
                  <a:pt x="0" y="126"/>
                  <a:pt x="13" y="271"/>
                </a:cubicBezTo>
                <a:lnTo>
                  <a:pt x="392" y="4799"/>
                </a:lnTo>
                <a:lnTo>
                  <a:pt x="4015" y="4799"/>
                </a:lnTo>
                <a:lnTo>
                  <a:pt x="2886" y="190"/>
                </a:lnTo>
                <a:cubicBezTo>
                  <a:pt x="2857" y="78"/>
                  <a:pt x="2757" y="0"/>
                  <a:pt x="2642" y="0"/>
                </a:cubicBezTo>
                <a:lnTo>
                  <a:pt x="263" y="0"/>
                </a:lnTo>
                <a:cubicBezTo>
                  <a:pt x="263" y="0"/>
                  <a:pt x="262" y="0"/>
                  <a:pt x="2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48388" y="2523907"/>
            <a:ext cx="429228" cy="29871"/>
          </a:xfrm>
          <a:custGeom>
            <a:avLst/>
            <a:gdLst/>
            <a:ahLst/>
            <a:cxnLst/>
            <a:rect l="l" t="t" r="r" b="b"/>
            <a:pathLst>
              <a:path w="8083" h="564" extrusionOk="0">
                <a:moveTo>
                  <a:pt x="0" y="1"/>
                </a:moveTo>
                <a:lnTo>
                  <a:pt x="0" y="563"/>
                </a:lnTo>
                <a:lnTo>
                  <a:pt x="8082" y="563"/>
                </a:lnTo>
                <a:lnTo>
                  <a:pt x="80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548388" y="2523907"/>
            <a:ext cx="75883" cy="29871"/>
          </a:xfrm>
          <a:custGeom>
            <a:avLst/>
            <a:gdLst/>
            <a:ahLst/>
            <a:cxnLst/>
            <a:rect l="l" t="t" r="r" b="b"/>
            <a:pathLst>
              <a:path w="1429" h="564" extrusionOk="0">
                <a:moveTo>
                  <a:pt x="0" y="1"/>
                </a:moveTo>
                <a:lnTo>
                  <a:pt x="0" y="563"/>
                </a:lnTo>
                <a:lnTo>
                  <a:pt x="1428" y="563"/>
                </a:lnTo>
                <a:lnTo>
                  <a:pt x="14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6425526" y="2701402"/>
            <a:ext cx="2947083" cy="1541527"/>
          </a:xfrm>
          <a:custGeom>
            <a:avLst/>
            <a:gdLst/>
            <a:ahLst/>
            <a:cxnLst/>
            <a:rect l="l" t="t" r="r" b="b"/>
            <a:pathLst>
              <a:path w="55498" h="29106" extrusionOk="0">
                <a:moveTo>
                  <a:pt x="0" y="1"/>
                </a:moveTo>
                <a:lnTo>
                  <a:pt x="0" y="29106"/>
                </a:lnTo>
                <a:lnTo>
                  <a:pt x="55498" y="29106"/>
                </a:lnTo>
                <a:lnTo>
                  <a:pt x="554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425526" y="4039977"/>
            <a:ext cx="2947083" cy="202687"/>
          </a:xfrm>
          <a:custGeom>
            <a:avLst/>
            <a:gdLst/>
            <a:ahLst/>
            <a:cxnLst/>
            <a:rect l="l" t="t" r="r" b="b"/>
            <a:pathLst>
              <a:path w="55498" h="3827" extrusionOk="0">
                <a:moveTo>
                  <a:pt x="0" y="0"/>
                </a:moveTo>
                <a:lnTo>
                  <a:pt x="0" y="3827"/>
                </a:lnTo>
                <a:lnTo>
                  <a:pt x="55498" y="3827"/>
                </a:lnTo>
                <a:lnTo>
                  <a:pt x="554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310014" y="2554248"/>
            <a:ext cx="3062527" cy="202740"/>
          </a:xfrm>
          <a:custGeom>
            <a:avLst/>
            <a:gdLst/>
            <a:ahLst/>
            <a:cxnLst/>
            <a:rect l="l" t="t" r="r" b="b"/>
            <a:pathLst>
              <a:path w="57672" h="3828" extrusionOk="0">
                <a:moveTo>
                  <a:pt x="1" y="0"/>
                </a:moveTo>
                <a:lnTo>
                  <a:pt x="1" y="3828"/>
                </a:lnTo>
                <a:lnTo>
                  <a:pt x="57671" y="3828"/>
                </a:lnTo>
                <a:lnTo>
                  <a:pt x="576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subTitle" idx="1"/>
          </p:nvPr>
        </p:nvSpPr>
        <p:spPr>
          <a:xfrm>
            <a:off x="2273100" y="3604450"/>
            <a:ext cx="4597800" cy="41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2052150" y="1127450"/>
            <a:ext cx="5039700" cy="24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8287250" y="2630556"/>
            <a:ext cx="603261" cy="612933"/>
          </a:xfrm>
          <a:custGeom>
            <a:avLst/>
            <a:gdLst/>
            <a:ahLst/>
            <a:cxnLst/>
            <a:rect l="l" t="t" r="r" b="b"/>
            <a:pathLst>
              <a:path w="10541" h="10710" extrusionOk="0">
                <a:moveTo>
                  <a:pt x="3783" y="1"/>
                </a:moveTo>
                <a:cubicBezTo>
                  <a:pt x="3499" y="1"/>
                  <a:pt x="2763" y="236"/>
                  <a:pt x="2846" y="3430"/>
                </a:cubicBezTo>
                <a:cubicBezTo>
                  <a:pt x="2929" y="6666"/>
                  <a:pt x="3347" y="8227"/>
                  <a:pt x="4017" y="9956"/>
                </a:cubicBezTo>
                <a:cubicBezTo>
                  <a:pt x="4017" y="9956"/>
                  <a:pt x="3486" y="9426"/>
                  <a:pt x="2595" y="7920"/>
                </a:cubicBezTo>
                <a:cubicBezTo>
                  <a:pt x="1719" y="6442"/>
                  <a:pt x="1213" y="5664"/>
                  <a:pt x="639" y="5664"/>
                </a:cubicBezTo>
                <a:cubicBezTo>
                  <a:pt x="629" y="5664"/>
                  <a:pt x="618" y="5664"/>
                  <a:pt x="607" y="5664"/>
                </a:cubicBezTo>
                <a:cubicBezTo>
                  <a:pt x="22" y="5693"/>
                  <a:pt x="1" y="6665"/>
                  <a:pt x="781" y="7920"/>
                </a:cubicBezTo>
                <a:cubicBezTo>
                  <a:pt x="1563" y="9175"/>
                  <a:pt x="2344" y="10067"/>
                  <a:pt x="3989" y="10485"/>
                </a:cubicBezTo>
                <a:cubicBezTo>
                  <a:pt x="3989" y="10485"/>
                  <a:pt x="3915" y="10710"/>
                  <a:pt x="4771" y="10710"/>
                </a:cubicBezTo>
                <a:cubicBezTo>
                  <a:pt x="5085" y="10710"/>
                  <a:pt x="5523" y="10680"/>
                  <a:pt x="6136" y="10597"/>
                </a:cubicBezTo>
                <a:cubicBezTo>
                  <a:pt x="10235" y="8506"/>
                  <a:pt x="10541" y="5912"/>
                  <a:pt x="9984" y="5662"/>
                </a:cubicBezTo>
                <a:cubicBezTo>
                  <a:pt x="9963" y="5652"/>
                  <a:pt x="9940" y="5648"/>
                  <a:pt x="9916" y="5648"/>
                </a:cubicBezTo>
                <a:cubicBezTo>
                  <a:pt x="9277" y="5648"/>
                  <a:pt x="7348" y="8664"/>
                  <a:pt x="5523" y="9845"/>
                </a:cubicBezTo>
                <a:cubicBezTo>
                  <a:pt x="7251" y="7223"/>
                  <a:pt x="9399" y="2874"/>
                  <a:pt x="8757" y="2205"/>
                </a:cubicBezTo>
                <a:cubicBezTo>
                  <a:pt x="8652" y="2095"/>
                  <a:pt x="8497" y="2032"/>
                  <a:pt x="8311" y="2032"/>
                </a:cubicBezTo>
                <a:cubicBezTo>
                  <a:pt x="7782" y="2032"/>
                  <a:pt x="6997" y="2539"/>
                  <a:pt x="6357" y="3921"/>
                </a:cubicBezTo>
                <a:cubicBezTo>
                  <a:pt x="5493" y="5789"/>
                  <a:pt x="5607" y="8339"/>
                  <a:pt x="4880" y="9705"/>
                </a:cubicBezTo>
                <a:cubicBezTo>
                  <a:pt x="4880" y="9705"/>
                  <a:pt x="5026" y="6730"/>
                  <a:pt x="4969" y="4890"/>
                </a:cubicBezTo>
                <a:cubicBezTo>
                  <a:pt x="4912" y="3049"/>
                  <a:pt x="4289" y="11"/>
                  <a:pt x="3793" y="1"/>
                </a:cubicBezTo>
                <a:cubicBezTo>
                  <a:pt x="3790" y="1"/>
                  <a:pt x="3786" y="1"/>
                  <a:pt x="37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96120" y="3206686"/>
            <a:ext cx="535444" cy="469916"/>
          </a:xfrm>
          <a:custGeom>
            <a:avLst/>
            <a:gdLst/>
            <a:ahLst/>
            <a:cxnLst/>
            <a:rect l="l" t="t" r="r" b="b"/>
            <a:pathLst>
              <a:path w="9356" h="8211" extrusionOk="0">
                <a:moveTo>
                  <a:pt x="935" y="0"/>
                </a:moveTo>
                <a:cubicBezTo>
                  <a:pt x="558" y="0"/>
                  <a:pt x="126" y="251"/>
                  <a:pt x="126" y="614"/>
                </a:cubicBezTo>
                <a:cubicBezTo>
                  <a:pt x="0" y="2539"/>
                  <a:pt x="393" y="7674"/>
                  <a:pt x="3166" y="8080"/>
                </a:cubicBezTo>
                <a:cubicBezTo>
                  <a:pt x="3699" y="8155"/>
                  <a:pt x="4296" y="8211"/>
                  <a:pt x="4921" y="8211"/>
                </a:cubicBezTo>
                <a:cubicBezTo>
                  <a:pt x="5548" y="8211"/>
                  <a:pt x="6203" y="8154"/>
                  <a:pt x="6850" y="8003"/>
                </a:cubicBezTo>
                <a:cubicBezTo>
                  <a:pt x="8398" y="7334"/>
                  <a:pt x="9356" y="5466"/>
                  <a:pt x="9272" y="697"/>
                </a:cubicBezTo>
                <a:cubicBezTo>
                  <a:pt x="9272" y="363"/>
                  <a:pt x="9175" y="0"/>
                  <a:pt x="86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7868358" y="3630180"/>
            <a:ext cx="1321374" cy="741801"/>
          </a:xfrm>
          <a:custGeom>
            <a:avLst/>
            <a:gdLst/>
            <a:ahLst/>
            <a:cxnLst/>
            <a:rect l="l" t="t" r="r" b="b"/>
            <a:pathLst>
              <a:path w="60704" h="27788" extrusionOk="0">
                <a:moveTo>
                  <a:pt x="1" y="0"/>
                </a:moveTo>
                <a:lnTo>
                  <a:pt x="1" y="27788"/>
                </a:lnTo>
                <a:lnTo>
                  <a:pt x="60703" y="27788"/>
                </a:lnTo>
                <a:lnTo>
                  <a:pt x="607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840819" y="3630175"/>
            <a:ext cx="1348932" cy="199868"/>
          </a:xfrm>
          <a:custGeom>
            <a:avLst/>
            <a:gdLst/>
            <a:ahLst/>
            <a:cxnLst/>
            <a:rect l="l" t="t" r="r" b="b"/>
            <a:pathLst>
              <a:path w="61970" h="3670" extrusionOk="0">
                <a:moveTo>
                  <a:pt x="1" y="0"/>
                </a:moveTo>
                <a:lnTo>
                  <a:pt x="1" y="3669"/>
                </a:lnTo>
                <a:lnTo>
                  <a:pt x="61969" y="3669"/>
                </a:lnTo>
                <a:lnTo>
                  <a:pt x="619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flipH="1">
            <a:off x="-64700" y="1216375"/>
            <a:ext cx="2033799" cy="3274353"/>
          </a:xfrm>
          <a:custGeom>
            <a:avLst/>
            <a:gdLst/>
            <a:ahLst/>
            <a:cxnLst/>
            <a:rect l="l" t="t" r="r" b="b"/>
            <a:pathLst>
              <a:path w="45845" h="60124" extrusionOk="0">
                <a:moveTo>
                  <a:pt x="0" y="1"/>
                </a:moveTo>
                <a:lnTo>
                  <a:pt x="0" y="60124"/>
                </a:lnTo>
                <a:lnTo>
                  <a:pt x="45844" y="60124"/>
                </a:lnTo>
                <a:lnTo>
                  <a:pt x="458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flipH="1">
            <a:off x="-64692" y="1342600"/>
            <a:ext cx="1897041" cy="3125133"/>
          </a:xfrm>
          <a:custGeom>
            <a:avLst/>
            <a:gdLst/>
            <a:ahLst/>
            <a:cxnLst/>
            <a:rect l="l" t="t" r="r" b="b"/>
            <a:pathLst>
              <a:path w="43756" h="57384" extrusionOk="0">
                <a:moveTo>
                  <a:pt x="1" y="1"/>
                </a:moveTo>
                <a:lnTo>
                  <a:pt x="1" y="57384"/>
                </a:lnTo>
                <a:lnTo>
                  <a:pt x="43755" y="57384"/>
                </a:lnTo>
                <a:lnTo>
                  <a:pt x="437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flipH="1">
            <a:off x="-16539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0" y="0"/>
                </a:moveTo>
                <a:lnTo>
                  <a:pt x="0" y="5140"/>
                </a:lnTo>
                <a:lnTo>
                  <a:pt x="3625" y="5140"/>
                </a:lnTo>
                <a:lnTo>
                  <a:pt x="36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221174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458833" y="2719280"/>
            <a:ext cx="197526" cy="279924"/>
          </a:xfrm>
          <a:custGeom>
            <a:avLst/>
            <a:gdLst/>
            <a:ahLst/>
            <a:cxnLst/>
            <a:rect l="l" t="t" r="r" b="b"/>
            <a:pathLst>
              <a:path w="3627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696493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934152" y="2719280"/>
            <a:ext cx="197526" cy="279924"/>
          </a:xfrm>
          <a:custGeom>
            <a:avLst/>
            <a:gdLst/>
            <a:ahLst/>
            <a:cxnLst/>
            <a:rect l="l" t="t" r="r" b="b"/>
            <a:pathLst>
              <a:path w="3627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1171865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0" y="0"/>
                </a:moveTo>
                <a:lnTo>
                  <a:pt x="0" y="5140"/>
                </a:lnTo>
                <a:lnTo>
                  <a:pt x="3625" y="5140"/>
                </a:lnTo>
                <a:lnTo>
                  <a:pt x="36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1409579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0" y="0"/>
                </a:moveTo>
                <a:lnTo>
                  <a:pt x="0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1620119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flipH="1">
            <a:off x="1647676" y="2092892"/>
            <a:ext cx="99553" cy="363030"/>
          </a:xfrm>
          <a:custGeom>
            <a:avLst/>
            <a:gdLst/>
            <a:ahLst/>
            <a:cxnLst/>
            <a:rect l="l" t="t" r="r" b="b"/>
            <a:pathLst>
              <a:path w="1828" h="6666" extrusionOk="0">
                <a:moveTo>
                  <a:pt x="0" y="1"/>
                </a:moveTo>
                <a:lnTo>
                  <a:pt x="0" y="6666"/>
                </a:lnTo>
                <a:lnTo>
                  <a:pt x="1828" y="6666"/>
                </a:lnTo>
                <a:lnTo>
                  <a:pt x="18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flipH="1">
            <a:off x="1088649" y="2349122"/>
            <a:ext cx="363030" cy="99553"/>
          </a:xfrm>
          <a:custGeom>
            <a:avLst/>
            <a:gdLst/>
            <a:ahLst/>
            <a:cxnLst/>
            <a:rect l="l" t="t" r="r" b="b"/>
            <a:pathLst>
              <a:path w="6666" h="1828" extrusionOk="0">
                <a:moveTo>
                  <a:pt x="1" y="0"/>
                </a:moveTo>
                <a:lnTo>
                  <a:pt x="1" y="1828"/>
                </a:lnTo>
                <a:lnTo>
                  <a:pt x="6666" y="1828"/>
                </a:lnTo>
                <a:lnTo>
                  <a:pt x="66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flipH="1">
            <a:off x="1499166" y="2175833"/>
            <a:ext cx="99553" cy="280088"/>
          </a:xfrm>
          <a:custGeom>
            <a:avLst/>
            <a:gdLst/>
            <a:ahLst/>
            <a:cxnLst/>
            <a:rect l="l" t="t" r="r" b="b"/>
            <a:pathLst>
              <a:path w="1828" h="5143" extrusionOk="0">
                <a:moveTo>
                  <a:pt x="0" y="0"/>
                </a:moveTo>
                <a:lnTo>
                  <a:pt x="0" y="5143"/>
                </a:lnTo>
                <a:lnTo>
                  <a:pt x="1828" y="5143"/>
                </a:lnTo>
                <a:lnTo>
                  <a:pt x="1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flipH="1">
            <a:off x="640945" y="2119904"/>
            <a:ext cx="170460" cy="336018"/>
          </a:xfrm>
          <a:custGeom>
            <a:avLst/>
            <a:gdLst/>
            <a:ahLst/>
            <a:cxnLst/>
            <a:rect l="l" t="t" r="r" b="b"/>
            <a:pathLst>
              <a:path w="3130" h="6170" extrusionOk="0">
                <a:moveTo>
                  <a:pt x="0" y="0"/>
                </a:moveTo>
                <a:lnTo>
                  <a:pt x="0" y="6170"/>
                </a:lnTo>
                <a:lnTo>
                  <a:pt x="3130" y="6170"/>
                </a:lnTo>
                <a:lnTo>
                  <a:pt x="31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flipH="1">
            <a:off x="-16158" y="2119904"/>
            <a:ext cx="170514" cy="336018"/>
          </a:xfrm>
          <a:custGeom>
            <a:avLst/>
            <a:gdLst/>
            <a:ahLst/>
            <a:cxnLst/>
            <a:rect l="l" t="t" r="r" b="b"/>
            <a:pathLst>
              <a:path w="3131" h="6170" extrusionOk="0">
                <a:moveTo>
                  <a:pt x="1" y="0"/>
                </a:moveTo>
                <a:lnTo>
                  <a:pt x="1" y="6170"/>
                </a:lnTo>
                <a:lnTo>
                  <a:pt x="3130" y="6170"/>
                </a:lnTo>
                <a:lnTo>
                  <a:pt x="31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flipH="1">
            <a:off x="470271" y="2220054"/>
            <a:ext cx="148785" cy="235866"/>
          </a:xfrm>
          <a:custGeom>
            <a:avLst/>
            <a:gdLst/>
            <a:ahLst/>
            <a:cxnLst/>
            <a:rect l="l" t="t" r="r" b="b"/>
            <a:pathLst>
              <a:path w="2732" h="4331" extrusionOk="0">
                <a:moveTo>
                  <a:pt x="0" y="0"/>
                </a:moveTo>
                <a:lnTo>
                  <a:pt x="0" y="4331"/>
                </a:lnTo>
                <a:lnTo>
                  <a:pt x="2731" y="4331"/>
                </a:lnTo>
                <a:lnTo>
                  <a:pt x="2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flipH="1">
            <a:off x="188661" y="2337903"/>
            <a:ext cx="255308" cy="118015"/>
          </a:xfrm>
          <a:custGeom>
            <a:avLst/>
            <a:gdLst/>
            <a:ahLst/>
            <a:cxnLst/>
            <a:rect l="l" t="t" r="r" b="b"/>
            <a:pathLst>
              <a:path w="4688" h="2167" extrusionOk="0">
                <a:moveTo>
                  <a:pt x="1" y="1"/>
                </a:moveTo>
                <a:lnTo>
                  <a:pt x="1" y="2167"/>
                </a:lnTo>
                <a:lnTo>
                  <a:pt x="4687" y="2167"/>
                </a:lnTo>
                <a:lnTo>
                  <a:pt x="46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flipH="1">
            <a:off x="1455871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flipH="1">
            <a:off x="1291622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flipH="1">
            <a:off x="1127374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flipH="1">
            <a:off x="963125" y="1508929"/>
            <a:ext cx="127055" cy="363085"/>
          </a:xfrm>
          <a:custGeom>
            <a:avLst/>
            <a:gdLst/>
            <a:ahLst/>
            <a:cxnLst/>
            <a:rect l="l" t="t" r="r" b="b"/>
            <a:pathLst>
              <a:path w="2333" h="6667" extrusionOk="0">
                <a:moveTo>
                  <a:pt x="1" y="1"/>
                </a:moveTo>
                <a:lnTo>
                  <a:pt x="1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flipH="1">
            <a:off x="798768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flipH="1">
            <a:off x="634520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flipH="1">
            <a:off x="470271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flipH="1">
            <a:off x="306023" y="1508929"/>
            <a:ext cx="127055" cy="363085"/>
          </a:xfrm>
          <a:custGeom>
            <a:avLst/>
            <a:gdLst/>
            <a:ahLst/>
            <a:cxnLst/>
            <a:rect l="l" t="t" r="r" b="b"/>
            <a:pathLst>
              <a:path w="2333" h="6667" extrusionOk="0">
                <a:moveTo>
                  <a:pt x="1" y="1"/>
                </a:moveTo>
                <a:lnTo>
                  <a:pt x="1" y="6666"/>
                </a:lnTo>
                <a:lnTo>
                  <a:pt x="2332" y="6666"/>
                </a:lnTo>
                <a:lnTo>
                  <a:pt x="2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flipH="1">
            <a:off x="-92031" y="1783500"/>
            <a:ext cx="326984" cy="88401"/>
          </a:xfrm>
          <a:custGeom>
            <a:avLst/>
            <a:gdLst/>
            <a:ahLst/>
            <a:cxnLst/>
            <a:rect l="l" t="t" r="r" b="b"/>
            <a:pathLst>
              <a:path w="11589" h="1623" extrusionOk="0">
                <a:moveTo>
                  <a:pt x="1" y="1"/>
                </a:moveTo>
                <a:lnTo>
                  <a:pt x="1" y="1623"/>
                </a:lnTo>
                <a:lnTo>
                  <a:pt x="11589" y="1623"/>
                </a:lnTo>
                <a:lnTo>
                  <a:pt x="115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flipH="1">
            <a:off x="-92033" y="1711950"/>
            <a:ext cx="255327" cy="71625"/>
          </a:xfrm>
          <a:custGeom>
            <a:avLst/>
            <a:gdLst/>
            <a:ahLst/>
            <a:cxnLst/>
            <a:rect l="l" t="t" r="r" b="b"/>
            <a:pathLst>
              <a:path w="9088" h="1315" extrusionOk="0">
                <a:moveTo>
                  <a:pt x="1" y="0"/>
                </a:moveTo>
                <a:lnTo>
                  <a:pt x="1" y="1315"/>
                </a:lnTo>
                <a:lnTo>
                  <a:pt x="9087" y="1315"/>
                </a:lnTo>
                <a:lnTo>
                  <a:pt x="90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flipH="1">
            <a:off x="-64647" y="1865625"/>
            <a:ext cx="1938922" cy="104781"/>
          </a:xfrm>
          <a:custGeom>
            <a:avLst/>
            <a:gdLst/>
            <a:ahLst/>
            <a:cxnLst/>
            <a:rect l="l" t="t" r="r" b="b"/>
            <a:pathLst>
              <a:path w="44104" h="1924" extrusionOk="0">
                <a:moveTo>
                  <a:pt x="0" y="0"/>
                </a:moveTo>
                <a:lnTo>
                  <a:pt x="0" y="1924"/>
                </a:lnTo>
                <a:lnTo>
                  <a:pt x="44103" y="1924"/>
                </a:lnTo>
                <a:lnTo>
                  <a:pt x="441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/>
          <p:nvPr/>
        </p:nvSpPr>
        <p:spPr>
          <a:xfrm flipH="1">
            <a:off x="-64647" y="2437509"/>
            <a:ext cx="1938922" cy="104835"/>
          </a:xfrm>
          <a:custGeom>
            <a:avLst/>
            <a:gdLst/>
            <a:ahLst/>
            <a:cxnLst/>
            <a:rect l="l" t="t" r="r" b="b"/>
            <a:pathLst>
              <a:path w="44104" h="1925" extrusionOk="0">
                <a:moveTo>
                  <a:pt x="0" y="1"/>
                </a:moveTo>
                <a:lnTo>
                  <a:pt x="0" y="1925"/>
                </a:lnTo>
                <a:lnTo>
                  <a:pt x="44103" y="1925"/>
                </a:lnTo>
                <a:lnTo>
                  <a:pt x="441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 flipH="1">
            <a:off x="-64647" y="3009339"/>
            <a:ext cx="1938922" cy="104835"/>
          </a:xfrm>
          <a:custGeom>
            <a:avLst/>
            <a:gdLst/>
            <a:ahLst/>
            <a:cxnLst/>
            <a:rect l="l" t="t" r="r" b="b"/>
            <a:pathLst>
              <a:path w="44104" h="1925" extrusionOk="0">
                <a:moveTo>
                  <a:pt x="0" y="1"/>
                </a:moveTo>
                <a:lnTo>
                  <a:pt x="0" y="1925"/>
                </a:lnTo>
                <a:lnTo>
                  <a:pt x="44103" y="1925"/>
                </a:lnTo>
                <a:lnTo>
                  <a:pt x="441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 flipH="1">
            <a:off x="-31360" y="2915441"/>
            <a:ext cx="603362" cy="175361"/>
          </a:xfrm>
          <a:custGeom>
            <a:avLst/>
            <a:gdLst/>
            <a:ahLst/>
            <a:cxnLst/>
            <a:rect l="l" t="t" r="r" b="b"/>
            <a:pathLst>
              <a:path w="11079" h="3220" extrusionOk="0">
                <a:moveTo>
                  <a:pt x="0" y="1"/>
                </a:moveTo>
                <a:lnTo>
                  <a:pt x="1267" y="3220"/>
                </a:lnTo>
                <a:lnTo>
                  <a:pt x="11078" y="3220"/>
                </a:lnTo>
                <a:lnTo>
                  <a:pt x="98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flipH="1">
            <a:off x="37640" y="2915441"/>
            <a:ext cx="603253" cy="175361"/>
          </a:xfrm>
          <a:custGeom>
            <a:avLst/>
            <a:gdLst/>
            <a:ahLst/>
            <a:cxnLst/>
            <a:rect l="l" t="t" r="r" b="b"/>
            <a:pathLst>
              <a:path w="11077" h="3220" extrusionOk="0">
                <a:moveTo>
                  <a:pt x="1265" y="1"/>
                </a:moveTo>
                <a:lnTo>
                  <a:pt x="0" y="3220"/>
                </a:lnTo>
                <a:lnTo>
                  <a:pt x="9812" y="3220"/>
                </a:lnTo>
                <a:lnTo>
                  <a:pt x="110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1297327" y="2485651"/>
            <a:ext cx="886554" cy="513558"/>
          </a:xfrm>
          <a:custGeom>
            <a:avLst/>
            <a:gdLst/>
            <a:ahLst/>
            <a:cxnLst/>
            <a:rect l="l" t="t" r="r" b="b"/>
            <a:pathLst>
              <a:path w="16279" h="9430" extrusionOk="0">
                <a:moveTo>
                  <a:pt x="595" y="1"/>
                </a:moveTo>
                <a:cubicBezTo>
                  <a:pt x="256" y="1"/>
                  <a:pt x="0" y="310"/>
                  <a:pt x="62" y="642"/>
                </a:cubicBezTo>
                <a:lnTo>
                  <a:pt x="1604" y="8985"/>
                </a:lnTo>
                <a:cubicBezTo>
                  <a:pt x="1650" y="9243"/>
                  <a:pt x="1876" y="9430"/>
                  <a:pt x="2138" y="9430"/>
                </a:cubicBezTo>
                <a:lnTo>
                  <a:pt x="15684" y="9430"/>
                </a:lnTo>
                <a:cubicBezTo>
                  <a:pt x="16024" y="9430"/>
                  <a:pt x="16279" y="9121"/>
                  <a:pt x="16218" y="8788"/>
                </a:cubicBezTo>
                <a:lnTo>
                  <a:pt x="14677" y="446"/>
                </a:lnTo>
                <a:cubicBezTo>
                  <a:pt x="14628" y="188"/>
                  <a:pt x="14405" y="1"/>
                  <a:pt x="141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flipH="1">
            <a:off x="1335176" y="2485651"/>
            <a:ext cx="886663" cy="513558"/>
          </a:xfrm>
          <a:custGeom>
            <a:avLst/>
            <a:gdLst/>
            <a:ahLst/>
            <a:cxnLst/>
            <a:rect l="l" t="t" r="r" b="b"/>
            <a:pathLst>
              <a:path w="16281" h="9430" extrusionOk="0">
                <a:moveTo>
                  <a:pt x="596" y="1"/>
                </a:moveTo>
                <a:cubicBezTo>
                  <a:pt x="257" y="1"/>
                  <a:pt x="0" y="310"/>
                  <a:pt x="62" y="642"/>
                </a:cubicBezTo>
                <a:lnTo>
                  <a:pt x="1604" y="8985"/>
                </a:lnTo>
                <a:cubicBezTo>
                  <a:pt x="1652" y="9243"/>
                  <a:pt x="1876" y="9430"/>
                  <a:pt x="2138" y="9430"/>
                </a:cubicBezTo>
                <a:lnTo>
                  <a:pt x="15685" y="9430"/>
                </a:lnTo>
                <a:cubicBezTo>
                  <a:pt x="16024" y="9430"/>
                  <a:pt x="16280" y="9121"/>
                  <a:pt x="16218" y="8788"/>
                </a:cubicBezTo>
                <a:lnTo>
                  <a:pt x="14677" y="446"/>
                </a:lnTo>
                <a:cubicBezTo>
                  <a:pt x="14628" y="188"/>
                  <a:pt x="14405" y="1"/>
                  <a:pt x="141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 flipH="1">
            <a:off x="1618320" y="2818340"/>
            <a:ext cx="210542" cy="329537"/>
          </a:xfrm>
          <a:custGeom>
            <a:avLst/>
            <a:gdLst/>
            <a:ahLst/>
            <a:cxnLst/>
            <a:rect l="l" t="t" r="r" b="b"/>
            <a:pathLst>
              <a:path w="3866" h="6051" extrusionOk="0">
                <a:moveTo>
                  <a:pt x="596" y="0"/>
                </a:moveTo>
                <a:cubicBezTo>
                  <a:pt x="256" y="0"/>
                  <a:pt x="1" y="309"/>
                  <a:pt x="61" y="642"/>
                </a:cubicBezTo>
                <a:lnTo>
                  <a:pt x="1062" y="6051"/>
                </a:lnTo>
                <a:lnTo>
                  <a:pt x="3865" y="6051"/>
                </a:lnTo>
                <a:lnTo>
                  <a:pt x="2830" y="444"/>
                </a:lnTo>
                <a:cubicBezTo>
                  <a:pt x="2781" y="187"/>
                  <a:pt x="2558" y="0"/>
                  <a:pt x="22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flipH="1">
            <a:off x="1637327" y="2818340"/>
            <a:ext cx="210488" cy="329537"/>
          </a:xfrm>
          <a:custGeom>
            <a:avLst/>
            <a:gdLst/>
            <a:ahLst/>
            <a:cxnLst/>
            <a:rect l="l" t="t" r="r" b="b"/>
            <a:pathLst>
              <a:path w="3865" h="6051" extrusionOk="0">
                <a:moveTo>
                  <a:pt x="595" y="0"/>
                </a:moveTo>
                <a:cubicBezTo>
                  <a:pt x="255" y="0"/>
                  <a:pt x="0" y="308"/>
                  <a:pt x="61" y="642"/>
                </a:cubicBezTo>
                <a:lnTo>
                  <a:pt x="1061" y="6051"/>
                </a:lnTo>
                <a:lnTo>
                  <a:pt x="3865" y="6051"/>
                </a:lnTo>
                <a:lnTo>
                  <a:pt x="2829" y="444"/>
                </a:lnTo>
                <a:cubicBezTo>
                  <a:pt x="2781" y="187"/>
                  <a:pt x="2557" y="0"/>
                  <a:pt x="22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flipH="1">
            <a:off x="-56664" y="3090700"/>
            <a:ext cx="2822129" cy="1513334"/>
          </a:xfrm>
          <a:custGeom>
            <a:avLst/>
            <a:gdLst/>
            <a:ahLst/>
            <a:cxnLst/>
            <a:rect l="l" t="t" r="r" b="b"/>
            <a:pathLst>
              <a:path w="60704" h="27788" extrusionOk="0">
                <a:moveTo>
                  <a:pt x="1" y="0"/>
                </a:moveTo>
                <a:lnTo>
                  <a:pt x="1" y="27788"/>
                </a:lnTo>
                <a:lnTo>
                  <a:pt x="60703" y="27788"/>
                </a:lnTo>
                <a:lnTo>
                  <a:pt x="607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 flipH="1">
            <a:off x="-56712" y="3090700"/>
            <a:ext cx="2880985" cy="199868"/>
          </a:xfrm>
          <a:custGeom>
            <a:avLst/>
            <a:gdLst/>
            <a:ahLst/>
            <a:cxnLst/>
            <a:rect l="l" t="t" r="r" b="b"/>
            <a:pathLst>
              <a:path w="61970" h="3670" extrusionOk="0">
                <a:moveTo>
                  <a:pt x="1" y="0"/>
                </a:moveTo>
                <a:lnTo>
                  <a:pt x="1" y="3669"/>
                </a:lnTo>
                <a:lnTo>
                  <a:pt x="61969" y="3669"/>
                </a:lnTo>
                <a:lnTo>
                  <a:pt x="619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6070350" y="710851"/>
            <a:ext cx="1897054" cy="279924"/>
          </a:xfrm>
          <a:custGeom>
            <a:avLst/>
            <a:gdLst/>
            <a:ahLst/>
            <a:cxnLst/>
            <a:rect l="l" t="t" r="r" b="b"/>
            <a:pathLst>
              <a:path w="39360" h="4442" extrusionOk="0">
                <a:moveTo>
                  <a:pt x="4442" y="0"/>
                </a:moveTo>
                <a:cubicBezTo>
                  <a:pt x="1989" y="0"/>
                  <a:pt x="1" y="1989"/>
                  <a:pt x="1" y="4441"/>
                </a:cubicBezTo>
                <a:lnTo>
                  <a:pt x="39360" y="4441"/>
                </a:lnTo>
                <a:cubicBezTo>
                  <a:pt x="39360" y="1989"/>
                  <a:pt x="37372" y="0"/>
                  <a:pt x="349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462104" y="-112650"/>
            <a:ext cx="33015" cy="930597"/>
          </a:xfrm>
          <a:custGeom>
            <a:avLst/>
            <a:gdLst/>
            <a:ahLst/>
            <a:cxnLst/>
            <a:rect l="l" t="t" r="r" b="b"/>
            <a:pathLst>
              <a:path w="685" h="19308" extrusionOk="0">
                <a:moveTo>
                  <a:pt x="0" y="0"/>
                </a:moveTo>
                <a:lnTo>
                  <a:pt x="0" y="19308"/>
                </a:lnTo>
                <a:lnTo>
                  <a:pt x="685" y="19308"/>
                </a:lnTo>
                <a:lnTo>
                  <a:pt x="685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509090" y="-112650"/>
            <a:ext cx="32967" cy="930597"/>
          </a:xfrm>
          <a:custGeom>
            <a:avLst/>
            <a:gdLst/>
            <a:ahLst/>
            <a:cxnLst/>
            <a:rect l="l" t="t" r="r" b="b"/>
            <a:pathLst>
              <a:path w="684" h="19308" extrusionOk="0">
                <a:moveTo>
                  <a:pt x="0" y="0"/>
                </a:moveTo>
                <a:lnTo>
                  <a:pt x="0" y="19308"/>
                </a:lnTo>
                <a:lnTo>
                  <a:pt x="683" y="19308"/>
                </a:lnTo>
                <a:lnTo>
                  <a:pt x="68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2038200" y="25032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3977700" y="1423488"/>
            <a:ext cx="1188600" cy="822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subTitle" idx="1"/>
          </p:nvPr>
        </p:nvSpPr>
        <p:spPr>
          <a:xfrm>
            <a:off x="2038200" y="33450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/>
          <p:nvPr/>
        </p:nvSpPr>
        <p:spPr>
          <a:xfrm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1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3"/>
          <p:cNvGrpSpPr/>
          <p:nvPr/>
        </p:nvGrpSpPr>
        <p:grpSpPr>
          <a:xfrm>
            <a:off x="1034723" y="1904019"/>
            <a:ext cx="603988" cy="831352"/>
            <a:chOff x="1187123" y="1370619"/>
            <a:chExt cx="603988" cy="831352"/>
          </a:xfrm>
        </p:grpSpPr>
        <p:sp>
          <p:nvSpPr>
            <p:cNvPr id="379" name="Google Shape;379;p13"/>
            <p:cNvSpPr/>
            <p:nvPr/>
          </p:nvSpPr>
          <p:spPr>
            <a:xfrm>
              <a:off x="1187123" y="1370619"/>
              <a:ext cx="603988" cy="831352"/>
            </a:xfrm>
            <a:custGeom>
              <a:avLst/>
              <a:gdLst/>
              <a:ahLst/>
              <a:cxnLst/>
              <a:rect l="l" t="t" r="r" b="b"/>
              <a:pathLst>
                <a:path w="11374" h="15697" extrusionOk="0">
                  <a:moveTo>
                    <a:pt x="0" y="0"/>
                  </a:moveTo>
                  <a:lnTo>
                    <a:pt x="0" y="15697"/>
                  </a:lnTo>
                  <a:lnTo>
                    <a:pt x="11373" y="15697"/>
                  </a:lnTo>
                  <a:lnTo>
                    <a:pt x="1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224564" y="1411498"/>
              <a:ext cx="529060" cy="749578"/>
            </a:xfrm>
            <a:custGeom>
              <a:avLst/>
              <a:gdLst/>
              <a:ahLst/>
              <a:cxnLst/>
              <a:rect l="l" t="t" r="r" b="b"/>
              <a:pathLst>
                <a:path w="9963" h="14153" extrusionOk="0">
                  <a:moveTo>
                    <a:pt x="1" y="1"/>
                  </a:moveTo>
                  <a:lnTo>
                    <a:pt x="1" y="14153"/>
                  </a:lnTo>
                  <a:lnTo>
                    <a:pt x="9963" y="14153"/>
                  </a:lnTo>
                  <a:lnTo>
                    <a:pt x="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382350" y="1789099"/>
              <a:ext cx="213525" cy="21768"/>
            </a:xfrm>
            <a:custGeom>
              <a:avLst/>
              <a:gdLst/>
              <a:ahLst/>
              <a:cxnLst/>
              <a:rect l="l" t="t" r="r" b="b"/>
              <a:pathLst>
                <a:path w="4021" h="411" extrusionOk="0">
                  <a:moveTo>
                    <a:pt x="0" y="1"/>
                  </a:moveTo>
                  <a:lnTo>
                    <a:pt x="0" y="410"/>
                  </a:lnTo>
                  <a:lnTo>
                    <a:pt x="4021" y="410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272044" y="1742554"/>
              <a:ext cx="434113" cy="21715"/>
            </a:xfrm>
            <a:custGeom>
              <a:avLst/>
              <a:gdLst/>
              <a:ahLst/>
              <a:cxnLst/>
              <a:rect l="l" t="t" r="r" b="b"/>
              <a:pathLst>
                <a:path w="8175" h="410" extrusionOk="0">
                  <a:moveTo>
                    <a:pt x="1" y="0"/>
                  </a:moveTo>
                  <a:lnTo>
                    <a:pt x="1" y="410"/>
                  </a:lnTo>
                  <a:lnTo>
                    <a:pt x="8175" y="410"/>
                  </a:lnTo>
                  <a:lnTo>
                    <a:pt x="8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270025" y="186021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270025" y="1910889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270025" y="1961458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09"/>
                  </a:lnTo>
                  <a:lnTo>
                    <a:pt x="3847" y="409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270025" y="201197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270025" y="2062650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503916" y="186021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1" y="1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503916" y="1910889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1" y="0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503916" y="1961458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1" y="0"/>
                  </a:moveTo>
                  <a:lnTo>
                    <a:pt x="1" y="409"/>
                  </a:lnTo>
                  <a:lnTo>
                    <a:pt x="3847" y="409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503916" y="201197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1" y="1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503916" y="2062650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1" y="0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391538" y="1489126"/>
              <a:ext cx="195205" cy="198821"/>
            </a:xfrm>
            <a:custGeom>
              <a:avLst/>
              <a:gdLst/>
              <a:ahLst/>
              <a:cxnLst/>
              <a:rect l="l" t="t" r="r" b="b"/>
              <a:pathLst>
                <a:path w="3676" h="3754" extrusionOk="0">
                  <a:moveTo>
                    <a:pt x="0" y="1"/>
                  </a:moveTo>
                  <a:lnTo>
                    <a:pt x="0" y="3754"/>
                  </a:lnTo>
                  <a:lnTo>
                    <a:pt x="3675" y="3754"/>
                  </a:lnTo>
                  <a:lnTo>
                    <a:pt x="3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3"/>
          <p:cNvSpPr/>
          <p:nvPr/>
        </p:nvSpPr>
        <p:spPr>
          <a:xfrm>
            <a:off x="7214840" y="1490207"/>
            <a:ext cx="1304312" cy="2925641"/>
          </a:xfrm>
          <a:custGeom>
            <a:avLst/>
            <a:gdLst/>
            <a:ahLst/>
            <a:cxnLst/>
            <a:rect l="l" t="t" r="r" b="b"/>
            <a:pathLst>
              <a:path w="24561" h="55102" extrusionOk="0">
                <a:moveTo>
                  <a:pt x="0" y="1"/>
                </a:moveTo>
                <a:lnTo>
                  <a:pt x="0" y="55102"/>
                </a:lnTo>
                <a:lnTo>
                  <a:pt x="24561" y="55102"/>
                </a:lnTo>
                <a:lnTo>
                  <a:pt x="245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7299023" y="1594495"/>
            <a:ext cx="1136022" cy="2821415"/>
          </a:xfrm>
          <a:custGeom>
            <a:avLst/>
            <a:gdLst/>
            <a:ahLst/>
            <a:cxnLst/>
            <a:rect l="l" t="t" r="r" b="b"/>
            <a:pathLst>
              <a:path w="21392" h="53139" extrusionOk="0">
                <a:moveTo>
                  <a:pt x="0" y="0"/>
                </a:moveTo>
                <a:lnTo>
                  <a:pt x="0" y="53139"/>
                </a:lnTo>
                <a:lnTo>
                  <a:pt x="21392" y="53139"/>
                </a:lnTo>
                <a:lnTo>
                  <a:pt x="213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7580996" y="1594495"/>
            <a:ext cx="854778" cy="2809097"/>
          </a:xfrm>
          <a:custGeom>
            <a:avLst/>
            <a:gdLst/>
            <a:ahLst/>
            <a:cxnLst/>
            <a:rect l="l" t="t" r="r" b="b"/>
            <a:pathLst>
              <a:path w="16096" h="52907" extrusionOk="0">
                <a:moveTo>
                  <a:pt x="16096" y="0"/>
                </a:moveTo>
                <a:lnTo>
                  <a:pt x="1" y="3025"/>
                </a:lnTo>
                <a:lnTo>
                  <a:pt x="1" y="49432"/>
                </a:lnTo>
                <a:lnTo>
                  <a:pt x="16096" y="52907"/>
                </a:lnTo>
                <a:lnTo>
                  <a:pt x="160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196838" y="1417937"/>
            <a:ext cx="727957" cy="1004510"/>
          </a:xfrm>
          <a:custGeom>
            <a:avLst/>
            <a:gdLst/>
            <a:ahLst/>
            <a:cxnLst/>
            <a:rect l="l" t="t" r="r" b="b"/>
            <a:pathLst>
              <a:path w="6036" h="8331" extrusionOk="0">
                <a:moveTo>
                  <a:pt x="0" y="0"/>
                </a:moveTo>
                <a:lnTo>
                  <a:pt x="0" y="8330"/>
                </a:lnTo>
                <a:lnTo>
                  <a:pt x="6035" y="8330"/>
                </a:lnTo>
                <a:lnTo>
                  <a:pt x="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241949" y="1467256"/>
            <a:ext cx="637746" cy="905759"/>
          </a:xfrm>
          <a:custGeom>
            <a:avLst/>
            <a:gdLst/>
            <a:ahLst/>
            <a:cxnLst/>
            <a:rect l="l" t="t" r="r" b="b"/>
            <a:pathLst>
              <a:path w="5288" h="7512" extrusionOk="0">
                <a:moveTo>
                  <a:pt x="0" y="1"/>
                </a:moveTo>
                <a:lnTo>
                  <a:pt x="0" y="7512"/>
                </a:lnTo>
                <a:lnTo>
                  <a:pt x="5287" y="7512"/>
                </a:lnTo>
                <a:lnTo>
                  <a:pt x="52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461474" y="1693112"/>
            <a:ext cx="198632" cy="23633"/>
          </a:xfrm>
          <a:custGeom>
            <a:avLst/>
            <a:gdLst/>
            <a:ahLst/>
            <a:cxnLst/>
            <a:rect l="l" t="t" r="r" b="b"/>
            <a:pathLst>
              <a:path w="1647" h="196" extrusionOk="0">
                <a:moveTo>
                  <a:pt x="1" y="0"/>
                </a:moveTo>
                <a:lnTo>
                  <a:pt x="1" y="196"/>
                </a:lnTo>
                <a:lnTo>
                  <a:pt x="1647" y="196"/>
                </a:lnTo>
                <a:lnTo>
                  <a:pt x="1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358828" y="1642346"/>
            <a:ext cx="404018" cy="23753"/>
          </a:xfrm>
          <a:custGeom>
            <a:avLst/>
            <a:gdLst/>
            <a:ahLst/>
            <a:cxnLst/>
            <a:rect l="l" t="t" r="r" b="b"/>
            <a:pathLst>
              <a:path w="3350" h="197" extrusionOk="0">
                <a:moveTo>
                  <a:pt x="0" y="1"/>
                </a:moveTo>
                <a:lnTo>
                  <a:pt x="0" y="196"/>
                </a:lnTo>
                <a:lnTo>
                  <a:pt x="3349" y="196"/>
                </a:lnTo>
                <a:lnTo>
                  <a:pt x="3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356898" y="1770286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356898" y="1825273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356898" y="1880260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356898" y="1935367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356898" y="1990354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574614" y="1770286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574614" y="1825273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574614" y="1880260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574614" y="1935367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574614" y="1990354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356898" y="2044255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356898" y="2099363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56898" y="2154349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>
            <a:off x="356898" y="2209336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>
            <a:off x="574614" y="2044255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574614" y="2099363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"/>
          <p:cNvSpPr/>
          <p:nvPr/>
        </p:nvSpPr>
        <p:spPr>
          <a:xfrm>
            <a:off x="574614" y="2154349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574614" y="2209336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/>
          <p:nvPr/>
        </p:nvSpPr>
        <p:spPr>
          <a:xfrm>
            <a:off x="7683663" y="1267613"/>
            <a:ext cx="366849" cy="151055"/>
          </a:xfrm>
          <a:custGeom>
            <a:avLst/>
            <a:gdLst/>
            <a:ahLst/>
            <a:cxnLst/>
            <a:rect l="l" t="t" r="r" b="b"/>
            <a:pathLst>
              <a:path w="6908" h="2845" extrusionOk="0">
                <a:moveTo>
                  <a:pt x="0" y="1"/>
                </a:moveTo>
                <a:lnTo>
                  <a:pt x="0" y="2844"/>
                </a:lnTo>
                <a:lnTo>
                  <a:pt x="6908" y="2844"/>
                </a:lnTo>
                <a:lnTo>
                  <a:pt x="690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"/>
          <p:cNvSpPr/>
          <p:nvPr/>
        </p:nvSpPr>
        <p:spPr>
          <a:xfrm>
            <a:off x="7705332" y="1291985"/>
            <a:ext cx="323516" cy="102208"/>
          </a:xfrm>
          <a:custGeom>
            <a:avLst/>
            <a:gdLst/>
            <a:ahLst/>
            <a:cxnLst/>
            <a:rect l="l" t="t" r="r" b="b"/>
            <a:pathLst>
              <a:path w="6092" h="1925" extrusionOk="0">
                <a:moveTo>
                  <a:pt x="0" y="1"/>
                </a:moveTo>
                <a:lnTo>
                  <a:pt x="0" y="1925"/>
                </a:lnTo>
                <a:lnTo>
                  <a:pt x="6092" y="1925"/>
                </a:lnTo>
                <a:lnTo>
                  <a:pt x="60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3"/>
          <p:cNvSpPr/>
          <p:nvPr/>
        </p:nvSpPr>
        <p:spPr>
          <a:xfrm>
            <a:off x="4833500" y="177253"/>
            <a:ext cx="2115497" cy="254172"/>
          </a:xfrm>
          <a:custGeom>
            <a:avLst/>
            <a:gdLst/>
            <a:ahLst/>
            <a:cxnLst/>
            <a:rect l="l" t="t" r="r" b="b"/>
            <a:pathLst>
              <a:path w="39838" h="3551" extrusionOk="0">
                <a:moveTo>
                  <a:pt x="5462" y="0"/>
                </a:moveTo>
                <a:cubicBezTo>
                  <a:pt x="3101" y="0"/>
                  <a:pt x="960" y="1391"/>
                  <a:pt x="1" y="3550"/>
                </a:cubicBezTo>
                <a:lnTo>
                  <a:pt x="39837" y="3550"/>
                </a:lnTo>
                <a:cubicBezTo>
                  <a:pt x="38878" y="1391"/>
                  <a:pt x="36738" y="0"/>
                  <a:pt x="34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3"/>
          <p:cNvSpPr/>
          <p:nvPr/>
        </p:nvSpPr>
        <p:spPr>
          <a:xfrm>
            <a:off x="5389646" y="-9530"/>
            <a:ext cx="53" cy="219730"/>
          </a:xfrm>
          <a:custGeom>
            <a:avLst/>
            <a:gdLst/>
            <a:ahLst/>
            <a:cxnLst/>
            <a:rect l="l" t="t" r="r" b="b"/>
            <a:pathLst>
              <a:path w="1" h="7000" fill="none" extrusionOk="0">
                <a:moveTo>
                  <a:pt x="1" y="7000"/>
                </a:moveTo>
                <a:lnTo>
                  <a:pt x="1" y="0"/>
                </a:lnTo>
              </a:path>
            </a:pathLst>
          </a:custGeom>
          <a:noFill/>
          <a:ln w="14100" cap="flat" cmpd="sng">
            <a:solidFill>
              <a:schemeClr val="accent1"/>
            </a:solidFill>
            <a:prstDash val="solid"/>
            <a:miter lim="14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"/>
          <p:cNvSpPr/>
          <p:nvPr/>
        </p:nvSpPr>
        <p:spPr>
          <a:xfrm>
            <a:off x="6392922" y="-9530"/>
            <a:ext cx="53" cy="219730"/>
          </a:xfrm>
          <a:custGeom>
            <a:avLst/>
            <a:gdLst/>
            <a:ahLst/>
            <a:cxnLst/>
            <a:rect l="l" t="t" r="r" b="b"/>
            <a:pathLst>
              <a:path w="1" h="7000" fill="none" extrusionOk="0">
                <a:moveTo>
                  <a:pt x="1" y="7000"/>
                </a:moveTo>
                <a:lnTo>
                  <a:pt x="1" y="0"/>
                </a:lnTo>
              </a:path>
            </a:pathLst>
          </a:custGeom>
          <a:noFill/>
          <a:ln w="14100" cap="flat" cmpd="sng">
            <a:solidFill>
              <a:schemeClr val="accent1"/>
            </a:solidFill>
            <a:prstDash val="solid"/>
            <a:miter lim="14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413700" y="319350"/>
            <a:ext cx="8316600" cy="45048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subTitle" idx="1"/>
          </p:nvPr>
        </p:nvSpPr>
        <p:spPr>
          <a:xfrm>
            <a:off x="5183224" y="22615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2"/>
          </p:nvPr>
        </p:nvSpPr>
        <p:spPr>
          <a:xfrm>
            <a:off x="5183224" y="394037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3"/>
          </p:nvPr>
        </p:nvSpPr>
        <p:spPr>
          <a:xfrm>
            <a:off x="5183224" y="18821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subTitle" idx="4"/>
          </p:nvPr>
        </p:nvSpPr>
        <p:spPr>
          <a:xfrm>
            <a:off x="5183224" y="35611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5"/>
          </p:nvPr>
        </p:nvSpPr>
        <p:spPr>
          <a:xfrm>
            <a:off x="1655276" y="22615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6"/>
          </p:nvPr>
        </p:nvSpPr>
        <p:spPr>
          <a:xfrm>
            <a:off x="1655276" y="394037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7" hasCustomPrompt="1"/>
          </p:nvPr>
        </p:nvSpPr>
        <p:spPr>
          <a:xfrm>
            <a:off x="2440676" y="1358407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3" name="Google Shape;433;p13"/>
          <p:cNvSpPr txBox="1">
            <a:spLocks noGrp="1"/>
          </p:cNvSpPr>
          <p:nvPr>
            <p:ph type="title" idx="8" hasCustomPrompt="1"/>
          </p:nvPr>
        </p:nvSpPr>
        <p:spPr>
          <a:xfrm>
            <a:off x="2440676" y="3037252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9" hasCustomPrompt="1"/>
          </p:nvPr>
        </p:nvSpPr>
        <p:spPr>
          <a:xfrm>
            <a:off x="5968624" y="1358407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13" hasCustomPrompt="1"/>
          </p:nvPr>
        </p:nvSpPr>
        <p:spPr>
          <a:xfrm>
            <a:off x="5968624" y="3037252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14"/>
          </p:nvPr>
        </p:nvSpPr>
        <p:spPr>
          <a:xfrm>
            <a:off x="1655276" y="18821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subTitle" idx="15"/>
          </p:nvPr>
        </p:nvSpPr>
        <p:spPr>
          <a:xfrm>
            <a:off x="1655276" y="35611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/>
          <p:nvPr/>
        </p:nvSpPr>
        <p:spPr>
          <a:xfrm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2"/>
          <p:cNvSpPr/>
          <p:nvPr/>
        </p:nvSpPr>
        <p:spPr>
          <a:xfrm>
            <a:off x="1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22"/>
          <p:cNvGrpSpPr/>
          <p:nvPr/>
        </p:nvGrpSpPr>
        <p:grpSpPr>
          <a:xfrm>
            <a:off x="8243837" y="3176014"/>
            <a:ext cx="826275" cy="1271577"/>
            <a:chOff x="8243837" y="3176014"/>
            <a:chExt cx="826275" cy="1271577"/>
          </a:xfrm>
        </p:grpSpPr>
        <p:sp>
          <p:nvSpPr>
            <p:cNvPr id="740" name="Google Shape;740;p22"/>
            <p:cNvSpPr/>
            <p:nvPr/>
          </p:nvSpPr>
          <p:spPr>
            <a:xfrm flipH="1">
              <a:off x="8290827" y="3176014"/>
              <a:ext cx="731328" cy="589684"/>
            </a:xfrm>
            <a:custGeom>
              <a:avLst/>
              <a:gdLst/>
              <a:ahLst/>
              <a:cxnLst/>
              <a:rect l="l" t="t" r="r" b="b"/>
              <a:pathLst>
                <a:path w="13772" h="11134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4"/>
                  </a:lnTo>
                  <a:lnTo>
                    <a:pt x="13772" y="11134"/>
                  </a:lnTo>
                  <a:lnTo>
                    <a:pt x="13772" y="1767"/>
                  </a:lnTo>
                  <a:cubicBezTo>
                    <a:pt x="13772" y="791"/>
                    <a:pt x="12981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 flipH="1">
              <a:off x="8290717" y="3892725"/>
              <a:ext cx="731291" cy="94573"/>
            </a:xfrm>
            <a:custGeom>
              <a:avLst/>
              <a:gdLst/>
              <a:ahLst/>
              <a:cxnLst/>
              <a:rect l="l" t="t" r="r" b="b"/>
              <a:pathLst>
                <a:path w="64502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64501" y="1785"/>
                  </a:lnTo>
                  <a:lnTo>
                    <a:pt x="64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 flipH="1">
              <a:off x="8243837" y="3765477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6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3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 flipH="1">
              <a:off x="8290749" y="3979138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 flipH="1">
              <a:off x="8955086" y="3979138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22"/>
          <p:cNvSpPr/>
          <p:nvPr/>
        </p:nvSpPr>
        <p:spPr>
          <a:xfrm>
            <a:off x="7841675" y="577013"/>
            <a:ext cx="765914" cy="765914"/>
          </a:xfrm>
          <a:custGeom>
            <a:avLst/>
            <a:gdLst/>
            <a:ahLst/>
            <a:cxnLst/>
            <a:rect l="l" t="t" r="r" b="b"/>
            <a:pathLst>
              <a:path w="13649" h="13649" extrusionOk="0">
                <a:moveTo>
                  <a:pt x="6825" y="0"/>
                </a:moveTo>
                <a:cubicBezTo>
                  <a:pt x="5016" y="0"/>
                  <a:pt x="3280" y="720"/>
                  <a:pt x="2000" y="1999"/>
                </a:cubicBezTo>
                <a:cubicBezTo>
                  <a:pt x="721" y="3279"/>
                  <a:pt x="1" y="5014"/>
                  <a:pt x="1" y="6824"/>
                </a:cubicBezTo>
                <a:cubicBezTo>
                  <a:pt x="1" y="8634"/>
                  <a:pt x="721" y="10370"/>
                  <a:pt x="2000" y="11650"/>
                </a:cubicBezTo>
                <a:cubicBezTo>
                  <a:pt x="3280" y="12929"/>
                  <a:pt x="5016" y="13648"/>
                  <a:pt x="6825" y="13648"/>
                </a:cubicBezTo>
                <a:cubicBezTo>
                  <a:pt x="8635" y="13648"/>
                  <a:pt x="10371" y="12929"/>
                  <a:pt x="11650" y="11650"/>
                </a:cubicBezTo>
                <a:cubicBezTo>
                  <a:pt x="12931" y="10370"/>
                  <a:pt x="13649" y="8634"/>
                  <a:pt x="13649" y="6824"/>
                </a:cubicBezTo>
                <a:cubicBezTo>
                  <a:pt x="13649" y="5014"/>
                  <a:pt x="12931" y="3279"/>
                  <a:pt x="11650" y="1999"/>
                </a:cubicBezTo>
                <a:cubicBezTo>
                  <a:pt x="10371" y="720"/>
                  <a:pt x="8635" y="0"/>
                  <a:pt x="68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2"/>
          <p:cNvSpPr/>
          <p:nvPr/>
        </p:nvSpPr>
        <p:spPr>
          <a:xfrm>
            <a:off x="7904801" y="640027"/>
            <a:ext cx="639767" cy="639879"/>
          </a:xfrm>
          <a:custGeom>
            <a:avLst/>
            <a:gdLst/>
            <a:ahLst/>
            <a:cxnLst/>
            <a:rect l="l" t="t" r="r" b="b"/>
            <a:pathLst>
              <a:path w="11401" h="11403" extrusionOk="0">
                <a:moveTo>
                  <a:pt x="5700" y="1"/>
                </a:moveTo>
                <a:cubicBezTo>
                  <a:pt x="2552" y="1"/>
                  <a:pt x="1" y="2554"/>
                  <a:pt x="1" y="5701"/>
                </a:cubicBezTo>
                <a:cubicBezTo>
                  <a:pt x="1" y="8849"/>
                  <a:pt x="2552" y="11402"/>
                  <a:pt x="5700" y="11402"/>
                </a:cubicBezTo>
                <a:cubicBezTo>
                  <a:pt x="8848" y="11402"/>
                  <a:pt x="11401" y="8849"/>
                  <a:pt x="11401" y="5701"/>
                </a:cubicBezTo>
                <a:cubicBezTo>
                  <a:pt x="11401" y="2554"/>
                  <a:pt x="884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2"/>
          <p:cNvSpPr/>
          <p:nvPr/>
        </p:nvSpPr>
        <p:spPr>
          <a:xfrm>
            <a:off x="8210614" y="728516"/>
            <a:ext cx="220981" cy="261440"/>
          </a:xfrm>
          <a:custGeom>
            <a:avLst/>
            <a:gdLst/>
            <a:ahLst/>
            <a:cxnLst/>
            <a:rect l="l" t="t" r="r" b="b"/>
            <a:pathLst>
              <a:path w="3938" h="4659" extrusionOk="0">
                <a:moveTo>
                  <a:pt x="267" y="0"/>
                </a:moveTo>
                <a:cubicBezTo>
                  <a:pt x="134" y="0"/>
                  <a:pt x="2" y="85"/>
                  <a:pt x="2" y="256"/>
                </a:cubicBezTo>
                <a:lnTo>
                  <a:pt x="2" y="4395"/>
                </a:lnTo>
                <a:cubicBezTo>
                  <a:pt x="1" y="4462"/>
                  <a:pt x="26" y="4525"/>
                  <a:pt x="73" y="4574"/>
                </a:cubicBezTo>
                <a:cubicBezTo>
                  <a:pt x="76" y="4576"/>
                  <a:pt x="80" y="4579"/>
                  <a:pt x="83" y="4582"/>
                </a:cubicBezTo>
                <a:cubicBezTo>
                  <a:pt x="86" y="4586"/>
                  <a:pt x="86" y="4586"/>
                  <a:pt x="87" y="4588"/>
                </a:cubicBezTo>
                <a:cubicBezTo>
                  <a:pt x="133" y="4632"/>
                  <a:pt x="194" y="4659"/>
                  <a:pt x="257" y="4659"/>
                </a:cubicBezTo>
                <a:cubicBezTo>
                  <a:pt x="261" y="4659"/>
                  <a:pt x="264" y="4659"/>
                  <a:pt x="267" y="4659"/>
                </a:cubicBezTo>
                <a:lnTo>
                  <a:pt x="3596" y="4659"/>
                </a:lnTo>
                <a:cubicBezTo>
                  <a:pt x="3937" y="4659"/>
                  <a:pt x="3937" y="4130"/>
                  <a:pt x="3597" y="4130"/>
                </a:cubicBezTo>
                <a:lnTo>
                  <a:pt x="532" y="4130"/>
                </a:lnTo>
                <a:lnTo>
                  <a:pt x="532" y="256"/>
                </a:lnTo>
                <a:cubicBezTo>
                  <a:pt x="532" y="85"/>
                  <a:pt x="399" y="0"/>
                  <a:pt x="2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22"/>
          <p:cNvGrpSpPr/>
          <p:nvPr/>
        </p:nvGrpSpPr>
        <p:grpSpPr>
          <a:xfrm>
            <a:off x="-556550" y="1695075"/>
            <a:ext cx="1371503" cy="2747040"/>
            <a:chOff x="-285625" y="1695075"/>
            <a:chExt cx="1371503" cy="2747040"/>
          </a:xfrm>
        </p:grpSpPr>
        <p:sp>
          <p:nvSpPr>
            <p:cNvPr id="749" name="Google Shape;749;p22"/>
            <p:cNvSpPr/>
            <p:nvPr/>
          </p:nvSpPr>
          <p:spPr>
            <a:xfrm>
              <a:off x="465014" y="1695075"/>
              <a:ext cx="578478" cy="376071"/>
            </a:xfrm>
            <a:custGeom>
              <a:avLst/>
              <a:gdLst/>
              <a:ahLst/>
              <a:cxnLst/>
              <a:rect l="l" t="t" r="r" b="b"/>
              <a:pathLst>
                <a:path w="14390" h="9355" extrusionOk="0">
                  <a:moveTo>
                    <a:pt x="3478" y="1"/>
                  </a:moveTo>
                  <a:cubicBezTo>
                    <a:pt x="3157" y="1"/>
                    <a:pt x="2884" y="3"/>
                    <a:pt x="2672" y="8"/>
                  </a:cubicBezTo>
                  <a:cubicBezTo>
                    <a:pt x="689" y="50"/>
                    <a:pt x="87" y="94"/>
                    <a:pt x="87" y="697"/>
                  </a:cubicBezTo>
                  <a:cubicBezTo>
                    <a:pt x="87" y="1301"/>
                    <a:pt x="0" y="7546"/>
                    <a:pt x="87" y="9010"/>
                  </a:cubicBezTo>
                  <a:lnTo>
                    <a:pt x="14303" y="9355"/>
                  </a:lnTo>
                  <a:cubicBezTo>
                    <a:pt x="14303" y="9355"/>
                    <a:pt x="14389" y="4789"/>
                    <a:pt x="14389" y="2635"/>
                  </a:cubicBezTo>
                  <a:cubicBezTo>
                    <a:pt x="14389" y="482"/>
                    <a:pt x="14044" y="309"/>
                    <a:pt x="13053" y="223"/>
                  </a:cubicBezTo>
                  <a:cubicBezTo>
                    <a:pt x="12167" y="147"/>
                    <a:pt x="6163" y="1"/>
                    <a:pt x="3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-285625" y="2048625"/>
              <a:ext cx="1368931" cy="2386272"/>
            </a:xfrm>
            <a:custGeom>
              <a:avLst/>
              <a:gdLst/>
              <a:ahLst/>
              <a:cxnLst/>
              <a:rect l="l" t="t" r="r" b="b"/>
              <a:pathLst>
                <a:path w="34053" h="59360" extrusionOk="0">
                  <a:moveTo>
                    <a:pt x="34052" y="0"/>
                  </a:moveTo>
                  <a:cubicBezTo>
                    <a:pt x="31725" y="0"/>
                    <a:pt x="16908" y="173"/>
                    <a:pt x="16477" y="344"/>
                  </a:cubicBezTo>
                  <a:cubicBezTo>
                    <a:pt x="16045" y="517"/>
                    <a:pt x="16477" y="18523"/>
                    <a:pt x="16477" y="18523"/>
                  </a:cubicBezTo>
                  <a:cubicBezTo>
                    <a:pt x="12256" y="18696"/>
                    <a:pt x="248" y="18948"/>
                    <a:pt x="163" y="19206"/>
                  </a:cubicBezTo>
                  <a:cubicBezTo>
                    <a:pt x="77" y="19465"/>
                    <a:pt x="0" y="58335"/>
                    <a:pt x="87" y="59196"/>
                  </a:cubicBezTo>
                  <a:lnTo>
                    <a:pt x="34052" y="59359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71913" y="2788649"/>
              <a:ext cx="34331" cy="1653466"/>
            </a:xfrm>
            <a:custGeom>
              <a:avLst/>
              <a:gdLst/>
              <a:ahLst/>
              <a:cxnLst/>
              <a:rect l="l" t="t" r="r" b="b"/>
              <a:pathLst>
                <a:path w="854" h="41131" extrusionOk="0">
                  <a:moveTo>
                    <a:pt x="115" y="1"/>
                  </a:moveTo>
                  <a:cubicBezTo>
                    <a:pt x="56" y="1"/>
                    <a:pt x="0" y="38"/>
                    <a:pt x="3" y="114"/>
                  </a:cubicBezTo>
                  <a:cubicBezTo>
                    <a:pt x="24" y="651"/>
                    <a:pt x="30" y="1188"/>
                    <a:pt x="40" y="1725"/>
                  </a:cubicBezTo>
                  <a:cubicBezTo>
                    <a:pt x="61" y="2820"/>
                    <a:pt x="79" y="3915"/>
                    <a:pt x="98" y="5010"/>
                  </a:cubicBezTo>
                  <a:cubicBezTo>
                    <a:pt x="122" y="6517"/>
                    <a:pt x="146" y="8024"/>
                    <a:pt x="169" y="9532"/>
                  </a:cubicBezTo>
                  <a:cubicBezTo>
                    <a:pt x="196" y="11321"/>
                    <a:pt x="222" y="13112"/>
                    <a:pt x="248" y="14901"/>
                  </a:cubicBezTo>
                  <a:cubicBezTo>
                    <a:pt x="276" y="16820"/>
                    <a:pt x="305" y="18740"/>
                    <a:pt x="333" y="20659"/>
                  </a:cubicBezTo>
                  <a:cubicBezTo>
                    <a:pt x="360" y="22582"/>
                    <a:pt x="388" y="24504"/>
                    <a:pt x="415" y="26428"/>
                  </a:cubicBezTo>
                  <a:cubicBezTo>
                    <a:pt x="441" y="28206"/>
                    <a:pt x="466" y="29985"/>
                    <a:pt x="490" y="31763"/>
                  </a:cubicBezTo>
                  <a:cubicBezTo>
                    <a:pt x="511" y="33254"/>
                    <a:pt x="533" y="34742"/>
                    <a:pt x="553" y="36231"/>
                  </a:cubicBezTo>
                  <a:cubicBezTo>
                    <a:pt x="568" y="37301"/>
                    <a:pt x="582" y="38371"/>
                    <a:pt x="598" y="39441"/>
                  </a:cubicBezTo>
                  <a:cubicBezTo>
                    <a:pt x="605" y="39944"/>
                    <a:pt x="602" y="40449"/>
                    <a:pt x="618" y="40952"/>
                  </a:cubicBezTo>
                  <a:cubicBezTo>
                    <a:pt x="618" y="40974"/>
                    <a:pt x="618" y="40996"/>
                    <a:pt x="619" y="41018"/>
                  </a:cubicBezTo>
                  <a:cubicBezTo>
                    <a:pt x="621" y="41093"/>
                    <a:pt x="680" y="41130"/>
                    <a:pt x="738" y="41130"/>
                  </a:cubicBezTo>
                  <a:cubicBezTo>
                    <a:pt x="796" y="41130"/>
                    <a:pt x="854" y="41093"/>
                    <a:pt x="853" y="41018"/>
                  </a:cubicBezTo>
                  <a:lnTo>
                    <a:pt x="839" y="39977"/>
                  </a:lnTo>
                  <a:cubicBezTo>
                    <a:pt x="826" y="39031"/>
                    <a:pt x="812" y="38084"/>
                    <a:pt x="799" y="37138"/>
                  </a:cubicBezTo>
                  <a:cubicBezTo>
                    <a:pt x="779" y="35737"/>
                    <a:pt x="761" y="34337"/>
                    <a:pt x="741" y="32938"/>
                  </a:cubicBezTo>
                  <a:cubicBezTo>
                    <a:pt x="717" y="31214"/>
                    <a:pt x="693" y="29491"/>
                    <a:pt x="667" y="27770"/>
                  </a:cubicBezTo>
                  <a:cubicBezTo>
                    <a:pt x="642" y="25876"/>
                    <a:pt x="615" y="23982"/>
                    <a:pt x="587" y="22087"/>
                  </a:cubicBezTo>
                  <a:cubicBezTo>
                    <a:pt x="560" y="20148"/>
                    <a:pt x="531" y="18210"/>
                    <a:pt x="503" y="16272"/>
                  </a:cubicBezTo>
                  <a:cubicBezTo>
                    <a:pt x="476" y="14436"/>
                    <a:pt x="448" y="12600"/>
                    <a:pt x="421" y="10764"/>
                  </a:cubicBezTo>
                  <a:cubicBezTo>
                    <a:pt x="397" y="9178"/>
                    <a:pt x="373" y="7591"/>
                    <a:pt x="346" y="6006"/>
                  </a:cubicBezTo>
                  <a:cubicBezTo>
                    <a:pt x="327" y="4796"/>
                    <a:pt x="306" y="3587"/>
                    <a:pt x="285" y="2378"/>
                  </a:cubicBezTo>
                  <a:cubicBezTo>
                    <a:pt x="273" y="1695"/>
                    <a:pt x="262" y="1012"/>
                    <a:pt x="242" y="329"/>
                  </a:cubicBezTo>
                  <a:cubicBezTo>
                    <a:pt x="241" y="257"/>
                    <a:pt x="239" y="185"/>
                    <a:pt x="237" y="114"/>
                  </a:cubicBezTo>
                  <a:cubicBezTo>
                    <a:pt x="233" y="39"/>
                    <a:pt x="173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-282087" y="3592027"/>
              <a:ext cx="1367966" cy="24924"/>
            </a:xfrm>
            <a:custGeom>
              <a:avLst/>
              <a:gdLst/>
              <a:ahLst/>
              <a:cxnLst/>
              <a:rect l="l" t="t" r="r" b="b"/>
              <a:pathLst>
                <a:path w="34029" h="620" extrusionOk="0">
                  <a:moveTo>
                    <a:pt x="33879" y="0"/>
                  </a:moveTo>
                  <a:cubicBezTo>
                    <a:pt x="33879" y="0"/>
                    <a:pt x="33879" y="0"/>
                    <a:pt x="33878" y="0"/>
                  </a:cubicBezTo>
                  <a:lnTo>
                    <a:pt x="32971" y="10"/>
                  </a:lnTo>
                  <a:lnTo>
                    <a:pt x="30525" y="38"/>
                  </a:lnTo>
                  <a:lnTo>
                    <a:pt x="26883" y="80"/>
                  </a:lnTo>
                  <a:lnTo>
                    <a:pt x="22470" y="131"/>
                  </a:lnTo>
                  <a:lnTo>
                    <a:pt x="17605" y="186"/>
                  </a:lnTo>
                  <a:lnTo>
                    <a:pt x="12726" y="241"/>
                  </a:lnTo>
                  <a:lnTo>
                    <a:pt x="8146" y="295"/>
                  </a:lnTo>
                  <a:lnTo>
                    <a:pt x="4303" y="339"/>
                  </a:lnTo>
                  <a:lnTo>
                    <a:pt x="1519" y="370"/>
                  </a:lnTo>
                  <a:cubicBezTo>
                    <a:pt x="1083" y="376"/>
                    <a:pt x="645" y="373"/>
                    <a:pt x="208" y="386"/>
                  </a:cubicBezTo>
                  <a:lnTo>
                    <a:pt x="152" y="386"/>
                  </a:lnTo>
                  <a:cubicBezTo>
                    <a:pt x="2" y="387"/>
                    <a:pt x="0" y="619"/>
                    <a:pt x="150" y="619"/>
                  </a:cubicBezTo>
                  <a:cubicBezTo>
                    <a:pt x="151" y="619"/>
                    <a:pt x="151" y="619"/>
                    <a:pt x="152" y="619"/>
                  </a:cubicBezTo>
                  <a:lnTo>
                    <a:pt x="152" y="618"/>
                  </a:lnTo>
                  <a:lnTo>
                    <a:pt x="1058" y="608"/>
                  </a:lnTo>
                  <a:lnTo>
                    <a:pt x="3505" y="580"/>
                  </a:lnTo>
                  <a:lnTo>
                    <a:pt x="7146" y="538"/>
                  </a:lnTo>
                  <a:lnTo>
                    <a:pt x="11559" y="488"/>
                  </a:lnTo>
                  <a:lnTo>
                    <a:pt x="16425" y="432"/>
                  </a:lnTo>
                  <a:lnTo>
                    <a:pt x="21302" y="377"/>
                  </a:lnTo>
                  <a:lnTo>
                    <a:pt x="25882" y="325"/>
                  </a:lnTo>
                  <a:lnTo>
                    <a:pt x="29727" y="281"/>
                  </a:lnTo>
                  <a:lnTo>
                    <a:pt x="32511" y="250"/>
                  </a:lnTo>
                  <a:cubicBezTo>
                    <a:pt x="32946" y="244"/>
                    <a:pt x="33384" y="247"/>
                    <a:pt x="33821" y="234"/>
                  </a:cubicBezTo>
                  <a:lnTo>
                    <a:pt x="33878" y="234"/>
                  </a:lnTo>
                  <a:cubicBezTo>
                    <a:pt x="34028" y="233"/>
                    <a:pt x="34028" y="0"/>
                    <a:pt x="33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05278" y="2774700"/>
              <a:ext cx="652888" cy="23276"/>
            </a:xfrm>
            <a:custGeom>
              <a:avLst/>
              <a:gdLst/>
              <a:ahLst/>
              <a:cxnLst/>
              <a:rect l="l" t="t" r="r" b="b"/>
              <a:pathLst>
                <a:path w="16241" h="579" extrusionOk="0">
                  <a:moveTo>
                    <a:pt x="16093" y="0"/>
                  </a:moveTo>
                  <a:cubicBezTo>
                    <a:pt x="16092" y="0"/>
                    <a:pt x="16091" y="0"/>
                    <a:pt x="16091" y="0"/>
                  </a:cubicBezTo>
                  <a:lnTo>
                    <a:pt x="15661" y="10"/>
                  </a:lnTo>
                  <a:lnTo>
                    <a:pt x="14505" y="34"/>
                  </a:lnTo>
                  <a:lnTo>
                    <a:pt x="12784" y="73"/>
                  </a:lnTo>
                  <a:lnTo>
                    <a:pt x="10699" y="117"/>
                  </a:lnTo>
                  <a:lnTo>
                    <a:pt x="8400" y="168"/>
                  </a:lnTo>
                  <a:lnTo>
                    <a:pt x="6095" y="217"/>
                  </a:lnTo>
                  <a:lnTo>
                    <a:pt x="3930" y="264"/>
                  </a:lnTo>
                  <a:lnTo>
                    <a:pt x="2114" y="302"/>
                  </a:lnTo>
                  <a:lnTo>
                    <a:pt x="798" y="330"/>
                  </a:lnTo>
                  <a:cubicBezTo>
                    <a:pt x="592" y="336"/>
                    <a:pt x="386" y="336"/>
                    <a:pt x="179" y="345"/>
                  </a:cubicBezTo>
                  <a:lnTo>
                    <a:pt x="152" y="345"/>
                  </a:lnTo>
                  <a:cubicBezTo>
                    <a:pt x="3" y="347"/>
                    <a:pt x="0" y="578"/>
                    <a:pt x="149" y="578"/>
                  </a:cubicBezTo>
                  <a:cubicBezTo>
                    <a:pt x="150" y="578"/>
                    <a:pt x="151" y="578"/>
                    <a:pt x="152" y="578"/>
                  </a:cubicBezTo>
                  <a:lnTo>
                    <a:pt x="580" y="568"/>
                  </a:lnTo>
                  <a:lnTo>
                    <a:pt x="1736" y="543"/>
                  </a:lnTo>
                  <a:lnTo>
                    <a:pt x="3457" y="506"/>
                  </a:lnTo>
                  <a:lnTo>
                    <a:pt x="5542" y="461"/>
                  </a:lnTo>
                  <a:lnTo>
                    <a:pt x="7841" y="411"/>
                  </a:lnTo>
                  <a:lnTo>
                    <a:pt x="10146" y="362"/>
                  </a:lnTo>
                  <a:lnTo>
                    <a:pt x="12311" y="315"/>
                  </a:lnTo>
                  <a:lnTo>
                    <a:pt x="14129" y="275"/>
                  </a:lnTo>
                  <a:lnTo>
                    <a:pt x="15443" y="247"/>
                  </a:lnTo>
                  <a:cubicBezTo>
                    <a:pt x="15650" y="243"/>
                    <a:pt x="15857" y="241"/>
                    <a:pt x="16064" y="234"/>
                  </a:cubicBezTo>
                  <a:lnTo>
                    <a:pt x="16091" y="234"/>
                  </a:lnTo>
                  <a:cubicBezTo>
                    <a:pt x="16240" y="231"/>
                    <a:pt x="16241" y="0"/>
                    <a:pt x="16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615922" y="2189201"/>
              <a:ext cx="198749" cy="47838"/>
            </a:xfrm>
            <a:custGeom>
              <a:avLst/>
              <a:gdLst/>
              <a:ahLst/>
              <a:cxnLst/>
              <a:rect l="l" t="t" r="r" b="b"/>
              <a:pathLst>
                <a:path w="4944" h="1190" extrusionOk="0">
                  <a:moveTo>
                    <a:pt x="1263" y="1"/>
                  </a:moveTo>
                  <a:cubicBezTo>
                    <a:pt x="333" y="1"/>
                    <a:pt x="0" y="149"/>
                    <a:pt x="37" y="633"/>
                  </a:cubicBezTo>
                  <a:cubicBezTo>
                    <a:pt x="74" y="1116"/>
                    <a:pt x="445" y="1189"/>
                    <a:pt x="1411" y="1189"/>
                  </a:cubicBezTo>
                  <a:cubicBezTo>
                    <a:pt x="2378" y="1189"/>
                    <a:pt x="3531" y="1152"/>
                    <a:pt x="4087" y="1152"/>
                  </a:cubicBezTo>
                  <a:cubicBezTo>
                    <a:pt x="4644" y="1152"/>
                    <a:pt x="4943" y="855"/>
                    <a:pt x="4905" y="557"/>
                  </a:cubicBezTo>
                  <a:cubicBezTo>
                    <a:pt x="4868" y="260"/>
                    <a:pt x="4793" y="38"/>
                    <a:pt x="4012" y="38"/>
                  </a:cubicBezTo>
                  <a:cubicBezTo>
                    <a:pt x="3233" y="38"/>
                    <a:pt x="2118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618494" y="3028155"/>
              <a:ext cx="198709" cy="47878"/>
            </a:xfrm>
            <a:custGeom>
              <a:avLst/>
              <a:gdLst/>
              <a:ahLst/>
              <a:cxnLst/>
              <a:rect l="l" t="t" r="r" b="b"/>
              <a:pathLst>
                <a:path w="4943" h="1191" extrusionOk="0">
                  <a:moveTo>
                    <a:pt x="1264" y="1"/>
                  </a:moveTo>
                  <a:cubicBezTo>
                    <a:pt x="335" y="1"/>
                    <a:pt x="0" y="150"/>
                    <a:pt x="37" y="633"/>
                  </a:cubicBezTo>
                  <a:cubicBezTo>
                    <a:pt x="74" y="1117"/>
                    <a:pt x="446" y="1191"/>
                    <a:pt x="1413" y="1191"/>
                  </a:cubicBezTo>
                  <a:cubicBezTo>
                    <a:pt x="2379" y="1191"/>
                    <a:pt x="3530" y="1154"/>
                    <a:pt x="4089" y="1154"/>
                  </a:cubicBezTo>
                  <a:cubicBezTo>
                    <a:pt x="4645" y="1154"/>
                    <a:pt x="4943" y="855"/>
                    <a:pt x="4906" y="559"/>
                  </a:cubicBezTo>
                  <a:cubicBezTo>
                    <a:pt x="4869" y="262"/>
                    <a:pt x="4794" y="39"/>
                    <a:pt x="4014" y="39"/>
                  </a:cubicBezTo>
                  <a:cubicBezTo>
                    <a:pt x="3233" y="39"/>
                    <a:pt x="2119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-77594" y="3028155"/>
              <a:ext cx="198749" cy="47878"/>
            </a:xfrm>
            <a:custGeom>
              <a:avLst/>
              <a:gdLst/>
              <a:ahLst/>
              <a:cxnLst/>
              <a:rect l="l" t="t" r="r" b="b"/>
              <a:pathLst>
                <a:path w="4944" h="1191" extrusionOk="0">
                  <a:moveTo>
                    <a:pt x="1263" y="1"/>
                  </a:moveTo>
                  <a:cubicBezTo>
                    <a:pt x="333" y="1"/>
                    <a:pt x="0" y="150"/>
                    <a:pt x="37" y="633"/>
                  </a:cubicBezTo>
                  <a:cubicBezTo>
                    <a:pt x="73" y="1117"/>
                    <a:pt x="445" y="1191"/>
                    <a:pt x="1411" y="1191"/>
                  </a:cubicBezTo>
                  <a:cubicBezTo>
                    <a:pt x="2379" y="1191"/>
                    <a:pt x="3531" y="1154"/>
                    <a:pt x="4087" y="1154"/>
                  </a:cubicBezTo>
                  <a:cubicBezTo>
                    <a:pt x="4646" y="1154"/>
                    <a:pt x="4943" y="855"/>
                    <a:pt x="4905" y="559"/>
                  </a:cubicBezTo>
                  <a:cubicBezTo>
                    <a:pt x="4868" y="262"/>
                    <a:pt x="4794" y="39"/>
                    <a:pt x="4014" y="39"/>
                  </a:cubicBezTo>
                  <a:cubicBezTo>
                    <a:pt x="3233" y="39"/>
                    <a:pt x="2118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-38641" y="3778872"/>
              <a:ext cx="198749" cy="47798"/>
            </a:xfrm>
            <a:custGeom>
              <a:avLst/>
              <a:gdLst/>
              <a:ahLst/>
              <a:cxnLst/>
              <a:rect l="l" t="t" r="r" b="b"/>
              <a:pathLst>
                <a:path w="4944" h="1189" extrusionOk="0">
                  <a:moveTo>
                    <a:pt x="1263" y="0"/>
                  </a:moveTo>
                  <a:cubicBezTo>
                    <a:pt x="335" y="0"/>
                    <a:pt x="0" y="148"/>
                    <a:pt x="37" y="632"/>
                  </a:cubicBezTo>
                  <a:cubicBezTo>
                    <a:pt x="74" y="1115"/>
                    <a:pt x="445" y="1189"/>
                    <a:pt x="1411" y="1189"/>
                  </a:cubicBezTo>
                  <a:cubicBezTo>
                    <a:pt x="2378" y="1189"/>
                    <a:pt x="3531" y="1152"/>
                    <a:pt x="4087" y="1152"/>
                  </a:cubicBezTo>
                  <a:cubicBezTo>
                    <a:pt x="4646" y="1152"/>
                    <a:pt x="4943" y="854"/>
                    <a:pt x="4905" y="557"/>
                  </a:cubicBezTo>
                  <a:cubicBezTo>
                    <a:pt x="4868" y="259"/>
                    <a:pt x="4794" y="37"/>
                    <a:pt x="4014" y="37"/>
                  </a:cubicBezTo>
                  <a:cubicBezTo>
                    <a:pt x="3233" y="37"/>
                    <a:pt x="2118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615922" y="3768420"/>
              <a:ext cx="198749" cy="47878"/>
            </a:xfrm>
            <a:custGeom>
              <a:avLst/>
              <a:gdLst/>
              <a:ahLst/>
              <a:cxnLst/>
              <a:rect l="l" t="t" r="r" b="b"/>
              <a:pathLst>
                <a:path w="4944" h="1191" extrusionOk="0">
                  <a:moveTo>
                    <a:pt x="1263" y="1"/>
                  </a:moveTo>
                  <a:cubicBezTo>
                    <a:pt x="333" y="1"/>
                    <a:pt x="0" y="150"/>
                    <a:pt x="37" y="633"/>
                  </a:cubicBezTo>
                  <a:cubicBezTo>
                    <a:pt x="74" y="1116"/>
                    <a:pt x="445" y="1191"/>
                    <a:pt x="1411" y="1191"/>
                  </a:cubicBezTo>
                  <a:cubicBezTo>
                    <a:pt x="2378" y="1191"/>
                    <a:pt x="3531" y="1153"/>
                    <a:pt x="4087" y="1153"/>
                  </a:cubicBezTo>
                  <a:cubicBezTo>
                    <a:pt x="4644" y="1153"/>
                    <a:pt x="4943" y="855"/>
                    <a:pt x="4905" y="559"/>
                  </a:cubicBezTo>
                  <a:cubicBezTo>
                    <a:pt x="4868" y="262"/>
                    <a:pt x="4793" y="38"/>
                    <a:pt x="4012" y="38"/>
                  </a:cubicBezTo>
                  <a:cubicBezTo>
                    <a:pt x="3233" y="38"/>
                    <a:pt x="2118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-156827" y="2070695"/>
              <a:ext cx="423748" cy="430542"/>
            </a:xfrm>
            <a:custGeom>
              <a:avLst/>
              <a:gdLst/>
              <a:ahLst/>
              <a:cxnLst/>
              <a:rect l="l" t="t" r="r" b="b"/>
              <a:pathLst>
                <a:path w="10541" h="10710" extrusionOk="0">
                  <a:moveTo>
                    <a:pt x="3783" y="1"/>
                  </a:moveTo>
                  <a:cubicBezTo>
                    <a:pt x="3499" y="1"/>
                    <a:pt x="2763" y="236"/>
                    <a:pt x="2846" y="3430"/>
                  </a:cubicBezTo>
                  <a:cubicBezTo>
                    <a:pt x="2929" y="6666"/>
                    <a:pt x="3347" y="8227"/>
                    <a:pt x="4017" y="9956"/>
                  </a:cubicBezTo>
                  <a:cubicBezTo>
                    <a:pt x="4017" y="9956"/>
                    <a:pt x="3486" y="9426"/>
                    <a:pt x="2595" y="7920"/>
                  </a:cubicBezTo>
                  <a:cubicBezTo>
                    <a:pt x="1719" y="6442"/>
                    <a:pt x="1213" y="5664"/>
                    <a:pt x="639" y="5664"/>
                  </a:cubicBezTo>
                  <a:cubicBezTo>
                    <a:pt x="629" y="5664"/>
                    <a:pt x="618" y="5664"/>
                    <a:pt x="607" y="5664"/>
                  </a:cubicBezTo>
                  <a:cubicBezTo>
                    <a:pt x="22" y="5693"/>
                    <a:pt x="1" y="6665"/>
                    <a:pt x="781" y="7920"/>
                  </a:cubicBezTo>
                  <a:cubicBezTo>
                    <a:pt x="1563" y="9175"/>
                    <a:pt x="2344" y="10067"/>
                    <a:pt x="3989" y="10485"/>
                  </a:cubicBezTo>
                  <a:cubicBezTo>
                    <a:pt x="3989" y="10485"/>
                    <a:pt x="3915" y="10710"/>
                    <a:pt x="4771" y="10710"/>
                  </a:cubicBezTo>
                  <a:cubicBezTo>
                    <a:pt x="5085" y="10710"/>
                    <a:pt x="5523" y="10680"/>
                    <a:pt x="6136" y="10597"/>
                  </a:cubicBezTo>
                  <a:cubicBezTo>
                    <a:pt x="10235" y="8506"/>
                    <a:pt x="10541" y="5912"/>
                    <a:pt x="9984" y="5662"/>
                  </a:cubicBezTo>
                  <a:cubicBezTo>
                    <a:pt x="9963" y="5652"/>
                    <a:pt x="9940" y="5648"/>
                    <a:pt x="9916" y="5648"/>
                  </a:cubicBezTo>
                  <a:cubicBezTo>
                    <a:pt x="9277" y="5648"/>
                    <a:pt x="7348" y="8664"/>
                    <a:pt x="5523" y="9845"/>
                  </a:cubicBezTo>
                  <a:cubicBezTo>
                    <a:pt x="7251" y="7223"/>
                    <a:pt x="9399" y="2874"/>
                    <a:pt x="8757" y="2205"/>
                  </a:cubicBezTo>
                  <a:cubicBezTo>
                    <a:pt x="8652" y="2095"/>
                    <a:pt x="8497" y="2032"/>
                    <a:pt x="8311" y="2032"/>
                  </a:cubicBezTo>
                  <a:cubicBezTo>
                    <a:pt x="7782" y="2032"/>
                    <a:pt x="6997" y="2539"/>
                    <a:pt x="6357" y="3921"/>
                  </a:cubicBezTo>
                  <a:cubicBezTo>
                    <a:pt x="5493" y="5789"/>
                    <a:pt x="5607" y="8339"/>
                    <a:pt x="4880" y="9705"/>
                  </a:cubicBezTo>
                  <a:cubicBezTo>
                    <a:pt x="4880" y="9705"/>
                    <a:pt x="5026" y="6730"/>
                    <a:pt x="4969" y="4890"/>
                  </a:cubicBezTo>
                  <a:cubicBezTo>
                    <a:pt x="4912" y="3049"/>
                    <a:pt x="4289" y="11"/>
                    <a:pt x="3793" y="1"/>
                  </a:cubicBezTo>
                  <a:cubicBezTo>
                    <a:pt x="3790" y="1"/>
                    <a:pt x="3786" y="1"/>
                    <a:pt x="3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-150596" y="2475378"/>
              <a:ext cx="376111" cy="330082"/>
            </a:xfrm>
            <a:custGeom>
              <a:avLst/>
              <a:gdLst/>
              <a:ahLst/>
              <a:cxnLst/>
              <a:rect l="l" t="t" r="r" b="b"/>
              <a:pathLst>
                <a:path w="9356" h="8211" extrusionOk="0">
                  <a:moveTo>
                    <a:pt x="935" y="0"/>
                  </a:moveTo>
                  <a:cubicBezTo>
                    <a:pt x="558" y="0"/>
                    <a:pt x="126" y="251"/>
                    <a:pt x="126" y="614"/>
                  </a:cubicBezTo>
                  <a:cubicBezTo>
                    <a:pt x="0" y="2539"/>
                    <a:pt x="393" y="7674"/>
                    <a:pt x="3166" y="8080"/>
                  </a:cubicBezTo>
                  <a:cubicBezTo>
                    <a:pt x="3699" y="8155"/>
                    <a:pt x="4296" y="8211"/>
                    <a:pt x="4921" y="8211"/>
                  </a:cubicBezTo>
                  <a:cubicBezTo>
                    <a:pt x="5548" y="8211"/>
                    <a:pt x="6203" y="8154"/>
                    <a:pt x="6850" y="8003"/>
                  </a:cubicBezTo>
                  <a:cubicBezTo>
                    <a:pt x="8398" y="7334"/>
                    <a:pt x="9356" y="5466"/>
                    <a:pt x="9272" y="697"/>
                  </a:cubicBezTo>
                  <a:cubicBezTo>
                    <a:pt x="9272" y="363"/>
                    <a:pt x="9175" y="0"/>
                    <a:pt x="8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71084" y="1794568"/>
              <a:ext cx="564529" cy="20381"/>
            </a:xfrm>
            <a:custGeom>
              <a:avLst/>
              <a:gdLst/>
              <a:ahLst/>
              <a:cxnLst/>
              <a:rect l="l" t="t" r="r" b="b"/>
              <a:pathLst>
                <a:path w="14043" h="507" extrusionOk="0">
                  <a:moveTo>
                    <a:pt x="151" y="0"/>
                  </a:moveTo>
                  <a:cubicBezTo>
                    <a:pt x="1" y="0"/>
                    <a:pt x="1" y="233"/>
                    <a:pt x="151" y="234"/>
                  </a:cubicBezTo>
                  <a:cubicBezTo>
                    <a:pt x="597" y="235"/>
                    <a:pt x="1038" y="295"/>
                    <a:pt x="1478" y="363"/>
                  </a:cubicBezTo>
                  <a:cubicBezTo>
                    <a:pt x="1694" y="396"/>
                    <a:pt x="1911" y="438"/>
                    <a:pt x="2129" y="456"/>
                  </a:cubicBezTo>
                  <a:cubicBezTo>
                    <a:pt x="2355" y="475"/>
                    <a:pt x="2583" y="486"/>
                    <a:pt x="2812" y="493"/>
                  </a:cubicBezTo>
                  <a:cubicBezTo>
                    <a:pt x="3113" y="503"/>
                    <a:pt x="3415" y="506"/>
                    <a:pt x="3717" y="506"/>
                  </a:cubicBezTo>
                  <a:cubicBezTo>
                    <a:pt x="4328" y="506"/>
                    <a:pt x="4939" y="491"/>
                    <a:pt x="5548" y="479"/>
                  </a:cubicBezTo>
                  <a:cubicBezTo>
                    <a:pt x="7369" y="439"/>
                    <a:pt x="9191" y="398"/>
                    <a:pt x="11010" y="323"/>
                  </a:cubicBezTo>
                  <a:cubicBezTo>
                    <a:pt x="11970" y="284"/>
                    <a:pt x="12932" y="322"/>
                    <a:pt x="13893" y="277"/>
                  </a:cubicBezTo>
                  <a:cubicBezTo>
                    <a:pt x="14039" y="270"/>
                    <a:pt x="14043" y="43"/>
                    <a:pt x="13899" y="43"/>
                  </a:cubicBezTo>
                  <a:cubicBezTo>
                    <a:pt x="13897" y="43"/>
                    <a:pt x="13895" y="43"/>
                    <a:pt x="13893" y="43"/>
                  </a:cubicBezTo>
                  <a:cubicBezTo>
                    <a:pt x="13463" y="63"/>
                    <a:pt x="13034" y="65"/>
                    <a:pt x="12605" y="65"/>
                  </a:cubicBezTo>
                  <a:cubicBezTo>
                    <a:pt x="12516" y="65"/>
                    <a:pt x="12426" y="65"/>
                    <a:pt x="12337" y="65"/>
                  </a:cubicBezTo>
                  <a:cubicBezTo>
                    <a:pt x="11997" y="65"/>
                    <a:pt x="11658" y="66"/>
                    <a:pt x="11319" y="77"/>
                  </a:cubicBezTo>
                  <a:cubicBezTo>
                    <a:pt x="10410" y="107"/>
                    <a:pt x="9502" y="146"/>
                    <a:pt x="8594" y="172"/>
                  </a:cubicBezTo>
                  <a:cubicBezTo>
                    <a:pt x="7689" y="199"/>
                    <a:pt x="6782" y="220"/>
                    <a:pt x="5877" y="238"/>
                  </a:cubicBezTo>
                  <a:cubicBezTo>
                    <a:pt x="5141" y="254"/>
                    <a:pt x="4405" y="271"/>
                    <a:pt x="3669" y="271"/>
                  </a:cubicBezTo>
                  <a:cubicBezTo>
                    <a:pt x="3493" y="271"/>
                    <a:pt x="3316" y="270"/>
                    <a:pt x="3140" y="268"/>
                  </a:cubicBezTo>
                  <a:cubicBezTo>
                    <a:pt x="2884" y="264"/>
                    <a:pt x="2629" y="257"/>
                    <a:pt x="2374" y="241"/>
                  </a:cubicBezTo>
                  <a:cubicBezTo>
                    <a:pt x="2127" y="226"/>
                    <a:pt x="1886" y="192"/>
                    <a:pt x="1643" y="153"/>
                  </a:cubicBezTo>
                  <a:cubicBezTo>
                    <a:pt x="1150" y="77"/>
                    <a:pt x="651" y="2"/>
                    <a:pt x="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674733" y="1762489"/>
              <a:ext cx="155172" cy="46672"/>
            </a:xfrm>
            <a:custGeom>
              <a:avLst/>
              <a:gdLst/>
              <a:ahLst/>
              <a:cxnLst/>
              <a:rect l="l" t="t" r="r" b="b"/>
              <a:pathLst>
                <a:path w="3860" h="1161" extrusionOk="0">
                  <a:moveTo>
                    <a:pt x="329" y="304"/>
                  </a:moveTo>
                  <a:lnTo>
                    <a:pt x="319" y="308"/>
                  </a:lnTo>
                  <a:lnTo>
                    <a:pt x="319" y="308"/>
                  </a:lnTo>
                  <a:cubicBezTo>
                    <a:pt x="322" y="307"/>
                    <a:pt x="326" y="305"/>
                    <a:pt x="329" y="304"/>
                  </a:cubicBezTo>
                  <a:close/>
                  <a:moveTo>
                    <a:pt x="269" y="328"/>
                  </a:moveTo>
                  <a:lnTo>
                    <a:pt x="266" y="332"/>
                  </a:lnTo>
                  <a:lnTo>
                    <a:pt x="266" y="332"/>
                  </a:lnTo>
                  <a:cubicBezTo>
                    <a:pt x="267" y="331"/>
                    <a:pt x="268" y="329"/>
                    <a:pt x="269" y="328"/>
                  </a:cubicBezTo>
                  <a:close/>
                  <a:moveTo>
                    <a:pt x="256" y="344"/>
                  </a:moveTo>
                  <a:lnTo>
                    <a:pt x="255" y="346"/>
                  </a:lnTo>
                  <a:lnTo>
                    <a:pt x="255" y="346"/>
                  </a:lnTo>
                  <a:cubicBezTo>
                    <a:pt x="255" y="345"/>
                    <a:pt x="256" y="345"/>
                    <a:pt x="256" y="345"/>
                  </a:cubicBezTo>
                  <a:lnTo>
                    <a:pt x="256" y="345"/>
                  </a:lnTo>
                  <a:lnTo>
                    <a:pt x="255" y="346"/>
                  </a:lnTo>
                  <a:lnTo>
                    <a:pt x="255" y="346"/>
                  </a:lnTo>
                  <a:lnTo>
                    <a:pt x="255" y="347"/>
                  </a:lnTo>
                  <a:lnTo>
                    <a:pt x="255" y="347"/>
                  </a:lnTo>
                  <a:lnTo>
                    <a:pt x="255" y="347"/>
                  </a:lnTo>
                  <a:cubicBezTo>
                    <a:pt x="255" y="346"/>
                    <a:pt x="255" y="346"/>
                    <a:pt x="255" y="346"/>
                  </a:cubicBezTo>
                  <a:lnTo>
                    <a:pt x="255" y="346"/>
                  </a:lnTo>
                  <a:lnTo>
                    <a:pt x="250" y="349"/>
                  </a:lnTo>
                  <a:cubicBezTo>
                    <a:pt x="252" y="348"/>
                    <a:pt x="253" y="347"/>
                    <a:pt x="255" y="346"/>
                  </a:cubicBezTo>
                  <a:lnTo>
                    <a:pt x="255" y="346"/>
                  </a:lnTo>
                  <a:cubicBezTo>
                    <a:pt x="255" y="346"/>
                    <a:pt x="255" y="346"/>
                    <a:pt x="255" y="346"/>
                  </a:cubicBezTo>
                  <a:lnTo>
                    <a:pt x="255" y="346"/>
                  </a:lnTo>
                  <a:lnTo>
                    <a:pt x="255" y="346"/>
                  </a:lnTo>
                  <a:lnTo>
                    <a:pt x="255" y="346"/>
                  </a:lnTo>
                  <a:lnTo>
                    <a:pt x="255" y="346"/>
                  </a:lnTo>
                  <a:cubicBezTo>
                    <a:pt x="255" y="346"/>
                    <a:pt x="255" y="346"/>
                    <a:pt x="255" y="346"/>
                  </a:cubicBezTo>
                  <a:lnTo>
                    <a:pt x="255" y="346"/>
                  </a:lnTo>
                  <a:cubicBezTo>
                    <a:pt x="255" y="345"/>
                    <a:pt x="256" y="344"/>
                    <a:pt x="256" y="344"/>
                  </a:cubicBezTo>
                  <a:close/>
                  <a:moveTo>
                    <a:pt x="254" y="348"/>
                  </a:moveTo>
                  <a:lnTo>
                    <a:pt x="253" y="350"/>
                  </a:lnTo>
                  <a:lnTo>
                    <a:pt x="253" y="350"/>
                  </a:lnTo>
                  <a:cubicBezTo>
                    <a:pt x="254" y="349"/>
                    <a:pt x="254" y="349"/>
                    <a:pt x="254" y="348"/>
                  </a:cubicBezTo>
                  <a:lnTo>
                    <a:pt x="254" y="348"/>
                  </a:lnTo>
                  <a:cubicBezTo>
                    <a:pt x="254" y="348"/>
                    <a:pt x="254" y="348"/>
                    <a:pt x="254" y="348"/>
                  </a:cubicBezTo>
                  <a:close/>
                  <a:moveTo>
                    <a:pt x="248" y="363"/>
                  </a:moveTo>
                  <a:lnTo>
                    <a:pt x="244" y="372"/>
                  </a:lnTo>
                  <a:cubicBezTo>
                    <a:pt x="246" y="369"/>
                    <a:pt x="247" y="366"/>
                    <a:pt x="248" y="363"/>
                  </a:cubicBezTo>
                  <a:close/>
                  <a:moveTo>
                    <a:pt x="238" y="407"/>
                  </a:moveTo>
                  <a:lnTo>
                    <a:pt x="236" y="419"/>
                  </a:lnTo>
                  <a:cubicBezTo>
                    <a:pt x="236" y="415"/>
                    <a:pt x="237" y="411"/>
                    <a:pt x="238" y="407"/>
                  </a:cubicBezTo>
                  <a:close/>
                  <a:moveTo>
                    <a:pt x="242" y="542"/>
                  </a:moveTo>
                  <a:lnTo>
                    <a:pt x="244" y="560"/>
                  </a:lnTo>
                  <a:cubicBezTo>
                    <a:pt x="244" y="554"/>
                    <a:pt x="243" y="548"/>
                    <a:pt x="242" y="542"/>
                  </a:cubicBezTo>
                  <a:close/>
                  <a:moveTo>
                    <a:pt x="944" y="1"/>
                  </a:moveTo>
                  <a:cubicBezTo>
                    <a:pt x="814" y="1"/>
                    <a:pt x="684" y="6"/>
                    <a:pt x="555" y="21"/>
                  </a:cubicBezTo>
                  <a:cubicBezTo>
                    <a:pt x="430" y="36"/>
                    <a:pt x="308" y="56"/>
                    <a:pt x="195" y="110"/>
                  </a:cubicBezTo>
                  <a:cubicBezTo>
                    <a:pt x="140" y="133"/>
                    <a:pt x="93" y="172"/>
                    <a:pt x="57" y="220"/>
                  </a:cubicBezTo>
                  <a:cubicBezTo>
                    <a:pt x="16" y="286"/>
                    <a:pt x="4" y="366"/>
                    <a:pt x="2" y="441"/>
                  </a:cubicBezTo>
                  <a:cubicBezTo>
                    <a:pt x="1" y="594"/>
                    <a:pt x="45" y="746"/>
                    <a:pt x="74" y="895"/>
                  </a:cubicBezTo>
                  <a:cubicBezTo>
                    <a:pt x="80" y="925"/>
                    <a:pt x="86" y="955"/>
                    <a:pt x="91" y="986"/>
                  </a:cubicBezTo>
                  <a:lnTo>
                    <a:pt x="91" y="986"/>
                  </a:lnTo>
                  <a:lnTo>
                    <a:pt x="87" y="961"/>
                  </a:lnTo>
                  <a:lnTo>
                    <a:pt x="87" y="961"/>
                  </a:lnTo>
                  <a:cubicBezTo>
                    <a:pt x="89" y="971"/>
                    <a:pt x="90" y="980"/>
                    <a:pt x="91" y="990"/>
                  </a:cubicBezTo>
                  <a:lnTo>
                    <a:pt x="91" y="990"/>
                  </a:lnTo>
                  <a:cubicBezTo>
                    <a:pt x="91" y="988"/>
                    <a:pt x="91" y="987"/>
                    <a:pt x="91" y="986"/>
                  </a:cubicBezTo>
                  <a:lnTo>
                    <a:pt x="91" y="986"/>
                  </a:lnTo>
                  <a:lnTo>
                    <a:pt x="91" y="990"/>
                  </a:lnTo>
                  <a:lnTo>
                    <a:pt x="91" y="990"/>
                  </a:lnTo>
                  <a:cubicBezTo>
                    <a:pt x="91" y="990"/>
                    <a:pt x="91" y="990"/>
                    <a:pt x="91" y="990"/>
                  </a:cubicBezTo>
                  <a:lnTo>
                    <a:pt x="91" y="990"/>
                  </a:lnTo>
                  <a:cubicBezTo>
                    <a:pt x="91" y="991"/>
                    <a:pt x="91" y="992"/>
                    <a:pt x="91" y="992"/>
                  </a:cubicBezTo>
                  <a:lnTo>
                    <a:pt x="91" y="990"/>
                  </a:lnTo>
                  <a:lnTo>
                    <a:pt x="91" y="990"/>
                  </a:lnTo>
                  <a:cubicBezTo>
                    <a:pt x="93" y="1008"/>
                    <a:pt x="94" y="1025"/>
                    <a:pt x="94" y="1043"/>
                  </a:cubicBezTo>
                  <a:cubicBezTo>
                    <a:pt x="94" y="1103"/>
                    <a:pt x="144" y="1160"/>
                    <a:pt x="206" y="1160"/>
                  </a:cubicBezTo>
                  <a:cubicBezTo>
                    <a:pt x="208" y="1160"/>
                    <a:pt x="209" y="1160"/>
                    <a:pt x="210" y="1160"/>
                  </a:cubicBezTo>
                  <a:cubicBezTo>
                    <a:pt x="274" y="1160"/>
                    <a:pt x="326" y="1108"/>
                    <a:pt x="328" y="1044"/>
                  </a:cubicBezTo>
                  <a:lnTo>
                    <a:pt x="328" y="1044"/>
                  </a:lnTo>
                  <a:cubicBezTo>
                    <a:pt x="328" y="1045"/>
                    <a:pt x="328" y="1045"/>
                    <a:pt x="328" y="1045"/>
                  </a:cubicBezTo>
                  <a:lnTo>
                    <a:pt x="328" y="1043"/>
                  </a:lnTo>
                  <a:cubicBezTo>
                    <a:pt x="328" y="1044"/>
                    <a:pt x="328" y="1044"/>
                    <a:pt x="328" y="1044"/>
                  </a:cubicBezTo>
                  <a:lnTo>
                    <a:pt x="328" y="1044"/>
                  </a:lnTo>
                  <a:cubicBezTo>
                    <a:pt x="324" y="958"/>
                    <a:pt x="312" y="872"/>
                    <a:pt x="291" y="788"/>
                  </a:cubicBezTo>
                  <a:cubicBezTo>
                    <a:pt x="273" y="706"/>
                    <a:pt x="254" y="622"/>
                    <a:pt x="241" y="537"/>
                  </a:cubicBezTo>
                  <a:lnTo>
                    <a:pt x="241" y="537"/>
                  </a:lnTo>
                  <a:cubicBezTo>
                    <a:pt x="236" y="491"/>
                    <a:pt x="235" y="444"/>
                    <a:pt x="239" y="397"/>
                  </a:cubicBezTo>
                  <a:lnTo>
                    <a:pt x="239" y="397"/>
                  </a:lnTo>
                  <a:cubicBezTo>
                    <a:pt x="242" y="384"/>
                    <a:pt x="246" y="371"/>
                    <a:pt x="250" y="358"/>
                  </a:cubicBezTo>
                  <a:lnTo>
                    <a:pt x="250" y="358"/>
                  </a:lnTo>
                  <a:cubicBezTo>
                    <a:pt x="252" y="354"/>
                    <a:pt x="254" y="350"/>
                    <a:pt x="257" y="346"/>
                  </a:cubicBezTo>
                  <a:lnTo>
                    <a:pt x="257" y="346"/>
                  </a:lnTo>
                  <a:cubicBezTo>
                    <a:pt x="260" y="343"/>
                    <a:pt x="263" y="340"/>
                    <a:pt x="266" y="338"/>
                  </a:cubicBezTo>
                  <a:lnTo>
                    <a:pt x="266" y="338"/>
                  </a:lnTo>
                  <a:lnTo>
                    <a:pt x="258" y="344"/>
                  </a:lnTo>
                  <a:lnTo>
                    <a:pt x="258" y="344"/>
                  </a:lnTo>
                  <a:cubicBezTo>
                    <a:pt x="258" y="344"/>
                    <a:pt x="258" y="344"/>
                    <a:pt x="258" y="343"/>
                  </a:cubicBezTo>
                  <a:lnTo>
                    <a:pt x="258" y="343"/>
                  </a:lnTo>
                  <a:cubicBezTo>
                    <a:pt x="262" y="340"/>
                    <a:pt x="266" y="338"/>
                    <a:pt x="270" y="335"/>
                  </a:cubicBezTo>
                  <a:lnTo>
                    <a:pt x="270" y="335"/>
                  </a:lnTo>
                  <a:cubicBezTo>
                    <a:pt x="269" y="336"/>
                    <a:pt x="268" y="337"/>
                    <a:pt x="266" y="338"/>
                  </a:cubicBezTo>
                  <a:lnTo>
                    <a:pt x="266" y="338"/>
                  </a:lnTo>
                  <a:lnTo>
                    <a:pt x="272" y="334"/>
                  </a:lnTo>
                  <a:lnTo>
                    <a:pt x="272" y="334"/>
                  </a:lnTo>
                  <a:cubicBezTo>
                    <a:pt x="271" y="334"/>
                    <a:pt x="271" y="335"/>
                    <a:pt x="270" y="335"/>
                  </a:cubicBezTo>
                  <a:lnTo>
                    <a:pt x="270" y="335"/>
                  </a:lnTo>
                  <a:cubicBezTo>
                    <a:pt x="272" y="334"/>
                    <a:pt x="273" y="333"/>
                    <a:pt x="274" y="332"/>
                  </a:cubicBezTo>
                  <a:lnTo>
                    <a:pt x="274" y="332"/>
                  </a:lnTo>
                  <a:lnTo>
                    <a:pt x="272" y="334"/>
                  </a:lnTo>
                  <a:lnTo>
                    <a:pt x="272" y="334"/>
                  </a:lnTo>
                  <a:cubicBezTo>
                    <a:pt x="284" y="326"/>
                    <a:pt x="297" y="319"/>
                    <a:pt x="310" y="312"/>
                  </a:cubicBezTo>
                  <a:lnTo>
                    <a:pt x="310" y="312"/>
                  </a:lnTo>
                  <a:cubicBezTo>
                    <a:pt x="390" y="283"/>
                    <a:pt x="474" y="263"/>
                    <a:pt x="559" y="253"/>
                  </a:cubicBezTo>
                  <a:lnTo>
                    <a:pt x="559" y="253"/>
                  </a:lnTo>
                  <a:lnTo>
                    <a:pt x="528" y="257"/>
                  </a:lnTo>
                  <a:cubicBezTo>
                    <a:pt x="669" y="241"/>
                    <a:pt x="811" y="233"/>
                    <a:pt x="953" y="233"/>
                  </a:cubicBezTo>
                  <a:cubicBezTo>
                    <a:pt x="989" y="233"/>
                    <a:pt x="1025" y="233"/>
                    <a:pt x="1062" y="235"/>
                  </a:cubicBezTo>
                  <a:cubicBezTo>
                    <a:pt x="1197" y="236"/>
                    <a:pt x="1330" y="243"/>
                    <a:pt x="1465" y="243"/>
                  </a:cubicBezTo>
                  <a:cubicBezTo>
                    <a:pt x="1476" y="243"/>
                    <a:pt x="1487" y="243"/>
                    <a:pt x="1498" y="243"/>
                  </a:cubicBezTo>
                  <a:cubicBezTo>
                    <a:pt x="1620" y="242"/>
                    <a:pt x="1743" y="237"/>
                    <a:pt x="1865" y="237"/>
                  </a:cubicBezTo>
                  <a:cubicBezTo>
                    <a:pt x="1993" y="237"/>
                    <a:pt x="2120" y="239"/>
                    <a:pt x="2248" y="243"/>
                  </a:cubicBezTo>
                  <a:cubicBezTo>
                    <a:pt x="2480" y="250"/>
                    <a:pt x="2712" y="263"/>
                    <a:pt x="2943" y="274"/>
                  </a:cubicBezTo>
                  <a:cubicBezTo>
                    <a:pt x="3171" y="287"/>
                    <a:pt x="3399" y="296"/>
                    <a:pt x="3627" y="298"/>
                  </a:cubicBezTo>
                  <a:lnTo>
                    <a:pt x="3627" y="298"/>
                  </a:lnTo>
                  <a:cubicBezTo>
                    <a:pt x="3627" y="524"/>
                    <a:pt x="3624" y="751"/>
                    <a:pt x="3593" y="975"/>
                  </a:cubicBezTo>
                  <a:lnTo>
                    <a:pt x="3598" y="944"/>
                  </a:lnTo>
                  <a:lnTo>
                    <a:pt x="3598" y="944"/>
                  </a:lnTo>
                  <a:cubicBezTo>
                    <a:pt x="3595" y="967"/>
                    <a:pt x="3592" y="990"/>
                    <a:pt x="3588" y="1012"/>
                  </a:cubicBezTo>
                  <a:cubicBezTo>
                    <a:pt x="3581" y="1042"/>
                    <a:pt x="3585" y="1075"/>
                    <a:pt x="3601" y="1101"/>
                  </a:cubicBezTo>
                  <a:cubicBezTo>
                    <a:pt x="3621" y="1139"/>
                    <a:pt x="3660" y="1160"/>
                    <a:pt x="3700" y="1160"/>
                  </a:cubicBezTo>
                  <a:cubicBezTo>
                    <a:pt x="3720" y="1160"/>
                    <a:pt x="3741" y="1155"/>
                    <a:pt x="3759" y="1144"/>
                  </a:cubicBezTo>
                  <a:cubicBezTo>
                    <a:pt x="3786" y="1128"/>
                    <a:pt x="3805" y="1103"/>
                    <a:pt x="3813" y="1075"/>
                  </a:cubicBezTo>
                  <a:cubicBezTo>
                    <a:pt x="3850" y="845"/>
                    <a:pt x="3857" y="614"/>
                    <a:pt x="3860" y="383"/>
                  </a:cubicBezTo>
                  <a:lnTo>
                    <a:pt x="3860" y="182"/>
                  </a:lnTo>
                  <a:cubicBezTo>
                    <a:pt x="3858" y="118"/>
                    <a:pt x="3806" y="66"/>
                    <a:pt x="3742" y="66"/>
                  </a:cubicBezTo>
                  <a:cubicBezTo>
                    <a:pt x="3401" y="66"/>
                    <a:pt x="3061" y="48"/>
                    <a:pt x="2719" y="31"/>
                  </a:cubicBezTo>
                  <a:cubicBezTo>
                    <a:pt x="2430" y="16"/>
                    <a:pt x="2139" y="4"/>
                    <a:pt x="1848" y="4"/>
                  </a:cubicBezTo>
                  <a:cubicBezTo>
                    <a:pt x="1779" y="4"/>
                    <a:pt x="1710" y="5"/>
                    <a:pt x="1641" y="6"/>
                  </a:cubicBezTo>
                  <a:cubicBezTo>
                    <a:pt x="1586" y="8"/>
                    <a:pt x="1531" y="9"/>
                    <a:pt x="1476" y="9"/>
                  </a:cubicBezTo>
                  <a:cubicBezTo>
                    <a:pt x="1421" y="9"/>
                    <a:pt x="1366" y="8"/>
                    <a:pt x="1311" y="6"/>
                  </a:cubicBezTo>
                  <a:cubicBezTo>
                    <a:pt x="1189" y="4"/>
                    <a:pt x="1066" y="1"/>
                    <a:pt x="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22"/>
          <p:cNvSpPr/>
          <p:nvPr/>
        </p:nvSpPr>
        <p:spPr>
          <a:xfrm>
            <a:off x="413700" y="319350"/>
            <a:ext cx="8316600" cy="45048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2"/>
          <p:cNvSpPr txBox="1">
            <a:spLocks noGrp="1"/>
          </p:cNvSpPr>
          <p:nvPr>
            <p:ph type="subTitle" idx="1"/>
          </p:nvPr>
        </p:nvSpPr>
        <p:spPr>
          <a:xfrm>
            <a:off x="4631544" y="1550970"/>
            <a:ext cx="35814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2"/>
          <p:cNvSpPr txBox="1">
            <a:spLocks noGrp="1"/>
          </p:cNvSpPr>
          <p:nvPr>
            <p:ph type="subTitle" idx="2"/>
          </p:nvPr>
        </p:nvSpPr>
        <p:spPr>
          <a:xfrm>
            <a:off x="931056" y="1550970"/>
            <a:ext cx="35844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/>
          <p:nvPr/>
        </p:nvSpPr>
        <p:spPr>
          <a:xfrm flipH="1"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9"/>
          <p:cNvSpPr/>
          <p:nvPr/>
        </p:nvSpPr>
        <p:spPr>
          <a:xfrm flipH="1">
            <a:off x="-4672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29"/>
          <p:cNvGrpSpPr/>
          <p:nvPr/>
        </p:nvGrpSpPr>
        <p:grpSpPr>
          <a:xfrm>
            <a:off x="7909404" y="539491"/>
            <a:ext cx="1499260" cy="3977495"/>
            <a:chOff x="7953325" y="453442"/>
            <a:chExt cx="1531732" cy="4063644"/>
          </a:xfrm>
        </p:grpSpPr>
        <p:sp>
          <p:nvSpPr>
            <p:cNvPr id="1032" name="Google Shape;1032;p29"/>
            <p:cNvSpPr/>
            <p:nvPr/>
          </p:nvSpPr>
          <p:spPr>
            <a:xfrm>
              <a:off x="7953325" y="1307713"/>
              <a:ext cx="1531681" cy="1950122"/>
            </a:xfrm>
            <a:custGeom>
              <a:avLst/>
              <a:gdLst/>
              <a:ahLst/>
              <a:cxnLst/>
              <a:rect l="l" t="t" r="r" b="b"/>
              <a:pathLst>
                <a:path w="45845" h="60124" extrusionOk="0">
                  <a:moveTo>
                    <a:pt x="0" y="1"/>
                  </a:moveTo>
                  <a:lnTo>
                    <a:pt x="0" y="60124"/>
                  </a:lnTo>
                  <a:lnTo>
                    <a:pt x="45844" y="60124"/>
                  </a:lnTo>
                  <a:lnTo>
                    <a:pt x="45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8056314" y="1428528"/>
              <a:ext cx="1428743" cy="1715638"/>
            </a:xfrm>
            <a:custGeom>
              <a:avLst/>
              <a:gdLst/>
              <a:ahLst/>
              <a:cxnLst/>
              <a:rect l="l" t="t" r="r" b="b"/>
              <a:pathLst>
                <a:path w="43756" h="57384" extrusionOk="0">
                  <a:moveTo>
                    <a:pt x="1" y="1"/>
                  </a:moveTo>
                  <a:lnTo>
                    <a:pt x="1" y="57384"/>
                  </a:lnTo>
                  <a:lnTo>
                    <a:pt x="43755" y="57384"/>
                  </a:lnTo>
                  <a:lnTo>
                    <a:pt x="43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9266072" y="274909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9028466" y="274909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8790751" y="274909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8553090" y="274909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5" y="514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8315375" y="274909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8175196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8175196" y="2178817"/>
              <a:ext cx="99553" cy="363030"/>
            </a:xfrm>
            <a:custGeom>
              <a:avLst/>
              <a:gdLst/>
              <a:ahLst/>
              <a:cxnLst/>
              <a:rect l="l" t="t" r="r" b="b"/>
              <a:pathLst>
                <a:path w="182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1828" y="6666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8470745" y="2435047"/>
              <a:ext cx="363030" cy="99553"/>
            </a:xfrm>
            <a:custGeom>
              <a:avLst/>
              <a:gdLst/>
              <a:ahLst/>
              <a:cxnLst/>
              <a:rect l="l" t="t" r="r" b="b"/>
              <a:pathLst>
                <a:path w="6666" h="1828" extrusionOk="0">
                  <a:moveTo>
                    <a:pt x="1" y="0"/>
                  </a:moveTo>
                  <a:lnTo>
                    <a:pt x="1" y="1828"/>
                  </a:lnTo>
                  <a:lnTo>
                    <a:pt x="6666" y="1828"/>
                  </a:lnTo>
                  <a:lnTo>
                    <a:pt x="6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8323706" y="2261758"/>
              <a:ext cx="99553" cy="280088"/>
            </a:xfrm>
            <a:custGeom>
              <a:avLst/>
              <a:gdLst/>
              <a:ahLst/>
              <a:cxnLst/>
              <a:rect l="l" t="t" r="r" b="b"/>
              <a:pathLst>
                <a:path w="1828" h="5143" extrusionOk="0">
                  <a:moveTo>
                    <a:pt x="0" y="0"/>
                  </a:moveTo>
                  <a:lnTo>
                    <a:pt x="0" y="5143"/>
                  </a:lnTo>
                  <a:lnTo>
                    <a:pt x="1828" y="514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9111020" y="2205829"/>
              <a:ext cx="170460" cy="336018"/>
            </a:xfrm>
            <a:custGeom>
              <a:avLst/>
              <a:gdLst/>
              <a:ahLst/>
              <a:cxnLst/>
              <a:rect l="l" t="t" r="r" b="b"/>
              <a:pathLst>
                <a:path w="3130" h="6170" extrusionOk="0">
                  <a:moveTo>
                    <a:pt x="0" y="0"/>
                  </a:moveTo>
                  <a:lnTo>
                    <a:pt x="0" y="6170"/>
                  </a:lnTo>
                  <a:lnTo>
                    <a:pt x="3130" y="6170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9303369" y="2305979"/>
              <a:ext cx="148785" cy="235866"/>
            </a:xfrm>
            <a:custGeom>
              <a:avLst/>
              <a:gdLst/>
              <a:ahLst/>
              <a:cxnLst/>
              <a:rect l="l" t="t" r="r" b="b"/>
              <a:pathLst>
                <a:path w="2732" h="4331" extrusionOk="0">
                  <a:moveTo>
                    <a:pt x="0" y="0"/>
                  </a:moveTo>
                  <a:lnTo>
                    <a:pt x="0" y="4331"/>
                  </a:lnTo>
                  <a:lnTo>
                    <a:pt x="2731" y="4331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339444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8503693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8667941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8832244" y="1594854"/>
              <a:ext cx="127055" cy="363085"/>
            </a:xfrm>
            <a:custGeom>
              <a:avLst/>
              <a:gdLst/>
              <a:ahLst/>
              <a:cxnLst/>
              <a:rect l="l" t="t" r="r" b="b"/>
              <a:pathLst>
                <a:path w="2333" h="6667" extrusionOk="0">
                  <a:moveTo>
                    <a:pt x="1" y="1"/>
                  </a:moveTo>
                  <a:lnTo>
                    <a:pt x="1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8996547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9160796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9325044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8024740" y="1951553"/>
              <a:ext cx="1460283" cy="104781"/>
            </a:xfrm>
            <a:custGeom>
              <a:avLst/>
              <a:gdLst/>
              <a:ahLst/>
              <a:cxnLst/>
              <a:rect l="l" t="t" r="r" b="b"/>
              <a:pathLst>
                <a:path w="44104" h="1924" extrusionOk="0">
                  <a:moveTo>
                    <a:pt x="0" y="0"/>
                  </a:moveTo>
                  <a:lnTo>
                    <a:pt x="0" y="1924"/>
                  </a:lnTo>
                  <a:lnTo>
                    <a:pt x="44103" y="1924"/>
                  </a:lnTo>
                  <a:lnTo>
                    <a:pt x="44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024740" y="3095269"/>
              <a:ext cx="1460283" cy="104835"/>
            </a:xfrm>
            <a:custGeom>
              <a:avLst/>
              <a:gdLst/>
              <a:ahLst/>
              <a:cxnLst/>
              <a:rect l="l" t="t" r="r" b="b"/>
              <a:pathLst>
                <a:path w="44104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44103" y="1925"/>
                  </a:lnTo>
                  <a:lnTo>
                    <a:pt x="44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29"/>
            <p:cNvGrpSpPr/>
            <p:nvPr/>
          </p:nvGrpSpPr>
          <p:grpSpPr>
            <a:xfrm flipH="1">
              <a:off x="8504986" y="453442"/>
              <a:ext cx="499802" cy="866648"/>
              <a:chOff x="860475" y="175731"/>
              <a:chExt cx="603261" cy="1046045"/>
            </a:xfrm>
          </p:grpSpPr>
          <p:sp>
            <p:nvSpPr>
              <p:cNvPr id="1055" name="Google Shape;1055;p29"/>
              <p:cNvSpPr/>
              <p:nvPr/>
            </p:nvSpPr>
            <p:spPr>
              <a:xfrm>
                <a:off x="860475" y="175731"/>
                <a:ext cx="603261" cy="612933"/>
              </a:xfrm>
              <a:custGeom>
                <a:avLst/>
                <a:gdLst/>
                <a:ahLst/>
                <a:cxnLst/>
                <a:rect l="l" t="t" r="r" b="b"/>
                <a:pathLst>
                  <a:path w="10541" h="10710" extrusionOk="0">
                    <a:moveTo>
                      <a:pt x="3783" y="1"/>
                    </a:moveTo>
                    <a:cubicBezTo>
                      <a:pt x="3499" y="1"/>
                      <a:pt x="2763" y="236"/>
                      <a:pt x="2846" y="3430"/>
                    </a:cubicBezTo>
                    <a:cubicBezTo>
                      <a:pt x="2929" y="6666"/>
                      <a:pt x="3347" y="8227"/>
                      <a:pt x="4017" y="9956"/>
                    </a:cubicBezTo>
                    <a:cubicBezTo>
                      <a:pt x="4017" y="9956"/>
                      <a:pt x="3486" y="9426"/>
                      <a:pt x="2595" y="7920"/>
                    </a:cubicBezTo>
                    <a:cubicBezTo>
                      <a:pt x="1719" y="6442"/>
                      <a:pt x="1213" y="5664"/>
                      <a:pt x="639" y="5664"/>
                    </a:cubicBezTo>
                    <a:cubicBezTo>
                      <a:pt x="629" y="5664"/>
                      <a:pt x="618" y="5664"/>
                      <a:pt x="607" y="5664"/>
                    </a:cubicBezTo>
                    <a:cubicBezTo>
                      <a:pt x="22" y="5693"/>
                      <a:pt x="1" y="6665"/>
                      <a:pt x="781" y="7920"/>
                    </a:cubicBezTo>
                    <a:cubicBezTo>
                      <a:pt x="1563" y="9175"/>
                      <a:pt x="2344" y="10067"/>
                      <a:pt x="3989" y="10485"/>
                    </a:cubicBezTo>
                    <a:cubicBezTo>
                      <a:pt x="3989" y="10485"/>
                      <a:pt x="3915" y="10710"/>
                      <a:pt x="4771" y="10710"/>
                    </a:cubicBezTo>
                    <a:cubicBezTo>
                      <a:pt x="5085" y="10710"/>
                      <a:pt x="5523" y="10680"/>
                      <a:pt x="6136" y="10597"/>
                    </a:cubicBezTo>
                    <a:cubicBezTo>
                      <a:pt x="10235" y="8506"/>
                      <a:pt x="10541" y="5912"/>
                      <a:pt x="9984" y="5662"/>
                    </a:cubicBezTo>
                    <a:cubicBezTo>
                      <a:pt x="9963" y="5652"/>
                      <a:pt x="9940" y="5648"/>
                      <a:pt x="9916" y="5648"/>
                    </a:cubicBezTo>
                    <a:cubicBezTo>
                      <a:pt x="9277" y="5648"/>
                      <a:pt x="7348" y="8664"/>
                      <a:pt x="5523" y="9845"/>
                    </a:cubicBezTo>
                    <a:cubicBezTo>
                      <a:pt x="7251" y="7223"/>
                      <a:pt x="9399" y="2874"/>
                      <a:pt x="8757" y="2205"/>
                    </a:cubicBezTo>
                    <a:cubicBezTo>
                      <a:pt x="8652" y="2095"/>
                      <a:pt x="8497" y="2032"/>
                      <a:pt x="8311" y="2032"/>
                    </a:cubicBezTo>
                    <a:cubicBezTo>
                      <a:pt x="7782" y="2032"/>
                      <a:pt x="6997" y="2539"/>
                      <a:pt x="6357" y="3921"/>
                    </a:cubicBezTo>
                    <a:cubicBezTo>
                      <a:pt x="5493" y="5789"/>
                      <a:pt x="5607" y="8339"/>
                      <a:pt x="4880" y="9705"/>
                    </a:cubicBezTo>
                    <a:cubicBezTo>
                      <a:pt x="4880" y="9705"/>
                      <a:pt x="5026" y="6730"/>
                      <a:pt x="4969" y="4890"/>
                    </a:cubicBezTo>
                    <a:cubicBezTo>
                      <a:pt x="4912" y="3049"/>
                      <a:pt x="4289" y="11"/>
                      <a:pt x="3793" y="1"/>
                    </a:cubicBezTo>
                    <a:cubicBezTo>
                      <a:pt x="3790" y="1"/>
                      <a:pt x="3786" y="1"/>
                      <a:pt x="37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869345" y="751861"/>
                <a:ext cx="535444" cy="469916"/>
              </a:xfrm>
              <a:custGeom>
                <a:avLst/>
                <a:gdLst/>
                <a:ahLst/>
                <a:cxnLst/>
                <a:rect l="l" t="t" r="r" b="b"/>
                <a:pathLst>
                  <a:path w="9356" h="8211" extrusionOk="0">
                    <a:moveTo>
                      <a:pt x="935" y="0"/>
                    </a:moveTo>
                    <a:cubicBezTo>
                      <a:pt x="558" y="0"/>
                      <a:pt x="126" y="251"/>
                      <a:pt x="126" y="614"/>
                    </a:cubicBezTo>
                    <a:cubicBezTo>
                      <a:pt x="0" y="2539"/>
                      <a:pt x="393" y="7674"/>
                      <a:pt x="3166" y="8080"/>
                    </a:cubicBezTo>
                    <a:cubicBezTo>
                      <a:pt x="3699" y="8155"/>
                      <a:pt x="4296" y="8211"/>
                      <a:pt x="4921" y="8211"/>
                    </a:cubicBezTo>
                    <a:cubicBezTo>
                      <a:pt x="5548" y="8211"/>
                      <a:pt x="6203" y="8154"/>
                      <a:pt x="6850" y="8003"/>
                    </a:cubicBezTo>
                    <a:cubicBezTo>
                      <a:pt x="8398" y="7334"/>
                      <a:pt x="9356" y="5466"/>
                      <a:pt x="9272" y="697"/>
                    </a:cubicBezTo>
                    <a:cubicBezTo>
                      <a:pt x="9272" y="363"/>
                      <a:pt x="9175" y="0"/>
                      <a:pt x="8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7" name="Google Shape;1057;p29"/>
            <p:cNvSpPr/>
            <p:nvPr/>
          </p:nvSpPr>
          <p:spPr>
            <a:xfrm>
              <a:off x="7953325" y="2566964"/>
              <a:ext cx="1531681" cy="1950122"/>
            </a:xfrm>
            <a:custGeom>
              <a:avLst/>
              <a:gdLst/>
              <a:ahLst/>
              <a:cxnLst/>
              <a:rect l="l" t="t" r="r" b="b"/>
              <a:pathLst>
                <a:path w="45845" h="60124" extrusionOk="0">
                  <a:moveTo>
                    <a:pt x="0" y="1"/>
                  </a:moveTo>
                  <a:lnTo>
                    <a:pt x="0" y="60124"/>
                  </a:lnTo>
                  <a:lnTo>
                    <a:pt x="45844" y="60124"/>
                  </a:lnTo>
                  <a:lnTo>
                    <a:pt x="45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056314" y="2687779"/>
              <a:ext cx="1428743" cy="1715638"/>
            </a:xfrm>
            <a:custGeom>
              <a:avLst/>
              <a:gdLst/>
              <a:ahLst/>
              <a:cxnLst/>
              <a:rect l="l" t="t" r="r" b="b"/>
              <a:pathLst>
                <a:path w="43756" h="57384" extrusionOk="0">
                  <a:moveTo>
                    <a:pt x="1" y="1"/>
                  </a:moveTo>
                  <a:lnTo>
                    <a:pt x="1" y="57384"/>
                  </a:lnTo>
                  <a:lnTo>
                    <a:pt x="43755" y="57384"/>
                  </a:lnTo>
                  <a:lnTo>
                    <a:pt x="43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9266072" y="400834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028466" y="400834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8790751" y="400834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8553090" y="400834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5" y="514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8315375" y="400834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8175196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175196" y="3438067"/>
              <a:ext cx="99553" cy="363030"/>
            </a:xfrm>
            <a:custGeom>
              <a:avLst/>
              <a:gdLst/>
              <a:ahLst/>
              <a:cxnLst/>
              <a:rect l="l" t="t" r="r" b="b"/>
              <a:pathLst>
                <a:path w="182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1828" y="6666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8470745" y="3694297"/>
              <a:ext cx="363030" cy="99553"/>
            </a:xfrm>
            <a:custGeom>
              <a:avLst/>
              <a:gdLst/>
              <a:ahLst/>
              <a:cxnLst/>
              <a:rect l="l" t="t" r="r" b="b"/>
              <a:pathLst>
                <a:path w="6666" h="1828" extrusionOk="0">
                  <a:moveTo>
                    <a:pt x="1" y="0"/>
                  </a:moveTo>
                  <a:lnTo>
                    <a:pt x="1" y="1828"/>
                  </a:lnTo>
                  <a:lnTo>
                    <a:pt x="6666" y="1828"/>
                  </a:lnTo>
                  <a:lnTo>
                    <a:pt x="6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8323706" y="3521008"/>
              <a:ext cx="99553" cy="280088"/>
            </a:xfrm>
            <a:custGeom>
              <a:avLst/>
              <a:gdLst/>
              <a:ahLst/>
              <a:cxnLst/>
              <a:rect l="l" t="t" r="r" b="b"/>
              <a:pathLst>
                <a:path w="1828" h="5143" extrusionOk="0">
                  <a:moveTo>
                    <a:pt x="0" y="0"/>
                  </a:moveTo>
                  <a:lnTo>
                    <a:pt x="0" y="5143"/>
                  </a:lnTo>
                  <a:lnTo>
                    <a:pt x="1828" y="514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9111020" y="3465079"/>
              <a:ext cx="170460" cy="336018"/>
            </a:xfrm>
            <a:custGeom>
              <a:avLst/>
              <a:gdLst/>
              <a:ahLst/>
              <a:cxnLst/>
              <a:rect l="l" t="t" r="r" b="b"/>
              <a:pathLst>
                <a:path w="3130" h="6170" extrusionOk="0">
                  <a:moveTo>
                    <a:pt x="0" y="0"/>
                  </a:moveTo>
                  <a:lnTo>
                    <a:pt x="0" y="6170"/>
                  </a:lnTo>
                  <a:lnTo>
                    <a:pt x="3130" y="6170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9303369" y="3565229"/>
              <a:ext cx="148785" cy="235866"/>
            </a:xfrm>
            <a:custGeom>
              <a:avLst/>
              <a:gdLst/>
              <a:ahLst/>
              <a:cxnLst/>
              <a:rect l="l" t="t" r="r" b="b"/>
              <a:pathLst>
                <a:path w="2732" h="4331" extrusionOk="0">
                  <a:moveTo>
                    <a:pt x="0" y="0"/>
                  </a:moveTo>
                  <a:lnTo>
                    <a:pt x="0" y="4331"/>
                  </a:lnTo>
                  <a:lnTo>
                    <a:pt x="2731" y="4331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8339444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8503693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8667941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8832244" y="2854104"/>
              <a:ext cx="127055" cy="363085"/>
            </a:xfrm>
            <a:custGeom>
              <a:avLst/>
              <a:gdLst/>
              <a:ahLst/>
              <a:cxnLst/>
              <a:rect l="l" t="t" r="r" b="b"/>
              <a:pathLst>
                <a:path w="2333" h="6667" extrusionOk="0">
                  <a:moveTo>
                    <a:pt x="1" y="1"/>
                  </a:moveTo>
                  <a:lnTo>
                    <a:pt x="1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8996547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9160796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9325044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8024740" y="3210804"/>
              <a:ext cx="1460283" cy="104781"/>
            </a:xfrm>
            <a:custGeom>
              <a:avLst/>
              <a:gdLst/>
              <a:ahLst/>
              <a:cxnLst/>
              <a:rect l="l" t="t" r="r" b="b"/>
              <a:pathLst>
                <a:path w="44104" h="1924" extrusionOk="0">
                  <a:moveTo>
                    <a:pt x="0" y="0"/>
                  </a:moveTo>
                  <a:lnTo>
                    <a:pt x="0" y="1924"/>
                  </a:lnTo>
                  <a:lnTo>
                    <a:pt x="44103" y="1924"/>
                  </a:lnTo>
                  <a:lnTo>
                    <a:pt x="44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8024740" y="3782689"/>
              <a:ext cx="1460283" cy="104836"/>
            </a:xfrm>
            <a:custGeom>
              <a:avLst/>
              <a:gdLst/>
              <a:ahLst/>
              <a:cxnLst/>
              <a:rect l="l" t="t" r="r" b="b"/>
              <a:pathLst>
                <a:path w="44104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44103" y="1925"/>
                  </a:lnTo>
                  <a:lnTo>
                    <a:pt x="44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8024740" y="4354520"/>
              <a:ext cx="1460283" cy="104836"/>
            </a:xfrm>
            <a:custGeom>
              <a:avLst/>
              <a:gdLst/>
              <a:ahLst/>
              <a:cxnLst/>
              <a:rect l="l" t="t" r="r" b="b"/>
              <a:pathLst>
                <a:path w="44104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44103" y="1925"/>
                  </a:lnTo>
                  <a:lnTo>
                    <a:pt x="44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29"/>
          <p:cNvGrpSpPr/>
          <p:nvPr/>
        </p:nvGrpSpPr>
        <p:grpSpPr>
          <a:xfrm>
            <a:off x="-313543" y="706294"/>
            <a:ext cx="1531653" cy="3697046"/>
            <a:chOff x="-313560" y="1267613"/>
            <a:chExt cx="1304312" cy="3148298"/>
          </a:xfrm>
        </p:grpSpPr>
        <p:sp>
          <p:nvSpPr>
            <p:cNvPr id="1081" name="Google Shape;1081;p29"/>
            <p:cNvSpPr/>
            <p:nvPr/>
          </p:nvSpPr>
          <p:spPr>
            <a:xfrm flipH="1">
              <a:off x="-313560" y="1490207"/>
              <a:ext cx="1304312" cy="2925641"/>
            </a:xfrm>
            <a:custGeom>
              <a:avLst/>
              <a:gdLst/>
              <a:ahLst/>
              <a:cxnLst/>
              <a:rect l="l" t="t" r="r" b="b"/>
              <a:pathLst>
                <a:path w="24561" h="55102" extrusionOk="0">
                  <a:moveTo>
                    <a:pt x="0" y="1"/>
                  </a:moveTo>
                  <a:lnTo>
                    <a:pt x="0" y="55102"/>
                  </a:lnTo>
                  <a:lnTo>
                    <a:pt x="24561" y="55102"/>
                  </a:lnTo>
                  <a:lnTo>
                    <a:pt x="24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 flipH="1">
              <a:off x="-229454" y="1594495"/>
              <a:ext cx="1136022" cy="2821415"/>
            </a:xfrm>
            <a:custGeom>
              <a:avLst/>
              <a:gdLst/>
              <a:ahLst/>
              <a:cxnLst/>
              <a:rect l="l" t="t" r="r" b="b"/>
              <a:pathLst>
                <a:path w="21392" h="53139" extrusionOk="0">
                  <a:moveTo>
                    <a:pt x="0" y="0"/>
                  </a:moveTo>
                  <a:lnTo>
                    <a:pt x="0" y="53139"/>
                  </a:lnTo>
                  <a:lnTo>
                    <a:pt x="21392" y="53139"/>
                  </a:lnTo>
                  <a:lnTo>
                    <a:pt x="21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 flipH="1">
              <a:off x="-230183" y="1594495"/>
              <a:ext cx="854778" cy="2809097"/>
            </a:xfrm>
            <a:custGeom>
              <a:avLst/>
              <a:gdLst/>
              <a:ahLst/>
              <a:cxnLst/>
              <a:rect l="l" t="t" r="r" b="b"/>
              <a:pathLst>
                <a:path w="16096" h="52907" extrusionOk="0">
                  <a:moveTo>
                    <a:pt x="16096" y="0"/>
                  </a:moveTo>
                  <a:lnTo>
                    <a:pt x="1" y="3025"/>
                  </a:lnTo>
                  <a:lnTo>
                    <a:pt x="1" y="49432"/>
                  </a:lnTo>
                  <a:lnTo>
                    <a:pt x="16096" y="52907"/>
                  </a:lnTo>
                  <a:lnTo>
                    <a:pt x="16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 flipH="1">
              <a:off x="155080" y="1267613"/>
              <a:ext cx="366849" cy="151055"/>
            </a:xfrm>
            <a:custGeom>
              <a:avLst/>
              <a:gdLst/>
              <a:ahLst/>
              <a:cxnLst/>
              <a:rect l="l" t="t" r="r" b="b"/>
              <a:pathLst>
                <a:path w="6908" h="2845" extrusionOk="0">
                  <a:moveTo>
                    <a:pt x="0" y="1"/>
                  </a:moveTo>
                  <a:lnTo>
                    <a:pt x="0" y="2844"/>
                  </a:lnTo>
                  <a:lnTo>
                    <a:pt x="6908" y="2844"/>
                  </a:lnTo>
                  <a:lnTo>
                    <a:pt x="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 flipH="1">
              <a:off x="176744" y="1291985"/>
              <a:ext cx="323516" cy="102208"/>
            </a:xfrm>
            <a:custGeom>
              <a:avLst/>
              <a:gdLst/>
              <a:ahLst/>
              <a:cxnLst/>
              <a:rect l="l" t="t" r="r" b="b"/>
              <a:pathLst>
                <a:path w="6092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6092" y="1925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9"/>
          <p:cNvGrpSpPr/>
          <p:nvPr/>
        </p:nvGrpSpPr>
        <p:grpSpPr>
          <a:xfrm>
            <a:off x="1928400" y="316763"/>
            <a:ext cx="854774" cy="1140019"/>
            <a:chOff x="8119650" y="1028901"/>
            <a:chExt cx="854774" cy="1140019"/>
          </a:xfrm>
        </p:grpSpPr>
        <p:sp>
          <p:nvSpPr>
            <p:cNvPr id="1087" name="Google Shape;1087;p29"/>
            <p:cNvSpPr/>
            <p:nvPr/>
          </p:nvSpPr>
          <p:spPr>
            <a:xfrm>
              <a:off x="8119650" y="1028901"/>
              <a:ext cx="854774" cy="1140019"/>
            </a:xfrm>
            <a:custGeom>
              <a:avLst/>
              <a:gdLst/>
              <a:ahLst/>
              <a:cxnLst/>
              <a:rect l="l" t="t" r="r" b="b"/>
              <a:pathLst>
                <a:path w="10677" h="14240" extrusionOk="0">
                  <a:moveTo>
                    <a:pt x="0" y="1"/>
                  </a:moveTo>
                  <a:lnTo>
                    <a:pt x="0" y="14240"/>
                  </a:lnTo>
                  <a:lnTo>
                    <a:pt x="10676" y="14240"/>
                  </a:lnTo>
                  <a:lnTo>
                    <a:pt x="10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8356544" y="1171244"/>
              <a:ext cx="425746" cy="847008"/>
            </a:xfrm>
            <a:custGeom>
              <a:avLst/>
              <a:gdLst/>
              <a:ahLst/>
              <a:cxnLst/>
              <a:rect l="l" t="t" r="r" b="b"/>
              <a:pathLst>
                <a:path w="5318" h="10580" extrusionOk="0">
                  <a:moveTo>
                    <a:pt x="1049" y="1"/>
                  </a:moveTo>
                  <a:cubicBezTo>
                    <a:pt x="890" y="1"/>
                    <a:pt x="739" y="78"/>
                    <a:pt x="712" y="234"/>
                  </a:cubicBezTo>
                  <a:cubicBezTo>
                    <a:pt x="1130" y="642"/>
                    <a:pt x="1204" y="1290"/>
                    <a:pt x="1154" y="1872"/>
                  </a:cubicBezTo>
                  <a:cubicBezTo>
                    <a:pt x="1103" y="2454"/>
                    <a:pt x="956" y="3035"/>
                    <a:pt x="1027" y="3616"/>
                  </a:cubicBezTo>
                  <a:cubicBezTo>
                    <a:pt x="1087" y="4113"/>
                    <a:pt x="1307" y="4576"/>
                    <a:pt x="1505" y="5037"/>
                  </a:cubicBezTo>
                  <a:cubicBezTo>
                    <a:pt x="1722" y="5540"/>
                    <a:pt x="2117" y="6472"/>
                    <a:pt x="1750" y="6993"/>
                  </a:cubicBezTo>
                  <a:cubicBezTo>
                    <a:pt x="1586" y="7227"/>
                    <a:pt x="1130" y="7367"/>
                    <a:pt x="902" y="7551"/>
                  </a:cubicBezTo>
                  <a:cubicBezTo>
                    <a:pt x="626" y="7775"/>
                    <a:pt x="383" y="8033"/>
                    <a:pt x="236" y="8359"/>
                  </a:cubicBezTo>
                  <a:cubicBezTo>
                    <a:pt x="1" y="8884"/>
                    <a:pt x="49" y="9487"/>
                    <a:pt x="101" y="10060"/>
                  </a:cubicBezTo>
                  <a:cubicBezTo>
                    <a:pt x="113" y="10176"/>
                    <a:pt x="124" y="10297"/>
                    <a:pt x="179" y="10400"/>
                  </a:cubicBezTo>
                  <a:cubicBezTo>
                    <a:pt x="230" y="10499"/>
                    <a:pt x="331" y="10580"/>
                    <a:pt x="440" y="10580"/>
                  </a:cubicBezTo>
                  <a:cubicBezTo>
                    <a:pt x="446" y="10580"/>
                    <a:pt x="452" y="10579"/>
                    <a:pt x="458" y="10579"/>
                  </a:cubicBezTo>
                  <a:cubicBezTo>
                    <a:pt x="624" y="10565"/>
                    <a:pt x="721" y="10372"/>
                    <a:pt x="712" y="10205"/>
                  </a:cubicBezTo>
                  <a:cubicBezTo>
                    <a:pt x="704" y="10039"/>
                    <a:pt x="626" y="9885"/>
                    <a:pt x="589" y="9722"/>
                  </a:cubicBezTo>
                  <a:cubicBezTo>
                    <a:pt x="471" y="9203"/>
                    <a:pt x="814" y="8668"/>
                    <a:pt x="1273" y="8400"/>
                  </a:cubicBezTo>
                  <a:cubicBezTo>
                    <a:pt x="1644" y="8185"/>
                    <a:pt x="1984" y="8157"/>
                    <a:pt x="2333" y="8157"/>
                  </a:cubicBezTo>
                  <a:cubicBezTo>
                    <a:pt x="2456" y="8157"/>
                    <a:pt x="2579" y="8161"/>
                    <a:pt x="2706" y="8161"/>
                  </a:cubicBezTo>
                  <a:cubicBezTo>
                    <a:pt x="2828" y="8161"/>
                    <a:pt x="2953" y="8157"/>
                    <a:pt x="3082" y="8145"/>
                  </a:cubicBezTo>
                  <a:cubicBezTo>
                    <a:pt x="3764" y="8080"/>
                    <a:pt x="4460" y="7451"/>
                    <a:pt x="4798" y="6893"/>
                  </a:cubicBezTo>
                  <a:cubicBezTo>
                    <a:pt x="5295" y="6065"/>
                    <a:pt x="5318" y="4975"/>
                    <a:pt x="4856" y="4129"/>
                  </a:cubicBezTo>
                  <a:cubicBezTo>
                    <a:pt x="4091" y="2728"/>
                    <a:pt x="1586" y="2519"/>
                    <a:pt x="1579" y="924"/>
                  </a:cubicBezTo>
                  <a:cubicBezTo>
                    <a:pt x="1579" y="645"/>
                    <a:pt x="1566" y="338"/>
                    <a:pt x="1378" y="134"/>
                  </a:cubicBezTo>
                  <a:cubicBezTo>
                    <a:pt x="1296" y="45"/>
                    <a:pt x="1170" y="1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8628424" y="1153712"/>
              <a:ext cx="271635" cy="13690"/>
            </a:xfrm>
            <a:custGeom>
              <a:avLst/>
              <a:gdLst/>
              <a:ahLst/>
              <a:cxnLst/>
              <a:rect l="l" t="t" r="r" b="b"/>
              <a:pathLst>
                <a:path w="3393" h="171" extrusionOk="0">
                  <a:moveTo>
                    <a:pt x="111" y="0"/>
                  </a:moveTo>
                  <a:cubicBezTo>
                    <a:pt x="2" y="0"/>
                    <a:pt x="1" y="170"/>
                    <a:pt x="111" y="170"/>
                  </a:cubicBezTo>
                  <a:lnTo>
                    <a:pt x="3283" y="170"/>
                  </a:lnTo>
                  <a:cubicBezTo>
                    <a:pt x="3392" y="170"/>
                    <a:pt x="3392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8638831" y="1205829"/>
              <a:ext cx="197662" cy="13690"/>
            </a:xfrm>
            <a:custGeom>
              <a:avLst/>
              <a:gdLst/>
              <a:ahLst/>
              <a:cxnLst/>
              <a:rect l="l" t="t" r="r" b="b"/>
              <a:pathLst>
                <a:path w="2469" h="171" extrusionOk="0">
                  <a:moveTo>
                    <a:pt x="111" y="1"/>
                  </a:moveTo>
                  <a:cubicBezTo>
                    <a:pt x="1" y="1"/>
                    <a:pt x="1" y="171"/>
                    <a:pt x="111" y="171"/>
                  </a:cubicBezTo>
                  <a:lnTo>
                    <a:pt x="2358" y="171"/>
                  </a:lnTo>
                  <a:cubicBezTo>
                    <a:pt x="2469" y="171"/>
                    <a:pt x="2469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8652841" y="1264913"/>
              <a:ext cx="111520" cy="13690"/>
            </a:xfrm>
            <a:custGeom>
              <a:avLst/>
              <a:gdLst/>
              <a:ahLst/>
              <a:cxnLst/>
              <a:rect l="l" t="t" r="r" b="b"/>
              <a:pathLst>
                <a:path w="1393" h="171" extrusionOk="0">
                  <a:moveTo>
                    <a:pt x="109" y="1"/>
                  </a:moveTo>
                  <a:cubicBezTo>
                    <a:pt x="0" y="1"/>
                    <a:pt x="0" y="171"/>
                    <a:pt x="109" y="171"/>
                  </a:cubicBezTo>
                  <a:lnTo>
                    <a:pt x="1284" y="171"/>
                  </a:lnTo>
                  <a:cubicBezTo>
                    <a:pt x="1393" y="171"/>
                    <a:pt x="1393" y="1"/>
                    <a:pt x="1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8186659" y="1473705"/>
              <a:ext cx="226323" cy="13690"/>
            </a:xfrm>
            <a:custGeom>
              <a:avLst/>
              <a:gdLst/>
              <a:ahLst/>
              <a:cxnLst/>
              <a:rect l="l" t="t" r="r" b="b"/>
              <a:pathLst>
                <a:path w="2827" h="171" extrusionOk="0">
                  <a:moveTo>
                    <a:pt x="110" y="1"/>
                  </a:moveTo>
                  <a:cubicBezTo>
                    <a:pt x="1" y="1"/>
                    <a:pt x="1" y="171"/>
                    <a:pt x="110" y="171"/>
                  </a:cubicBezTo>
                  <a:lnTo>
                    <a:pt x="2718" y="171"/>
                  </a:lnTo>
                  <a:cubicBezTo>
                    <a:pt x="2827" y="171"/>
                    <a:pt x="2827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8183137" y="1536310"/>
              <a:ext cx="212553" cy="13690"/>
            </a:xfrm>
            <a:custGeom>
              <a:avLst/>
              <a:gdLst/>
              <a:ahLst/>
              <a:cxnLst/>
              <a:rect l="l" t="t" r="r" b="b"/>
              <a:pathLst>
                <a:path w="2655" h="171" extrusionOk="0">
                  <a:moveTo>
                    <a:pt x="111" y="1"/>
                  </a:moveTo>
                  <a:cubicBezTo>
                    <a:pt x="1" y="1"/>
                    <a:pt x="1" y="171"/>
                    <a:pt x="111" y="171"/>
                  </a:cubicBezTo>
                  <a:lnTo>
                    <a:pt x="2544" y="171"/>
                  </a:lnTo>
                  <a:cubicBezTo>
                    <a:pt x="2654" y="171"/>
                    <a:pt x="2654" y="1"/>
                    <a:pt x="2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8190182" y="1605881"/>
              <a:ext cx="191498" cy="13690"/>
            </a:xfrm>
            <a:custGeom>
              <a:avLst/>
              <a:gdLst/>
              <a:ahLst/>
              <a:cxnLst/>
              <a:rect l="l" t="t" r="r" b="b"/>
              <a:pathLst>
                <a:path w="2392" h="171" extrusionOk="0">
                  <a:moveTo>
                    <a:pt x="110" y="0"/>
                  </a:moveTo>
                  <a:cubicBezTo>
                    <a:pt x="1" y="0"/>
                    <a:pt x="1" y="170"/>
                    <a:pt x="110" y="170"/>
                  </a:cubicBezTo>
                  <a:lnTo>
                    <a:pt x="2283" y="170"/>
                  </a:lnTo>
                  <a:cubicBezTo>
                    <a:pt x="2392" y="170"/>
                    <a:pt x="2392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8614573" y="1918989"/>
              <a:ext cx="261148" cy="13690"/>
            </a:xfrm>
            <a:custGeom>
              <a:avLst/>
              <a:gdLst/>
              <a:ahLst/>
              <a:cxnLst/>
              <a:rect l="l" t="t" r="r" b="b"/>
              <a:pathLst>
                <a:path w="3262" h="171" extrusionOk="0">
                  <a:moveTo>
                    <a:pt x="110" y="1"/>
                  </a:moveTo>
                  <a:cubicBezTo>
                    <a:pt x="1" y="1"/>
                    <a:pt x="1" y="171"/>
                    <a:pt x="110" y="171"/>
                  </a:cubicBezTo>
                  <a:lnTo>
                    <a:pt x="3151" y="171"/>
                  </a:lnTo>
                  <a:cubicBezTo>
                    <a:pt x="3262" y="171"/>
                    <a:pt x="3262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8607688" y="1981594"/>
              <a:ext cx="243695" cy="13690"/>
            </a:xfrm>
            <a:custGeom>
              <a:avLst/>
              <a:gdLst/>
              <a:ahLst/>
              <a:cxnLst/>
              <a:rect l="l" t="t" r="r" b="b"/>
              <a:pathLst>
                <a:path w="3044" h="171" extrusionOk="0">
                  <a:moveTo>
                    <a:pt x="109" y="1"/>
                  </a:moveTo>
                  <a:cubicBezTo>
                    <a:pt x="0" y="1"/>
                    <a:pt x="0" y="171"/>
                    <a:pt x="109" y="171"/>
                  </a:cubicBezTo>
                  <a:lnTo>
                    <a:pt x="2934" y="171"/>
                  </a:lnTo>
                  <a:cubicBezTo>
                    <a:pt x="3043" y="171"/>
                    <a:pt x="3043" y="1"/>
                    <a:pt x="2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29"/>
          <p:cNvSpPr/>
          <p:nvPr/>
        </p:nvSpPr>
        <p:spPr>
          <a:xfrm>
            <a:off x="940800" y="532650"/>
            <a:ext cx="7262400" cy="40782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30"/>
          <p:cNvGrpSpPr/>
          <p:nvPr/>
        </p:nvGrpSpPr>
        <p:grpSpPr>
          <a:xfrm>
            <a:off x="6479377" y="565294"/>
            <a:ext cx="840572" cy="866713"/>
            <a:chOff x="8410119" y="650989"/>
            <a:chExt cx="576762" cy="594698"/>
          </a:xfrm>
        </p:grpSpPr>
        <p:sp>
          <p:nvSpPr>
            <p:cNvPr id="1100" name="Google Shape;1100;p30"/>
            <p:cNvSpPr/>
            <p:nvPr/>
          </p:nvSpPr>
          <p:spPr>
            <a:xfrm>
              <a:off x="8410119" y="650989"/>
              <a:ext cx="576762" cy="594698"/>
            </a:xfrm>
            <a:custGeom>
              <a:avLst/>
              <a:gdLst/>
              <a:ahLst/>
              <a:cxnLst/>
              <a:rect l="l" t="t" r="r" b="b"/>
              <a:pathLst>
                <a:path w="9371" h="9688" extrusionOk="0">
                  <a:moveTo>
                    <a:pt x="0" y="0"/>
                  </a:moveTo>
                  <a:lnTo>
                    <a:pt x="0" y="9687"/>
                  </a:lnTo>
                  <a:lnTo>
                    <a:pt x="9370" y="968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8453515" y="698369"/>
              <a:ext cx="489918" cy="499981"/>
            </a:xfrm>
            <a:custGeom>
              <a:avLst/>
              <a:gdLst/>
              <a:ahLst/>
              <a:cxnLst/>
              <a:rect l="l" t="t" r="r" b="b"/>
              <a:pathLst>
                <a:path w="7960" h="8145" extrusionOk="0">
                  <a:moveTo>
                    <a:pt x="1" y="0"/>
                  </a:moveTo>
                  <a:lnTo>
                    <a:pt x="1" y="8145"/>
                  </a:lnTo>
                  <a:lnTo>
                    <a:pt x="7960" y="8145"/>
                  </a:lnTo>
                  <a:lnTo>
                    <a:pt x="7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8665446" y="829768"/>
              <a:ext cx="236773" cy="25168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09"/>
                  </a:lnTo>
                  <a:lnTo>
                    <a:pt x="3846" y="409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8665446" y="888318"/>
              <a:ext cx="236773" cy="25229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8665446" y="947052"/>
              <a:ext cx="236773" cy="25168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8665446" y="1005602"/>
              <a:ext cx="236773" cy="25229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8665446" y="1064213"/>
              <a:ext cx="236773" cy="25229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8494756" y="825902"/>
              <a:ext cx="137005" cy="263771"/>
            </a:xfrm>
            <a:custGeom>
              <a:avLst/>
              <a:gdLst/>
              <a:ahLst/>
              <a:cxnLst/>
              <a:rect l="l" t="t" r="r" b="b"/>
              <a:pathLst>
                <a:path w="2226" h="4297" extrusionOk="0">
                  <a:moveTo>
                    <a:pt x="1" y="1"/>
                  </a:moveTo>
                  <a:lnTo>
                    <a:pt x="1" y="4296"/>
                  </a:lnTo>
                  <a:lnTo>
                    <a:pt x="2225" y="4296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30"/>
          <p:cNvSpPr/>
          <p:nvPr/>
        </p:nvSpPr>
        <p:spPr>
          <a:xfrm flipH="1"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0"/>
          <p:cNvSpPr/>
          <p:nvPr/>
        </p:nvSpPr>
        <p:spPr>
          <a:xfrm flipH="1">
            <a:off x="-4672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30"/>
          <p:cNvGrpSpPr/>
          <p:nvPr/>
        </p:nvGrpSpPr>
        <p:grpSpPr>
          <a:xfrm>
            <a:off x="-439619" y="3096427"/>
            <a:ext cx="1930524" cy="1446928"/>
            <a:chOff x="-611084" y="2839289"/>
            <a:chExt cx="1696568" cy="1271577"/>
          </a:xfrm>
        </p:grpSpPr>
        <p:sp>
          <p:nvSpPr>
            <p:cNvPr id="1111" name="Google Shape;1111;p30"/>
            <p:cNvSpPr/>
            <p:nvPr/>
          </p:nvSpPr>
          <p:spPr>
            <a:xfrm>
              <a:off x="307166" y="2839289"/>
              <a:ext cx="731328" cy="589684"/>
            </a:xfrm>
            <a:custGeom>
              <a:avLst/>
              <a:gdLst/>
              <a:ahLst/>
              <a:cxnLst/>
              <a:rect l="l" t="t" r="r" b="b"/>
              <a:pathLst>
                <a:path w="13772" h="11134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4"/>
                  </a:lnTo>
                  <a:lnTo>
                    <a:pt x="13772" y="11134"/>
                  </a:lnTo>
                  <a:lnTo>
                    <a:pt x="13772" y="1767"/>
                  </a:lnTo>
                  <a:cubicBezTo>
                    <a:pt x="13772" y="791"/>
                    <a:pt x="12981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-563180" y="2839289"/>
              <a:ext cx="731328" cy="589632"/>
            </a:xfrm>
            <a:custGeom>
              <a:avLst/>
              <a:gdLst/>
              <a:ahLst/>
              <a:cxnLst/>
              <a:rect l="l" t="t" r="r" b="b"/>
              <a:pathLst>
                <a:path w="13772" h="11133" extrusionOk="0">
                  <a:moveTo>
                    <a:pt x="1895" y="0"/>
                  </a:moveTo>
                  <a:cubicBezTo>
                    <a:pt x="848" y="0"/>
                    <a:pt x="0" y="848"/>
                    <a:pt x="0" y="1894"/>
                  </a:cubicBezTo>
                  <a:lnTo>
                    <a:pt x="0" y="11132"/>
                  </a:lnTo>
                  <a:lnTo>
                    <a:pt x="13772" y="11132"/>
                  </a:lnTo>
                  <a:lnTo>
                    <a:pt x="13772" y="1767"/>
                  </a:lnTo>
                  <a:cubicBezTo>
                    <a:pt x="13772" y="791"/>
                    <a:pt x="12980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-551647" y="3556000"/>
              <a:ext cx="1590297" cy="94573"/>
            </a:xfrm>
            <a:custGeom>
              <a:avLst/>
              <a:gdLst/>
              <a:ahLst/>
              <a:cxnLst/>
              <a:rect l="l" t="t" r="r" b="b"/>
              <a:pathLst>
                <a:path w="64502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64501" y="1785"/>
                  </a:lnTo>
                  <a:lnTo>
                    <a:pt x="64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259208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6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3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-611084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5" y="0"/>
                    <a:pt x="0" y="416"/>
                    <a:pt x="0" y="927"/>
                  </a:cubicBezTo>
                  <a:lnTo>
                    <a:pt x="0" y="1416"/>
                  </a:lnTo>
                  <a:cubicBezTo>
                    <a:pt x="0" y="1961"/>
                    <a:pt x="442" y="2403"/>
                    <a:pt x="987" y="2403"/>
                  </a:cubicBezTo>
                  <a:lnTo>
                    <a:pt x="14662" y="2403"/>
                  </a:lnTo>
                  <a:cubicBezTo>
                    <a:pt x="15157" y="2403"/>
                    <a:pt x="15559" y="2002"/>
                    <a:pt x="15559" y="1506"/>
                  </a:cubicBezTo>
                  <a:lnTo>
                    <a:pt x="15559" y="904"/>
                  </a:lnTo>
                  <a:cubicBezTo>
                    <a:pt x="15559" y="406"/>
                    <a:pt x="15154" y="2"/>
                    <a:pt x="14655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971503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07166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01104" y="3642413"/>
              <a:ext cx="67122" cy="468453"/>
            </a:xfrm>
            <a:custGeom>
              <a:avLst/>
              <a:gdLst/>
              <a:ahLst/>
              <a:cxnLst/>
              <a:rect l="l" t="t" r="r" b="b"/>
              <a:pathLst>
                <a:path w="1264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4" y="884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-551655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2" y="884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0"/>
          <p:cNvGrpSpPr/>
          <p:nvPr/>
        </p:nvGrpSpPr>
        <p:grpSpPr>
          <a:xfrm>
            <a:off x="442175" y="-3517"/>
            <a:ext cx="1897054" cy="743126"/>
            <a:chOff x="420900" y="-22276"/>
            <a:chExt cx="1897054" cy="743126"/>
          </a:xfrm>
        </p:grpSpPr>
        <p:sp>
          <p:nvSpPr>
            <p:cNvPr id="1121" name="Google Shape;1121;p30"/>
            <p:cNvSpPr/>
            <p:nvPr/>
          </p:nvSpPr>
          <p:spPr>
            <a:xfrm>
              <a:off x="420900" y="440926"/>
              <a:ext cx="1897054" cy="279924"/>
            </a:xfrm>
            <a:custGeom>
              <a:avLst/>
              <a:gdLst/>
              <a:ahLst/>
              <a:cxnLst/>
              <a:rect l="l" t="t" r="r" b="b"/>
              <a:pathLst>
                <a:path w="39360" h="4442" extrusionOk="0">
                  <a:moveTo>
                    <a:pt x="4442" y="0"/>
                  </a:moveTo>
                  <a:cubicBezTo>
                    <a:pt x="1989" y="0"/>
                    <a:pt x="1" y="1989"/>
                    <a:pt x="1" y="4441"/>
                  </a:cubicBezTo>
                  <a:lnTo>
                    <a:pt x="39360" y="4441"/>
                  </a:lnTo>
                  <a:cubicBezTo>
                    <a:pt x="39360" y="1989"/>
                    <a:pt x="37372" y="0"/>
                    <a:pt x="34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812650" y="-22276"/>
              <a:ext cx="33015" cy="570310"/>
            </a:xfrm>
            <a:custGeom>
              <a:avLst/>
              <a:gdLst/>
              <a:ahLst/>
              <a:cxnLst/>
              <a:rect l="l" t="t" r="r" b="b"/>
              <a:pathLst>
                <a:path w="685" h="19308" extrusionOk="0">
                  <a:moveTo>
                    <a:pt x="0" y="0"/>
                  </a:moveTo>
                  <a:lnTo>
                    <a:pt x="0" y="19308"/>
                  </a:lnTo>
                  <a:lnTo>
                    <a:pt x="685" y="19308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1859633" y="-22276"/>
              <a:ext cx="32967" cy="570310"/>
            </a:xfrm>
            <a:custGeom>
              <a:avLst/>
              <a:gdLst/>
              <a:ahLst/>
              <a:cxnLst/>
              <a:rect l="l" t="t" r="r" b="b"/>
              <a:pathLst>
                <a:path w="684" h="19308" extrusionOk="0">
                  <a:moveTo>
                    <a:pt x="0" y="0"/>
                  </a:moveTo>
                  <a:lnTo>
                    <a:pt x="0" y="19308"/>
                  </a:lnTo>
                  <a:lnTo>
                    <a:pt x="683" y="1930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30"/>
          <p:cNvSpPr/>
          <p:nvPr/>
        </p:nvSpPr>
        <p:spPr>
          <a:xfrm>
            <a:off x="7839136" y="1689849"/>
            <a:ext cx="1610746" cy="2726046"/>
          </a:xfrm>
          <a:custGeom>
            <a:avLst/>
            <a:gdLst/>
            <a:ahLst/>
            <a:cxnLst/>
            <a:rect l="l" t="t" r="r" b="b"/>
            <a:pathLst>
              <a:path w="24250" h="41041" extrusionOk="0">
                <a:moveTo>
                  <a:pt x="1" y="0"/>
                </a:moveTo>
                <a:lnTo>
                  <a:pt x="1" y="41041"/>
                </a:lnTo>
                <a:lnTo>
                  <a:pt x="24250" y="41041"/>
                </a:lnTo>
                <a:lnTo>
                  <a:pt x="242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0"/>
          <p:cNvSpPr/>
          <p:nvPr/>
        </p:nvSpPr>
        <p:spPr>
          <a:xfrm>
            <a:off x="7957368" y="1828938"/>
            <a:ext cx="1374348" cy="2586957"/>
          </a:xfrm>
          <a:custGeom>
            <a:avLst/>
            <a:gdLst/>
            <a:ahLst/>
            <a:cxnLst/>
            <a:rect l="l" t="t" r="r" b="b"/>
            <a:pathLst>
              <a:path w="20691" h="38947" extrusionOk="0">
                <a:moveTo>
                  <a:pt x="0" y="0"/>
                </a:moveTo>
                <a:lnTo>
                  <a:pt x="0" y="38947"/>
                </a:lnTo>
                <a:lnTo>
                  <a:pt x="20690" y="38947"/>
                </a:lnTo>
                <a:lnTo>
                  <a:pt x="206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0"/>
          <p:cNvSpPr/>
          <p:nvPr/>
        </p:nvSpPr>
        <p:spPr>
          <a:xfrm>
            <a:off x="7943553" y="2961909"/>
            <a:ext cx="1462092" cy="320954"/>
          </a:xfrm>
          <a:custGeom>
            <a:avLst/>
            <a:gdLst/>
            <a:ahLst/>
            <a:cxnLst/>
            <a:rect l="l" t="t" r="r" b="b"/>
            <a:pathLst>
              <a:path w="22012" h="4832" extrusionOk="0">
                <a:moveTo>
                  <a:pt x="0" y="1"/>
                </a:moveTo>
                <a:lnTo>
                  <a:pt x="0" y="4832"/>
                </a:lnTo>
                <a:lnTo>
                  <a:pt x="22012" y="4832"/>
                </a:lnTo>
                <a:lnTo>
                  <a:pt x="220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0"/>
          <p:cNvSpPr/>
          <p:nvPr/>
        </p:nvSpPr>
        <p:spPr>
          <a:xfrm>
            <a:off x="8284299" y="1133825"/>
            <a:ext cx="718957" cy="288074"/>
          </a:xfrm>
          <a:custGeom>
            <a:avLst/>
            <a:gdLst/>
            <a:ahLst/>
            <a:cxnLst/>
            <a:rect l="l" t="t" r="r" b="b"/>
            <a:pathLst>
              <a:path w="10824" h="4337" extrusionOk="0">
                <a:moveTo>
                  <a:pt x="0" y="0"/>
                </a:moveTo>
                <a:lnTo>
                  <a:pt x="0" y="4337"/>
                </a:lnTo>
                <a:lnTo>
                  <a:pt x="10824" y="4337"/>
                </a:lnTo>
                <a:lnTo>
                  <a:pt x="10824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0"/>
          <p:cNvSpPr/>
          <p:nvPr/>
        </p:nvSpPr>
        <p:spPr>
          <a:xfrm>
            <a:off x="413700" y="319350"/>
            <a:ext cx="8316600" cy="45048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1"/>
          <p:cNvSpPr/>
          <p:nvPr/>
        </p:nvSpPr>
        <p:spPr>
          <a:xfrm flipH="1"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1"/>
          <p:cNvSpPr/>
          <p:nvPr/>
        </p:nvSpPr>
        <p:spPr>
          <a:xfrm>
            <a:off x="7382300" y="533701"/>
            <a:ext cx="680671" cy="937012"/>
          </a:xfrm>
          <a:custGeom>
            <a:avLst/>
            <a:gdLst/>
            <a:ahLst/>
            <a:cxnLst/>
            <a:rect l="l" t="t" r="r" b="b"/>
            <a:pathLst>
              <a:path w="11372" h="15696" extrusionOk="0">
                <a:moveTo>
                  <a:pt x="0" y="0"/>
                </a:moveTo>
                <a:lnTo>
                  <a:pt x="0" y="15696"/>
                </a:lnTo>
                <a:lnTo>
                  <a:pt x="11372" y="15696"/>
                </a:lnTo>
                <a:lnTo>
                  <a:pt x="11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1"/>
          <p:cNvSpPr/>
          <p:nvPr/>
        </p:nvSpPr>
        <p:spPr>
          <a:xfrm>
            <a:off x="7424502" y="579778"/>
            <a:ext cx="596276" cy="844899"/>
          </a:xfrm>
          <a:custGeom>
            <a:avLst/>
            <a:gdLst/>
            <a:ahLst/>
            <a:cxnLst/>
            <a:rect l="l" t="t" r="r" b="b"/>
            <a:pathLst>
              <a:path w="9962" h="14153" extrusionOk="0">
                <a:moveTo>
                  <a:pt x="1" y="0"/>
                </a:moveTo>
                <a:lnTo>
                  <a:pt x="1" y="14153"/>
                </a:lnTo>
                <a:lnTo>
                  <a:pt x="9961" y="14153"/>
                </a:lnTo>
                <a:lnTo>
                  <a:pt x="99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1"/>
          <p:cNvSpPr/>
          <p:nvPr/>
        </p:nvSpPr>
        <p:spPr>
          <a:xfrm>
            <a:off x="7602349" y="1005392"/>
            <a:ext cx="240617" cy="24536"/>
          </a:xfrm>
          <a:custGeom>
            <a:avLst/>
            <a:gdLst/>
            <a:ahLst/>
            <a:cxnLst/>
            <a:rect l="l" t="t" r="r" b="b"/>
            <a:pathLst>
              <a:path w="4020" h="411" extrusionOk="0">
                <a:moveTo>
                  <a:pt x="0" y="1"/>
                </a:moveTo>
                <a:lnTo>
                  <a:pt x="0" y="410"/>
                </a:lnTo>
                <a:lnTo>
                  <a:pt x="4019" y="410"/>
                </a:lnTo>
                <a:lnTo>
                  <a:pt x="40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1"/>
          <p:cNvSpPr/>
          <p:nvPr/>
        </p:nvSpPr>
        <p:spPr>
          <a:xfrm>
            <a:off x="7477958" y="952809"/>
            <a:ext cx="489374" cy="24536"/>
          </a:xfrm>
          <a:custGeom>
            <a:avLst/>
            <a:gdLst/>
            <a:ahLst/>
            <a:cxnLst/>
            <a:rect l="l" t="t" r="r" b="b"/>
            <a:pathLst>
              <a:path w="8176" h="411" extrusionOk="0">
                <a:moveTo>
                  <a:pt x="0" y="1"/>
                </a:moveTo>
                <a:lnTo>
                  <a:pt x="0" y="410"/>
                </a:lnTo>
                <a:lnTo>
                  <a:pt x="8176" y="410"/>
                </a:lnTo>
                <a:lnTo>
                  <a:pt x="817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1"/>
          <p:cNvSpPr/>
          <p:nvPr/>
        </p:nvSpPr>
        <p:spPr>
          <a:xfrm>
            <a:off x="7475623" y="1085548"/>
            <a:ext cx="230322" cy="24536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1"/>
          <p:cNvSpPr/>
          <p:nvPr/>
        </p:nvSpPr>
        <p:spPr>
          <a:xfrm>
            <a:off x="7475623" y="1142548"/>
            <a:ext cx="230322" cy="24536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1"/>
          <p:cNvSpPr/>
          <p:nvPr/>
        </p:nvSpPr>
        <p:spPr>
          <a:xfrm>
            <a:off x="7475623" y="1199547"/>
            <a:ext cx="230322" cy="24476"/>
          </a:xfrm>
          <a:custGeom>
            <a:avLst/>
            <a:gdLst/>
            <a:ahLst/>
            <a:cxnLst/>
            <a:rect l="l" t="t" r="r" b="b"/>
            <a:pathLst>
              <a:path w="3848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7465099" y="1499521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7465099" y="1550090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1"/>
          <p:cNvSpPr/>
          <p:nvPr/>
        </p:nvSpPr>
        <p:spPr>
          <a:xfrm>
            <a:off x="7739371" y="1085548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7739371" y="1142548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1"/>
          <p:cNvSpPr/>
          <p:nvPr/>
        </p:nvSpPr>
        <p:spPr>
          <a:xfrm>
            <a:off x="7739371" y="1199547"/>
            <a:ext cx="230262" cy="24476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1"/>
          <p:cNvSpPr/>
          <p:nvPr/>
        </p:nvSpPr>
        <p:spPr>
          <a:xfrm>
            <a:off x="7699096" y="149952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7699096" y="1550090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>
            <a:off x="7612705" y="667216"/>
            <a:ext cx="219907" cy="224104"/>
          </a:xfrm>
          <a:custGeom>
            <a:avLst/>
            <a:gdLst/>
            <a:ahLst/>
            <a:cxnLst/>
            <a:rect l="l" t="t" r="r" b="b"/>
            <a:pathLst>
              <a:path w="3674" h="3754" extrusionOk="0">
                <a:moveTo>
                  <a:pt x="0" y="0"/>
                </a:moveTo>
                <a:lnTo>
                  <a:pt x="0" y="3753"/>
                </a:lnTo>
                <a:lnTo>
                  <a:pt x="3674" y="3753"/>
                </a:lnTo>
                <a:lnTo>
                  <a:pt x="36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>
            <a:off x="8167557" y="533701"/>
            <a:ext cx="560901" cy="578349"/>
          </a:xfrm>
          <a:custGeom>
            <a:avLst/>
            <a:gdLst/>
            <a:ahLst/>
            <a:cxnLst/>
            <a:rect l="l" t="t" r="r" b="b"/>
            <a:pathLst>
              <a:path w="9371" h="9688" extrusionOk="0">
                <a:moveTo>
                  <a:pt x="0" y="0"/>
                </a:moveTo>
                <a:lnTo>
                  <a:pt x="0" y="9687"/>
                </a:lnTo>
                <a:lnTo>
                  <a:pt x="9370" y="9687"/>
                </a:lnTo>
                <a:lnTo>
                  <a:pt x="93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8209759" y="579778"/>
            <a:ext cx="476446" cy="486236"/>
          </a:xfrm>
          <a:custGeom>
            <a:avLst/>
            <a:gdLst/>
            <a:ahLst/>
            <a:cxnLst/>
            <a:rect l="l" t="t" r="r" b="b"/>
            <a:pathLst>
              <a:path w="7960" h="8145" extrusionOk="0">
                <a:moveTo>
                  <a:pt x="1" y="0"/>
                </a:moveTo>
                <a:lnTo>
                  <a:pt x="1" y="8145"/>
                </a:lnTo>
                <a:lnTo>
                  <a:pt x="7960" y="8145"/>
                </a:lnTo>
                <a:lnTo>
                  <a:pt x="79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>
            <a:off x="8415861" y="707564"/>
            <a:ext cx="230262" cy="24476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09"/>
                </a:lnTo>
                <a:lnTo>
                  <a:pt x="3846" y="409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1"/>
          <p:cNvSpPr/>
          <p:nvPr/>
        </p:nvSpPr>
        <p:spPr>
          <a:xfrm>
            <a:off x="8415861" y="764503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1"/>
          <p:cNvSpPr/>
          <p:nvPr/>
        </p:nvSpPr>
        <p:spPr>
          <a:xfrm>
            <a:off x="8415861" y="821622"/>
            <a:ext cx="230262" cy="24476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6" y="410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1"/>
          <p:cNvSpPr/>
          <p:nvPr/>
        </p:nvSpPr>
        <p:spPr>
          <a:xfrm>
            <a:off x="8415861" y="878561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1"/>
          <p:cNvSpPr/>
          <p:nvPr/>
        </p:nvSpPr>
        <p:spPr>
          <a:xfrm>
            <a:off x="8415861" y="935560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1"/>
          <p:cNvSpPr/>
          <p:nvPr/>
        </p:nvSpPr>
        <p:spPr>
          <a:xfrm>
            <a:off x="8249866" y="703803"/>
            <a:ext cx="133237" cy="256520"/>
          </a:xfrm>
          <a:custGeom>
            <a:avLst/>
            <a:gdLst/>
            <a:ahLst/>
            <a:cxnLst/>
            <a:rect l="l" t="t" r="r" b="b"/>
            <a:pathLst>
              <a:path w="2226" h="4297" extrusionOk="0">
                <a:moveTo>
                  <a:pt x="1" y="1"/>
                </a:moveTo>
                <a:lnTo>
                  <a:pt x="1" y="4296"/>
                </a:lnTo>
                <a:lnTo>
                  <a:pt x="2225" y="4296"/>
                </a:lnTo>
                <a:lnTo>
                  <a:pt x="22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31"/>
          <p:cNvGrpSpPr/>
          <p:nvPr/>
        </p:nvGrpSpPr>
        <p:grpSpPr>
          <a:xfrm>
            <a:off x="3514251" y="-107330"/>
            <a:ext cx="2115497" cy="440954"/>
            <a:chOff x="2871350" y="-9530"/>
            <a:chExt cx="2115497" cy="440954"/>
          </a:xfrm>
        </p:grpSpPr>
        <p:sp>
          <p:nvSpPr>
            <p:cNvPr id="1155" name="Google Shape;1155;p31"/>
            <p:cNvSpPr/>
            <p:nvPr/>
          </p:nvSpPr>
          <p:spPr>
            <a:xfrm>
              <a:off x="2871350" y="177253"/>
              <a:ext cx="2115497" cy="254172"/>
            </a:xfrm>
            <a:custGeom>
              <a:avLst/>
              <a:gdLst/>
              <a:ahLst/>
              <a:cxnLst/>
              <a:rect l="l" t="t" r="r" b="b"/>
              <a:pathLst>
                <a:path w="39838" h="3551" extrusionOk="0">
                  <a:moveTo>
                    <a:pt x="5462" y="0"/>
                  </a:moveTo>
                  <a:cubicBezTo>
                    <a:pt x="3101" y="0"/>
                    <a:pt x="960" y="1391"/>
                    <a:pt x="1" y="3550"/>
                  </a:cubicBezTo>
                  <a:lnTo>
                    <a:pt x="39837" y="3550"/>
                  </a:lnTo>
                  <a:cubicBezTo>
                    <a:pt x="38878" y="1391"/>
                    <a:pt x="36738" y="0"/>
                    <a:pt x="34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3427496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4430772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31"/>
          <p:cNvGrpSpPr/>
          <p:nvPr/>
        </p:nvGrpSpPr>
        <p:grpSpPr>
          <a:xfrm>
            <a:off x="8098974" y="2012400"/>
            <a:ext cx="864043" cy="677282"/>
            <a:chOff x="8098974" y="2012400"/>
            <a:chExt cx="864043" cy="677282"/>
          </a:xfrm>
        </p:grpSpPr>
        <p:sp>
          <p:nvSpPr>
            <p:cNvPr id="1159" name="Google Shape;1159;p31"/>
            <p:cNvSpPr/>
            <p:nvPr/>
          </p:nvSpPr>
          <p:spPr>
            <a:xfrm>
              <a:off x="8098974" y="2012400"/>
              <a:ext cx="864043" cy="604070"/>
            </a:xfrm>
            <a:custGeom>
              <a:avLst/>
              <a:gdLst/>
              <a:ahLst/>
              <a:cxnLst/>
              <a:rect l="l" t="t" r="r" b="b"/>
              <a:pathLst>
                <a:path w="15019" h="10528" extrusionOk="0">
                  <a:moveTo>
                    <a:pt x="653" y="0"/>
                  </a:moveTo>
                  <a:cubicBezTo>
                    <a:pt x="292" y="0"/>
                    <a:pt x="0" y="291"/>
                    <a:pt x="0" y="653"/>
                  </a:cubicBezTo>
                  <a:lnTo>
                    <a:pt x="0" y="9874"/>
                  </a:lnTo>
                  <a:cubicBezTo>
                    <a:pt x="0" y="10236"/>
                    <a:pt x="292" y="10527"/>
                    <a:pt x="653" y="10527"/>
                  </a:cubicBezTo>
                  <a:lnTo>
                    <a:pt x="14365" y="10527"/>
                  </a:lnTo>
                  <a:cubicBezTo>
                    <a:pt x="14726" y="10527"/>
                    <a:pt x="15018" y="10236"/>
                    <a:pt x="15018" y="9874"/>
                  </a:cubicBezTo>
                  <a:lnTo>
                    <a:pt x="15018" y="653"/>
                  </a:lnTo>
                  <a:cubicBezTo>
                    <a:pt x="15018" y="291"/>
                    <a:pt x="14726" y="0"/>
                    <a:pt x="14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8453634" y="2412076"/>
              <a:ext cx="230983" cy="275355"/>
            </a:xfrm>
            <a:custGeom>
              <a:avLst/>
              <a:gdLst/>
              <a:ahLst/>
              <a:cxnLst/>
              <a:rect l="l" t="t" r="r" b="b"/>
              <a:pathLst>
                <a:path w="4015" h="4799" extrusionOk="0">
                  <a:moveTo>
                    <a:pt x="261" y="0"/>
                  </a:moveTo>
                  <a:cubicBezTo>
                    <a:pt x="115" y="0"/>
                    <a:pt x="0" y="126"/>
                    <a:pt x="13" y="271"/>
                  </a:cubicBezTo>
                  <a:lnTo>
                    <a:pt x="392" y="4799"/>
                  </a:lnTo>
                  <a:lnTo>
                    <a:pt x="4015" y="4799"/>
                  </a:lnTo>
                  <a:lnTo>
                    <a:pt x="2886" y="190"/>
                  </a:lnTo>
                  <a:cubicBezTo>
                    <a:pt x="2857" y="78"/>
                    <a:pt x="2757" y="0"/>
                    <a:pt x="2642" y="0"/>
                  </a:cubicBezTo>
                  <a:lnTo>
                    <a:pt x="263" y="0"/>
                  </a:lnTo>
                  <a:cubicBezTo>
                    <a:pt x="263" y="0"/>
                    <a:pt x="26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8324980" y="2657321"/>
              <a:ext cx="465015" cy="32361"/>
            </a:xfrm>
            <a:custGeom>
              <a:avLst/>
              <a:gdLst/>
              <a:ahLst/>
              <a:cxnLst/>
              <a:rect l="l" t="t" r="r" b="b"/>
              <a:pathLst>
                <a:path w="8083" h="564" extrusionOk="0">
                  <a:moveTo>
                    <a:pt x="0" y="1"/>
                  </a:moveTo>
                  <a:lnTo>
                    <a:pt x="0" y="563"/>
                  </a:lnTo>
                  <a:lnTo>
                    <a:pt x="8082" y="563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8324980" y="2656796"/>
              <a:ext cx="82210" cy="32361"/>
            </a:xfrm>
            <a:custGeom>
              <a:avLst/>
              <a:gdLst/>
              <a:ahLst/>
              <a:cxnLst/>
              <a:rect l="l" t="t" r="r" b="b"/>
              <a:pathLst>
                <a:path w="1429" h="564" extrusionOk="0">
                  <a:moveTo>
                    <a:pt x="0" y="1"/>
                  </a:moveTo>
                  <a:lnTo>
                    <a:pt x="0" y="563"/>
                  </a:lnTo>
                  <a:lnTo>
                    <a:pt x="1428" y="563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1"/>
          <p:cNvSpPr/>
          <p:nvPr/>
        </p:nvSpPr>
        <p:spPr>
          <a:xfrm>
            <a:off x="7172821" y="2866985"/>
            <a:ext cx="2199663" cy="1857399"/>
          </a:xfrm>
          <a:custGeom>
            <a:avLst/>
            <a:gdLst/>
            <a:ahLst/>
            <a:cxnLst/>
            <a:rect l="l" t="t" r="r" b="b"/>
            <a:pathLst>
              <a:path w="55498" h="29106" extrusionOk="0">
                <a:moveTo>
                  <a:pt x="0" y="1"/>
                </a:moveTo>
                <a:lnTo>
                  <a:pt x="0" y="29106"/>
                </a:lnTo>
                <a:lnTo>
                  <a:pt x="55498" y="29106"/>
                </a:lnTo>
                <a:lnTo>
                  <a:pt x="554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/>
          <p:nvPr/>
        </p:nvSpPr>
        <p:spPr>
          <a:xfrm>
            <a:off x="7172821" y="4479873"/>
            <a:ext cx="2199663" cy="244220"/>
          </a:xfrm>
          <a:custGeom>
            <a:avLst/>
            <a:gdLst/>
            <a:ahLst/>
            <a:cxnLst/>
            <a:rect l="l" t="t" r="r" b="b"/>
            <a:pathLst>
              <a:path w="55498" h="3827" extrusionOk="0">
                <a:moveTo>
                  <a:pt x="0" y="0"/>
                </a:moveTo>
                <a:lnTo>
                  <a:pt x="0" y="3827"/>
                </a:lnTo>
                <a:lnTo>
                  <a:pt x="55498" y="3827"/>
                </a:lnTo>
                <a:lnTo>
                  <a:pt x="554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1"/>
          <p:cNvSpPr/>
          <p:nvPr/>
        </p:nvSpPr>
        <p:spPr>
          <a:xfrm>
            <a:off x="7086600" y="2689675"/>
            <a:ext cx="2285830" cy="244284"/>
          </a:xfrm>
          <a:custGeom>
            <a:avLst/>
            <a:gdLst/>
            <a:ahLst/>
            <a:cxnLst/>
            <a:rect l="l" t="t" r="r" b="b"/>
            <a:pathLst>
              <a:path w="57672" h="3828" extrusionOk="0">
                <a:moveTo>
                  <a:pt x="1" y="0"/>
                </a:moveTo>
                <a:lnTo>
                  <a:pt x="1" y="3828"/>
                </a:lnTo>
                <a:lnTo>
                  <a:pt x="57671" y="3828"/>
                </a:lnTo>
                <a:lnTo>
                  <a:pt x="576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31"/>
          <p:cNvGrpSpPr/>
          <p:nvPr/>
        </p:nvGrpSpPr>
        <p:grpSpPr>
          <a:xfrm>
            <a:off x="-22678" y="1775843"/>
            <a:ext cx="1201130" cy="2743139"/>
            <a:chOff x="5247175" y="1706175"/>
            <a:chExt cx="799900" cy="1828150"/>
          </a:xfrm>
        </p:grpSpPr>
        <p:sp>
          <p:nvSpPr>
            <p:cNvPr id="1167" name="Google Shape;1167;p31"/>
            <p:cNvSpPr/>
            <p:nvPr/>
          </p:nvSpPr>
          <p:spPr>
            <a:xfrm>
              <a:off x="5428650" y="1889425"/>
              <a:ext cx="52400" cy="1543250"/>
            </a:xfrm>
            <a:custGeom>
              <a:avLst/>
              <a:gdLst/>
              <a:ahLst/>
              <a:cxnLst/>
              <a:rect l="l" t="t" r="r" b="b"/>
              <a:pathLst>
                <a:path w="2096" h="61730" extrusionOk="0">
                  <a:moveTo>
                    <a:pt x="530" y="0"/>
                  </a:moveTo>
                  <a:cubicBezTo>
                    <a:pt x="293" y="0"/>
                    <a:pt x="13" y="110"/>
                    <a:pt x="1" y="276"/>
                  </a:cubicBezTo>
                  <a:cubicBezTo>
                    <a:pt x="43" y="1223"/>
                    <a:pt x="1" y="30408"/>
                    <a:pt x="1" y="36439"/>
                  </a:cubicBezTo>
                  <a:cubicBezTo>
                    <a:pt x="1" y="42469"/>
                    <a:pt x="582" y="57028"/>
                    <a:pt x="582" y="59010"/>
                  </a:cubicBezTo>
                  <a:cubicBezTo>
                    <a:pt x="582" y="60992"/>
                    <a:pt x="237" y="61423"/>
                    <a:pt x="495" y="61596"/>
                  </a:cubicBezTo>
                  <a:cubicBezTo>
                    <a:pt x="608" y="61671"/>
                    <a:pt x="931" y="61729"/>
                    <a:pt x="1254" y="61729"/>
                  </a:cubicBezTo>
                  <a:cubicBezTo>
                    <a:pt x="1675" y="61729"/>
                    <a:pt x="2095" y="61630"/>
                    <a:pt x="2046" y="61336"/>
                  </a:cubicBezTo>
                  <a:cubicBezTo>
                    <a:pt x="1960" y="60819"/>
                    <a:pt x="1356" y="38938"/>
                    <a:pt x="1185" y="35404"/>
                  </a:cubicBezTo>
                  <a:cubicBezTo>
                    <a:pt x="1014" y="31873"/>
                    <a:pt x="957" y="11052"/>
                    <a:pt x="862" y="9409"/>
                  </a:cubicBezTo>
                  <a:cubicBezTo>
                    <a:pt x="701" y="6631"/>
                    <a:pt x="1058" y="1053"/>
                    <a:pt x="862" y="169"/>
                  </a:cubicBezTo>
                  <a:cubicBezTo>
                    <a:pt x="836" y="51"/>
                    <a:pt x="693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5247175" y="3405600"/>
              <a:ext cx="410850" cy="128725"/>
            </a:xfrm>
            <a:custGeom>
              <a:avLst/>
              <a:gdLst/>
              <a:ahLst/>
              <a:cxnLst/>
              <a:rect l="l" t="t" r="r" b="b"/>
              <a:pathLst>
                <a:path w="16434" h="5149" extrusionOk="0">
                  <a:moveTo>
                    <a:pt x="8271" y="1"/>
                  </a:moveTo>
                  <a:cubicBezTo>
                    <a:pt x="6893" y="130"/>
                    <a:pt x="4050" y="1551"/>
                    <a:pt x="2025" y="2800"/>
                  </a:cubicBezTo>
                  <a:cubicBezTo>
                    <a:pt x="1" y="4048"/>
                    <a:pt x="130" y="4394"/>
                    <a:pt x="87" y="4782"/>
                  </a:cubicBezTo>
                  <a:cubicBezTo>
                    <a:pt x="51" y="5099"/>
                    <a:pt x="2967" y="5128"/>
                    <a:pt x="6263" y="5128"/>
                  </a:cubicBezTo>
                  <a:cubicBezTo>
                    <a:pt x="7009" y="5128"/>
                    <a:pt x="7774" y="5126"/>
                    <a:pt x="8529" y="5126"/>
                  </a:cubicBezTo>
                  <a:cubicBezTo>
                    <a:pt x="10392" y="5126"/>
                    <a:pt x="12138" y="5149"/>
                    <a:pt x="13496" y="5149"/>
                  </a:cubicBezTo>
                  <a:cubicBezTo>
                    <a:pt x="15123" y="5149"/>
                    <a:pt x="16193" y="5117"/>
                    <a:pt x="16240" y="4976"/>
                  </a:cubicBezTo>
                  <a:cubicBezTo>
                    <a:pt x="16309" y="4772"/>
                    <a:pt x="16434" y="4115"/>
                    <a:pt x="15659" y="3554"/>
                  </a:cubicBezTo>
                  <a:cubicBezTo>
                    <a:pt x="14883" y="2994"/>
                    <a:pt x="10770" y="130"/>
                    <a:pt x="8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5777300" y="1890950"/>
              <a:ext cx="269775" cy="235300"/>
            </a:xfrm>
            <a:custGeom>
              <a:avLst/>
              <a:gdLst/>
              <a:ahLst/>
              <a:cxnLst/>
              <a:rect l="l" t="t" r="r" b="b"/>
              <a:pathLst>
                <a:path w="10791" h="9412" extrusionOk="0">
                  <a:moveTo>
                    <a:pt x="5874" y="0"/>
                  </a:moveTo>
                  <a:cubicBezTo>
                    <a:pt x="4777" y="0"/>
                    <a:pt x="3679" y="427"/>
                    <a:pt x="2649" y="1205"/>
                  </a:cubicBezTo>
                  <a:cubicBezTo>
                    <a:pt x="0" y="3208"/>
                    <a:pt x="291" y="6828"/>
                    <a:pt x="2778" y="9412"/>
                  </a:cubicBezTo>
                  <a:cubicBezTo>
                    <a:pt x="3489" y="9218"/>
                    <a:pt x="8659" y="5017"/>
                    <a:pt x="10791" y="3467"/>
                  </a:cubicBezTo>
                  <a:cubicBezTo>
                    <a:pt x="9329" y="1057"/>
                    <a:pt x="76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5662750" y="1706175"/>
              <a:ext cx="198250" cy="231900"/>
            </a:xfrm>
            <a:custGeom>
              <a:avLst/>
              <a:gdLst/>
              <a:ahLst/>
              <a:cxnLst/>
              <a:rect l="l" t="t" r="r" b="b"/>
              <a:pathLst>
                <a:path w="7930" h="9276" extrusionOk="0">
                  <a:moveTo>
                    <a:pt x="538" y="1"/>
                  </a:moveTo>
                  <a:cubicBezTo>
                    <a:pt x="217" y="1"/>
                    <a:pt x="0" y="362"/>
                    <a:pt x="307" y="821"/>
                  </a:cubicBezTo>
                  <a:cubicBezTo>
                    <a:pt x="580" y="1109"/>
                    <a:pt x="6319" y="8444"/>
                    <a:pt x="7274" y="9276"/>
                  </a:cubicBezTo>
                  <a:lnTo>
                    <a:pt x="7930" y="8780"/>
                  </a:lnTo>
                  <a:cubicBezTo>
                    <a:pt x="7930" y="8780"/>
                    <a:pt x="1191" y="435"/>
                    <a:pt x="953" y="197"/>
                  </a:cubicBezTo>
                  <a:cubicBezTo>
                    <a:pt x="816" y="60"/>
                    <a:pt x="669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5380850" y="1725600"/>
              <a:ext cx="373050" cy="287000"/>
            </a:xfrm>
            <a:custGeom>
              <a:avLst/>
              <a:gdLst/>
              <a:ahLst/>
              <a:cxnLst/>
              <a:rect l="l" t="t" r="r" b="b"/>
              <a:pathLst>
                <a:path w="14922" h="11480" extrusionOk="0">
                  <a:moveTo>
                    <a:pt x="14391" y="1"/>
                  </a:moveTo>
                  <a:cubicBezTo>
                    <a:pt x="14176" y="1"/>
                    <a:pt x="13782" y="219"/>
                    <a:pt x="12982" y="873"/>
                  </a:cubicBezTo>
                  <a:cubicBezTo>
                    <a:pt x="11917" y="1746"/>
                    <a:pt x="1578" y="9403"/>
                    <a:pt x="415" y="10533"/>
                  </a:cubicBezTo>
                  <a:cubicBezTo>
                    <a:pt x="1" y="10936"/>
                    <a:pt x="240" y="11480"/>
                    <a:pt x="651" y="11480"/>
                  </a:cubicBezTo>
                  <a:cubicBezTo>
                    <a:pt x="776" y="11480"/>
                    <a:pt x="918" y="11429"/>
                    <a:pt x="1061" y="11308"/>
                  </a:cubicBezTo>
                  <a:cubicBezTo>
                    <a:pt x="1675" y="10791"/>
                    <a:pt x="7329" y="6302"/>
                    <a:pt x="8718" y="5139"/>
                  </a:cubicBezTo>
                  <a:cubicBezTo>
                    <a:pt x="10108" y="3974"/>
                    <a:pt x="13301" y="1703"/>
                    <a:pt x="13790" y="1325"/>
                  </a:cubicBezTo>
                  <a:cubicBezTo>
                    <a:pt x="14922" y="454"/>
                    <a:pt x="14716" y="227"/>
                    <a:pt x="14555" y="66"/>
                  </a:cubicBezTo>
                  <a:cubicBezTo>
                    <a:pt x="14514" y="25"/>
                    <a:pt x="14463" y="1"/>
                    <a:pt x="14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5414350" y="1943650"/>
              <a:ext cx="49800" cy="44425"/>
            </a:xfrm>
            <a:custGeom>
              <a:avLst/>
              <a:gdLst/>
              <a:ahLst/>
              <a:cxnLst/>
              <a:rect l="l" t="t" r="r" b="b"/>
              <a:pathLst>
                <a:path w="1992" h="1777" extrusionOk="0">
                  <a:moveTo>
                    <a:pt x="1040" y="0"/>
                  </a:moveTo>
                  <a:cubicBezTo>
                    <a:pt x="1021" y="0"/>
                    <a:pt x="1001" y="1"/>
                    <a:pt x="982" y="2"/>
                  </a:cubicBezTo>
                  <a:cubicBezTo>
                    <a:pt x="104" y="2"/>
                    <a:pt x="0" y="1238"/>
                    <a:pt x="627" y="1661"/>
                  </a:cubicBezTo>
                  <a:cubicBezTo>
                    <a:pt x="745" y="1741"/>
                    <a:pt x="875" y="1776"/>
                    <a:pt x="1006" y="1776"/>
                  </a:cubicBezTo>
                  <a:cubicBezTo>
                    <a:pt x="1493" y="1776"/>
                    <a:pt x="1991" y="1287"/>
                    <a:pt x="1919" y="777"/>
                  </a:cubicBezTo>
                  <a:cubicBezTo>
                    <a:pt x="1856" y="344"/>
                    <a:pt x="1469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5684725" y="1739300"/>
              <a:ext cx="47225" cy="41325"/>
            </a:xfrm>
            <a:custGeom>
              <a:avLst/>
              <a:gdLst/>
              <a:ahLst/>
              <a:cxnLst/>
              <a:rect l="l" t="t" r="r" b="b"/>
              <a:pathLst>
                <a:path w="1889" h="1653" extrusionOk="0">
                  <a:moveTo>
                    <a:pt x="856" y="1"/>
                  </a:moveTo>
                  <a:cubicBezTo>
                    <a:pt x="549" y="1"/>
                    <a:pt x="245" y="155"/>
                    <a:pt x="98" y="480"/>
                  </a:cubicBezTo>
                  <a:cubicBezTo>
                    <a:pt x="91" y="495"/>
                    <a:pt x="85" y="511"/>
                    <a:pt x="79" y="526"/>
                  </a:cubicBezTo>
                  <a:cubicBezTo>
                    <a:pt x="74" y="542"/>
                    <a:pt x="64" y="560"/>
                    <a:pt x="57" y="579"/>
                  </a:cubicBezTo>
                  <a:lnTo>
                    <a:pt x="65" y="567"/>
                  </a:lnTo>
                  <a:lnTo>
                    <a:pt x="65" y="567"/>
                  </a:lnTo>
                  <a:cubicBezTo>
                    <a:pt x="0" y="776"/>
                    <a:pt x="21" y="1012"/>
                    <a:pt x="149" y="1230"/>
                  </a:cubicBezTo>
                  <a:cubicBezTo>
                    <a:pt x="341" y="1525"/>
                    <a:pt x="625" y="1652"/>
                    <a:pt x="900" y="1652"/>
                  </a:cubicBezTo>
                  <a:cubicBezTo>
                    <a:pt x="1410" y="1652"/>
                    <a:pt x="1889" y="1214"/>
                    <a:pt x="1700" y="584"/>
                  </a:cubicBezTo>
                  <a:cubicBezTo>
                    <a:pt x="1567" y="204"/>
                    <a:pt x="1209" y="1"/>
                    <a:pt x="8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1"/>
          <p:cNvGrpSpPr/>
          <p:nvPr/>
        </p:nvGrpSpPr>
        <p:grpSpPr>
          <a:xfrm>
            <a:off x="309475" y="336850"/>
            <a:ext cx="765914" cy="765914"/>
            <a:chOff x="7841675" y="577013"/>
            <a:chExt cx="765914" cy="765914"/>
          </a:xfrm>
        </p:grpSpPr>
        <p:sp>
          <p:nvSpPr>
            <p:cNvPr id="1175" name="Google Shape;1175;p31"/>
            <p:cNvSpPr/>
            <p:nvPr/>
          </p:nvSpPr>
          <p:spPr>
            <a:xfrm>
              <a:off x="7841675" y="577013"/>
              <a:ext cx="765914" cy="765914"/>
            </a:xfrm>
            <a:custGeom>
              <a:avLst/>
              <a:gdLst/>
              <a:ahLst/>
              <a:cxnLst/>
              <a:rect l="l" t="t" r="r" b="b"/>
              <a:pathLst>
                <a:path w="13649" h="13649" extrusionOk="0">
                  <a:moveTo>
                    <a:pt x="6825" y="0"/>
                  </a:moveTo>
                  <a:cubicBezTo>
                    <a:pt x="5016" y="0"/>
                    <a:pt x="3280" y="720"/>
                    <a:pt x="2000" y="1999"/>
                  </a:cubicBezTo>
                  <a:cubicBezTo>
                    <a:pt x="721" y="3279"/>
                    <a:pt x="1" y="5014"/>
                    <a:pt x="1" y="6824"/>
                  </a:cubicBezTo>
                  <a:cubicBezTo>
                    <a:pt x="1" y="8634"/>
                    <a:pt x="721" y="10370"/>
                    <a:pt x="2000" y="11650"/>
                  </a:cubicBezTo>
                  <a:cubicBezTo>
                    <a:pt x="3280" y="12929"/>
                    <a:pt x="5016" y="13648"/>
                    <a:pt x="6825" y="13648"/>
                  </a:cubicBezTo>
                  <a:cubicBezTo>
                    <a:pt x="8635" y="13648"/>
                    <a:pt x="10371" y="12929"/>
                    <a:pt x="11650" y="11650"/>
                  </a:cubicBezTo>
                  <a:cubicBezTo>
                    <a:pt x="12931" y="10370"/>
                    <a:pt x="13649" y="8634"/>
                    <a:pt x="13649" y="6824"/>
                  </a:cubicBezTo>
                  <a:cubicBezTo>
                    <a:pt x="13649" y="5014"/>
                    <a:pt x="12931" y="3279"/>
                    <a:pt x="11650" y="1999"/>
                  </a:cubicBezTo>
                  <a:cubicBezTo>
                    <a:pt x="10371" y="720"/>
                    <a:pt x="8635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7904801" y="640027"/>
              <a:ext cx="639767" cy="639879"/>
            </a:xfrm>
            <a:custGeom>
              <a:avLst/>
              <a:gdLst/>
              <a:ahLst/>
              <a:cxnLst/>
              <a:rect l="l" t="t" r="r" b="b"/>
              <a:pathLst>
                <a:path w="11401" h="11403" extrusionOk="0">
                  <a:moveTo>
                    <a:pt x="5700" y="1"/>
                  </a:moveTo>
                  <a:cubicBezTo>
                    <a:pt x="2552" y="1"/>
                    <a:pt x="1" y="2554"/>
                    <a:pt x="1" y="5701"/>
                  </a:cubicBezTo>
                  <a:cubicBezTo>
                    <a:pt x="1" y="8849"/>
                    <a:pt x="2552" y="11402"/>
                    <a:pt x="5700" y="11402"/>
                  </a:cubicBezTo>
                  <a:cubicBezTo>
                    <a:pt x="8848" y="11402"/>
                    <a:pt x="11401" y="8849"/>
                    <a:pt x="11401" y="5701"/>
                  </a:cubicBezTo>
                  <a:cubicBezTo>
                    <a:pt x="11401" y="2554"/>
                    <a:pt x="884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8210614" y="728516"/>
              <a:ext cx="220981" cy="261440"/>
            </a:xfrm>
            <a:custGeom>
              <a:avLst/>
              <a:gdLst/>
              <a:ahLst/>
              <a:cxnLst/>
              <a:rect l="l" t="t" r="r" b="b"/>
              <a:pathLst>
                <a:path w="3938" h="4659" extrusionOk="0">
                  <a:moveTo>
                    <a:pt x="267" y="0"/>
                  </a:moveTo>
                  <a:cubicBezTo>
                    <a:pt x="134" y="0"/>
                    <a:pt x="2" y="85"/>
                    <a:pt x="2" y="256"/>
                  </a:cubicBezTo>
                  <a:lnTo>
                    <a:pt x="2" y="4395"/>
                  </a:lnTo>
                  <a:cubicBezTo>
                    <a:pt x="1" y="4462"/>
                    <a:pt x="26" y="4525"/>
                    <a:pt x="73" y="4574"/>
                  </a:cubicBezTo>
                  <a:cubicBezTo>
                    <a:pt x="76" y="4576"/>
                    <a:pt x="80" y="4579"/>
                    <a:pt x="83" y="4582"/>
                  </a:cubicBezTo>
                  <a:cubicBezTo>
                    <a:pt x="86" y="4586"/>
                    <a:pt x="86" y="4586"/>
                    <a:pt x="87" y="4588"/>
                  </a:cubicBezTo>
                  <a:cubicBezTo>
                    <a:pt x="133" y="4632"/>
                    <a:pt x="194" y="4659"/>
                    <a:pt x="257" y="4659"/>
                  </a:cubicBezTo>
                  <a:cubicBezTo>
                    <a:pt x="261" y="4659"/>
                    <a:pt x="264" y="4659"/>
                    <a:pt x="267" y="4659"/>
                  </a:cubicBezTo>
                  <a:lnTo>
                    <a:pt x="3596" y="4659"/>
                  </a:lnTo>
                  <a:cubicBezTo>
                    <a:pt x="3937" y="4659"/>
                    <a:pt x="3937" y="4130"/>
                    <a:pt x="3597" y="4130"/>
                  </a:cubicBezTo>
                  <a:lnTo>
                    <a:pt x="532" y="4130"/>
                  </a:lnTo>
                  <a:lnTo>
                    <a:pt x="532" y="256"/>
                  </a:lnTo>
                  <a:cubicBezTo>
                    <a:pt x="532" y="85"/>
                    <a:pt x="399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●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○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■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●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○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■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●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○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Noto Sans Thai"/>
              <a:buChar char="■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8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5"/>
          <p:cNvSpPr/>
          <p:nvPr/>
        </p:nvSpPr>
        <p:spPr>
          <a:xfrm>
            <a:off x="940799" y="1229032"/>
            <a:ext cx="7318297" cy="283169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5"/>
          <p:cNvSpPr txBox="1">
            <a:spLocks noGrp="1"/>
          </p:cNvSpPr>
          <p:nvPr>
            <p:ph type="ctrTitle"/>
          </p:nvPr>
        </p:nvSpPr>
        <p:spPr>
          <a:xfrm>
            <a:off x="1496475" y="1747668"/>
            <a:ext cx="6151050" cy="1648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Aspect-Based</a:t>
            </a:r>
            <a:br>
              <a:rPr lang="en-US" sz="3600" dirty="0"/>
            </a:br>
            <a:r>
              <a:rPr lang="en-US" sz="3600" dirty="0"/>
              <a:t>Sentiment Analysis </a:t>
            </a:r>
            <a:r>
              <a:rPr lang="en-US" sz="3200" dirty="0">
                <a:solidFill>
                  <a:schemeClr val="accent4"/>
                </a:solidFill>
              </a:rPr>
              <a:t>Bhubaneswar Hospitals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15181" y="491612"/>
            <a:ext cx="7113638" cy="523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Collection and Preprocessing: Scrape hospital reviews from Google Maps, clean the data, and define relevant aspects like service, food, and hygiene.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Aspect Identification: Define aspect categories and extract aspect-related phrases using rule-based or NLP methods.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RoBERTa</a:t>
            </a:r>
            <a:r>
              <a:rPr lang="en-US" dirty="0"/>
              <a:t> Sentiment Analysis: Use the pre-trained </a:t>
            </a:r>
            <a:r>
              <a:rPr lang="en-US" dirty="0" err="1"/>
              <a:t>RoBERTa</a:t>
            </a:r>
            <a:r>
              <a:rPr lang="en-US" dirty="0"/>
              <a:t> model to determine sentiment polarity for each aspect, fine-tuning it for hospital reviews.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Score Aggregation: Combine aspect-level sentiments into an overall score, with weighting based on aspect importance and frequency.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Validation: Compare the sentiment scores with existing hospital ratings to evaluate model accuracy and identify improvement areas.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LSTM Integration: Implement LSTM models to enhance sentiment classification by capturing temporal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7492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313471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Block Diagram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016716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62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ADFB2-F25E-CD4F-9278-E75DA9C4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14" y="267629"/>
            <a:ext cx="3302641" cy="4414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4F326-1CCD-A24C-5265-F3D02A18C4A2}"/>
              </a:ext>
            </a:extLst>
          </p:cNvPr>
          <p:cNvSpPr txBox="1"/>
          <p:nvPr/>
        </p:nvSpPr>
        <p:spPr>
          <a:xfrm>
            <a:off x="2906751" y="4876800"/>
            <a:ext cx="293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 1:Block Diagram</a:t>
            </a:r>
          </a:p>
        </p:txBody>
      </p:sp>
    </p:spTree>
    <p:extLst>
      <p:ext uri="{BB962C8B-B14F-4D97-AF65-F5344CB8AC3E}">
        <p14:creationId xmlns:p14="http://schemas.microsoft.com/office/powerpoint/2010/main" val="105149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Results &amp; Discussion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3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36D4DF-1FBF-FF3C-2064-DFA15520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5197"/>
              </p:ext>
            </p:extLst>
          </p:nvPr>
        </p:nvGraphicFramePr>
        <p:xfrm>
          <a:off x="1164422" y="944992"/>
          <a:ext cx="6815156" cy="3253516"/>
        </p:xfrm>
        <a:graphic>
          <a:graphicData uri="http://schemas.openxmlformats.org/drawingml/2006/table">
            <a:tbl>
              <a:tblPr firstRow="1" firstCol="1" bandRow="1">
                <a:tableStyleId>{31576B83-B37F-43EF-91F5-CDC86FC66275}</a:tableStyleId>
              </a:tblPr>
              <a:tblGrid>
                <a:gridCol w="1152558">
                  <a:extLst>
                    <a:ext uri="{9D8B030D-6E8A-4147-A177-3AD203B41FA5}">
                      <a16:colId xmlns:a16="http://schemas.microsoft.com/office/drawing/2014/main" val="3941910547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1715028715"/>
                    </a:ext>
                  </a:extLst>
                </a:gridCol>
                <a:gridCol w="883256">
                  <a:extLst>
                    <a:ext uri="{9D8B030D-6E8A-4147-A177-3AD203B41FA5}">
                      <a16:colId xmlns:a16="http://schemas.microsoft.com/office/drawing/2014/main" val="602861164"/>
                    </a:ext>
                  </a:extLst>
                </a:gridCol>
                <a:gridCol w="3824749">
                  <a:extLst>
                    <a:ext uri="{9D8B030D-6E8A-4147-A177-3AD203B41FA5}">
                      <a16:colId xmlns:a16="http://schemas.microsoft.com/office/drawing/2014/main" val="3755746892"/>
                    </a:ext>
                  </a:extLst>
                </a:gridCol>
              </a:tblGrid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Title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Hospital Rating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Review Stars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Aspect Scores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267462"/>
                  </a:ext>
                </a:extLst>
              </a:tr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Vivekanand Hospital Bhubaneswar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{'service': 0.12956, 'cleanliness': 0.19434, 'food': 0.06478, 'facilities': 0.12956, 'staff': 0.12956}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8441494"/>
                  </a:ext>
                </a:extLst>
              </a:tr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Health Village Hospital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{'service': -0.19454000000000002, 'cleanliness': -0.29181, 'food': -0.09727000000000001, 'facilities': -0.19454000000000002, 'staff': -0.19454000000000002}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1788039"/>
                  </a:ext>
                </a:extLst>
              </a:tr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Manipal Hospitals, Bhubaneswar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{'service': -0.1756, 'cleanliness': -0.26339999999999997, 'food': -0.0878, 'facilities': -0.1756, 'staff': -0.1756}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970673"/>
                  </a:ext>
                </a:extLst>
              </a:tr>
              <a:tr h="473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Sunshine Hospital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{'service': 0.19424, 'cleanliness': 0.29135999999999995, 'food': 0.09712, 'facilities': 0.19424, 'staff': 0.19424}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09427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A197D5-2773-4B6D-C02C-D6E78E33C469}"/>
              </a:ext>
            </a:extLst>
          </p:cNvPr>
          <p:cNvSpPr txBox="1"/>
          <p:nvPr/>
        </p:nvSpPr>
        <p:spPr>
          <a:xfrm>
            <a:off x="2995960" y="637215"/>
            <a:ext cx="315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Table 2:Result</a:t>
            </a:r>
          </a:p>
        </p:txBody>
      </p:sp>
    </p:spTree>
    <p:extLst>
      <p:ext uri="{BB962C8B-B14F-4D97-AF65-F5344CB8AC3E}">
        <p14:creationId xmlns:p14="http://schemas.microsoft.com/office/powerpoint/2010/main" val="99850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15181" y="766916"/>
            <a:ext cx="7113638" cy="523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Sentiment Classification Accuracy for Each Aspect: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Measures the model's ability to correctly classify sentiment (positive, negative, neutral) for each aspect.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Metrics: Accuracy, precision, recall, and F1-score will be used for evaluation.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Importance: Ensures accurate sentiment analysis for specific hospital features.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Correlation Between Generated Overall Sentiment Scores and Existing Hospital Ratings: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Evaluates the relationship between ABSA sentiment scores and existing star ratings.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Metrics: Pearson or Spearman correlation coefficients will be used to measure association.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Importance: Validates the reliability and alignment of the ABSA model with current rating systems.</a:t>
            </a:r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58197" y="929763"/>
            <a:ext cx="7027606" cy="1641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Qualitative Analysis of Aspect-Level Insights: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Involves manual review of how well the model identifies aspects and classifies nuanced sentiments.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Importance: Provides in-depth insights into the model's performance on real-world data and highlights areas for improvement.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5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References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43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3;p41">
            <a:extLst>
              <a:ext uri="{FF2B5EF4-FFF2-40B4-BE49-F238E27FC236}">
                <a16:creationId xmlns:a16="http://schemas.microsoft.com/office/drawing/2014/main" id="{FEE2D706-FFC6-49B3-4D49-C43D6923D516}"/>
              </a:ext>
            </a:extLst>
          </p:cNvPr>
          <p:cNvSpPr txBox="1">
            <a:spLocks/>
          </p:cNvSpPr>
          <p:nvPr/>
        </p:nvSpPr>
        <p:spPr>
          <a:xfrm>
            <a:off x="419947" y="413173"/>
            <a:ext cx="8304106" cy="438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[1]	S. Yang, Q. Li, H. Lim, and J. Kim, “An attentive aspect-based recommendation model with deep neural network,” IEEE Access, vol. 12, pp. 5781–5791, 2024.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[2]	K.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Jahanbin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 and M. A. Z.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Chahooki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“Aspect-based sentiment analysis of twitter influencers to predict the trend of cryptocurrencies based on hybrid deep transfer learning models,” IEEE Access, vol. 11, pp. 121656–121670, 2023.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[3]	Y. Yu, D.-T.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Dinh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B.-H. Nguyen, F. Yu, and V.-N. Huynh, “Mining insights from esports game reviews with an aspect-based sentiment analysis framework,” IEEE Access, vol. 11, pp. 61161–61172, 2023.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[4]	J. Chen, H. Fan, and W. Wang, “Syntactic and semantic aware graph convolutional network for aspect-based sentiment analysis,” IEEE Access, vol. 12, pp. 22500–22509, 2024.  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[5]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Jahanbin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K., &amp;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Chahooki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M. A. Z. (2023). Aspect-Based Sentiment Analysis of Twitter Influencers to Predict the Trend of Cryptocurrencies Based on Hybrid Deep Transfer Learning Models. IEEE Access, 11, 121656-121670.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97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7"/>
          <p:cNvSpPr txBox="1">
            <a:spLocks noGrp="1"/>
          </p:cNvSpPr>
          <p:nvPr>
            <p:ph type="subTitle" idx="14"/>
          </p:nvPr>
        </p:nvSpPr>
        <p:spPr>
          <a:xfrm>
            <a:off x="1143999" y="1439159"/>
            <a:ext cx="3251020" cy="24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Problem Specification</a:t>
            </a:r>
          </a:p>
          <a:p>
            <a:pPr marL="28575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Introduction</a:t>
            </a:r>
          </a:p>
          <a:p>
            <a:pPr marL="28575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Literature Survey</a:t>
            </a:r>
          </a:p>
        </p:txBody>
      </p:sp>
      <p:sp>
        <p:nvSpPr>
          <p:cNvPr id="1212" name="Google Shape;12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DB09DF-4C6E-E297-80DD-C55C3DF663F8}"/>
              </a:ext>
            </a:extLst>
          </p:cNvPr>
          <p:cNvSpPr txBox="1"/>
          <p:nvPr/>
        </p:nvSpPr>
        <p:spPr>
          <a:xfrm>
            <a:off x="4670323" y="1253699"/>
            <a:ext cx="3526322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Proposed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Block Diagram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Results &amp; Discussion</a:t>
            </a:r>
          </a:p>
        </p:txBody>
      </p:sp>
      <p:sp>
        <p:nvSpPr>
          <p:cNvPr id="28" name="Google Shape;1213;p37">
            <a:extLst>
              <a:ext uri="{FF2B5EF4-FFF2-40B4-BE49-F238E27FC236}">
                <a16:creationId xmlns:a16="http://schemas.microsoft.com/office/drawing/2014/main" id="{8E563877-B4B0-693A-F8BB-BAF529993189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918995" y="1673039"/>
            <a:ext cx="450008" cy="332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dirty="0"/>
          </a:p>
        </p:txBody>
      </p:sp>
      <p:sp>
        <p:nvSpPr>
          <p:cNvPr id="29" name="Google Shape;1213;p37">
            <a:extLst>
              <a:ext uri="{FF2B5EF4-FFF2-40B4-BE49-F238E27FC236}">
                <a16:creationId xmlns:a16="http://schemas.microsoft.com/office/drawing/2014/main" id="{00C63335-56DB-DC67-B987-9C35976F4180}"/>
              </a:ext>
            </a:extLst>
          </p:cNvPr>
          <p:cNvSpPr txBox="1">
            <a:spLocks/>
          </p:cNvSpPr>
          <p:nvPr/>
        </p:nvSpPr>
        <p:spPr>
          <a:xfrm>
            <a:off x="918995" y="2485246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02</a:t>
            </a:r>
            <a:endParaRPr lang="en" dirty="0"/>
          </a:p>
        </p:txBody>
      </p:sp>
      <p:sp>
        <p:nvSpPr>
          <p:cNvPr id="30" name="Google Shape;1213;p37">
            <a:extLst>
              <a:ext uri="{FF2B5EF4-FFF2-40B4-BE49-F238E27FC236}">
                <a16:creationId xmlns:a16="http://schemas.microsoft.com/office/drawing/2014/main" id="{756D0908-8CDB-ABD2-DE43-913F30FC133C}"/>
              </a:ext>
            </a:extLst>
          </p:cNvPr>
          <p:cNvSpPr txBox="1">
            <a:spLocks/>
          </p:cNvSpPr>
          <p:nvPr/>
        </p:nvSpPr>
        <p:spPr>
          <a:xfrm>
            <a:off x="918995" y="3347263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03</a:t>
            </a:r>
            <a:endParaRPr lang="en" dirty="0"/>
          </a:p>
        </p:txBody>
      </p:sp>
      <p:sp>
        <p:nvSpPr>
          <p:cNvPr id="32" name="Google Shape;1213;p37">
            <a:extLst>
              <a:ext uri="{FF2B5EF4-FFF2-40B4-BE49-F238E27FC236}">
                <a16:creationId xmlns:a16="http://schemas.microsoft.com/office/drawing/2014/main" id="{232E9C6F-2C71-73D4-2976-918FD1941B36}"/>
              </a:ext>
            </a:extLst>
          </p:cNvPr>
          <p:cNvSpPr txBox="1">
            <a:spLocks/>
          </p:cNvSpPr>
          <p:nvPr/>
        </p:nvSpPr>
        <p:spPr>
          <a:xfrm>
            <a:off x="4482298" y="1673039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04</a:t>
            </a:r>
            <a:endParaRPr lang="en" dirty="0"/>
          </a:p>
        </p:txBody>
      </p:sp>
      <p:sp>
        <p:nvSpPr>
          <p:cNvPr id="33" name="Google Shape;1213;p37">
            <a:extLst>
              <a:ext uri="{FF2B5EF4-FFF2-40B4-BE49-F238E27FC236}">
                <a16:creationId xmlns:a16="http://schemas.microsoft.com/office/drawing/2014/main" id="{DD222FC2-4CB0-5BC7-93D5-1038DDA8BA20}"/>
              </a:ext>
            </a:extLst>
          </p:cNvPr>
          <p:cNvSpPr txBox="1">
            <a:spLocks/>
          </p:cNvSpPr>
          <p:nvPr/>
        </p:nvSpPr>
        <p:spPr>
          <a:xfrm>
            <a:off x="4482298" y="2485246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05</a:t>
            </a:r>
            <a:endParaRPr lang="en" dirty="0"/>
          </a:p>
        </p:txBody>
      </p:sp>
      <p:sp>
        <p:nvSpPr>
          <p:cNvPr id="34" name="Google Shape;1213;p37">
            <a:extLst>
              <a:ext uri="{FF2B5EF4-FFF2-40B4-BE49-F238E27FC236}">
                <a16:creationId xmlns:a16="http://schemas.microsoft.com/office/drawing/2014/main" id="{42B1B524-76FF-CBEF-4BCB-8E19B841A569}"/>
              </a:ext>
            </a:extLst>
          </p:cNvPr>
          <p:cNvSpPr txBox="1">
            <a:spLocks/>
          </p:cNvSpPr>
          <p:nvPr/>
        </p:nvSpPr>
        <p:spPr>
          <a:xfrm>
            <a:off x="4482298" y="3347263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06</a:t>
            </a:r>
            <a:endParaRPr lang="en" dirty="0"/>
          </a:p>
        </p:txBody>
      </p:sp>
      <p:sp>
        <p:nvSpPr>
          <p:cNvPr id="2" name="Google Shape;1213;p37">
            <a:extLst>
              <a:ext uri="{FF2B5EF4-FFF2-40B4-BE49-F238E27FC236}">
                <a16:creationId xmlns:a16="http://schemas.microsoft.com/office/drawing/2014/main" id="{5F47C25A-1B77-921D-D086-636B507AA634}"/>
              </a:ext>
            </a:extLst>
          </p:cNvPr>
          <p:cNvSpPr txBox="1">
            <a:spLocks/>
          </p:cNvSpPr>
          <p:nvPr/>
        </p:nvSpPr>
        <p:spPr>
          <a:xfrm>
            <a:off x="918995" y="4119139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07</a:t>
            </a: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0CEA-14CE-0C6E-5E5B-5F753B34A72C}"/>
              </a:ext>
            </a:extLst>
          </p:cNvPr>
          <p:cNvSpPr txBox="1"/>
          <p:nvPr/>
        </p:nvSpPr>
        <p:spPr>
          <a:xfrm>
            <a:off x="1544049" y="3686408"/>
            <a:ext cx="2442164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References 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972538"/>
              </a:solidFill>
              <a:effectLst/>
              <a:uLnTx/>
              <a:uFillTx/>
              <a:latin typeface="Encode Sans Semi Expanded ExtraBold"/>
              <a:sym typeface="Encode Sans Semi Expande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Problem Specification</a:t>
            </a:r>
            <a:endParaRPr sz="4000" dirty="0"/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957892" y="992408"/>
            <a:ext cx="7228215" cy="315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an aspect-based sentiment analysis model to analyze hospital reviews.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Scrape reviews from Google Maps and other free sources.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individual aspects like service, food, staff, facilities, and hygiene.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relevant aspects in hospital reviews.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sentiment polarity for each aspect.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Aggregate multi-dimensional sentiment information.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an overall sentiment score for the hospital.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the sentiment score with the hospital’s existing rating for cross-validation.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38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2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15181" y="806244"/>
            <a:ext cx="7113638" cy="523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Patient feedback from online reviews is essential for improving healthcare service quality.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 ratings on platforms like Google Maps lack detailed insights into specific aspects of hospital experiences.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Aspect-Based Sentiment Analysis (ABSA) extracts fine-grained opinions on dimensions like care, staff, and hygiene.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project involves scraping hospital reviews, identifying key aspects, and analyzing sentiment using </a:t>
            </a:r>
            <a:r>
              <a:rPr lang="en-US" dirty="0" err="1"/>
              <a:t>RoBERTa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75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1980606"/>
            <a:ext cx="3982064" cy="1182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Literature Survey</a:t>
            </a:r>
            <a:endParaRPr sz="4000" dirty="0"/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7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4769B2-E5A3-3346-1650-3A4F7CC4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733"/>
          <a:stretch/>
        </p:blipFill>
        <p:spPr>
          <a:xfrm>
            <a:off x="403622" y="336709"/>
            <a:ext cx="8336756" cy="4506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1E6935-E8BE-D56D-906A-F241E7E116CE}"/>
              </a:ext>
            </a:extLst>
          </p:cNvPr>
          <p:cNvSpPr txBox="1"/>
          <p:nvPr/>
        </p:nvSpPr>
        <p:spPr>
          <a:xfrm>
            <a:off x="2810107" y="28932"/>
            <a:ext cx="352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Table 1:Literature Study</a:t>
            </a:r>
          </a:p>
        </p:txBody>
      </p:sp>
    </p:spTree>
    <p:extLst>
      <p:ext uri="{BB962C8B-B14F-4D97-AF65-F5344CB8AC3E}">
        <p14:creationId xmlns:p14="http://schemas.microsoft.com/office/powerpoint/2010/main" val="392522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Proposed Solution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464808"/>
      </p:ext>
    </p:extLst>
  </p:cSld>
  <p:clrMapOvr>
    <a:masterClrMapping/>
  </p:clrMapOvr>
</p:sld>
</file>

<file path=ppt/theme/theme1.xml><?xml version="1.0" encoding="utf-8"?>
<a:theme xmlns:a="http://schemas.openxmlformats.org/drawingml/2006/main" name="Hospital Admission and Discharge by Slidesgo">
  <a:themeElements>
    <a:clrScheme name="Simple Light">
      <a:dk1>
        <a:srgbClr val="FFFFFF"/>
      </a:dk1>
      <a:lt1>
        <a:srgbClr val="CFE2F3"/>
      </a:lt1>
      <a:dk2>
        <a:srgbClr val="6FA8DC"/>
      </a:dk2>
      <a:lt2>
        <a:srgbClr val="3D85C6"/>
      </a:lt2>
      <a:accent1>
        <a:srgbClr val="0B5394"/>
      </a:accent1>
      <a:accent2>
        <a:srgbClr val="0B2F69"/>
      </a:accent2>
      <a:accent3>
        <a:srgbClr val="657E93"/>
      </a:accent3>
      <a:accent4>
        <a:srgbClr val="972538"/>
      </a:accent4>
      <a:accent5>
        <a:srgbClr val="FFFFFF"/>
      </a:accent5>
      <a:accent6>
        <a:srgbClr val="FFFFFF"/>
      </a:accent6>
      <a:hlink>
        <a:srgbClr val="0B2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835</Words>
  <Application>Microsoft Office PowerPoint</Application>
  <PresentationFormat>On-screen Show (16:9)</PresentationFormat>
  <Paragraphs>90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Anaheim</vt:lpstr>
      <vt:lpstr>Noto Sans Thai</vt:lpstr>
      <vt:lpstr>Bebas Neue</vt:lpstr>
      <vt:lpstr>Encode Sans Semi Expanded ExtraBold</vt:lpstr>
      <vt:lpstr>Calibri</vt:lpstr>
      <vt:lpstr>Hospital Admission and Discharge by Slidesgo</vt:lpstr>
      <vt:lpstr>Aspect-Based Sentiment Analysis Bhubaneswar Hospitals</vt:lpstr>
      <vt:lpstr>TABLE OF CONTENTS</vt:lpstr>
      <vt:lpstr>Problem Specification</vt:lpstr>
      <vt:lpstr>PowerPoint Presentation</vt:lpstr>
      <vt:lpstr>Introduction</vt:lpstr>
      <vt:lpstr>PowerPoint Presentation</vt:lpstr>
      <vt:lpstr>Literature Survey</vt:lpstr>
      <vt:lpstr>PowerPoint Presentation</vt:lpstr>
      <vt:lpstr>Proposed Solution</vt:lpstr>
      <vt:lpstr>PowerPoint Presentation</vt:lpstr>
      <vt:lpstr>Block Diagram</vt:lpstr>
      <vt:lpstr>PowerPoint Presentation</vt:lpstr>
      <vt:lpstr>Results &amp; Discussion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Aspect-Based Sentiment Analysis Bhubaneswar Hospitals</dc:title>
  <dc:creator>Sourav Acharya</dc:creator>
  <cp:lastModifiedBy>rishav</cp:lastModifiedBy>
  <cp:revision>7</cp:revision>
  <dcterms:modified xsi:type="dcterms:W3CDTF">2024-09-14T04:51:30Z</dcterms:modified>
</cp:coreProperties>
</file>