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772400" cy="1466850"/>
          </a:xfrm>
        </p:spPr>
        <p:txBody>
          <a:bodyPr/>
          <a:lstStyle/>
          <a:p>
            <a:r>
              <a:rPr lang="en-US" dirty="0" smtClean="0"/>
              <a:t>Smart Sensors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048000"/>
            <a:ext cx="6400800" cy="17526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Rishav Pandey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B.Tech (6</a:t>
            </a:r>
            <a:r>
              <a:rPr lang="en-US" sz="2400" baseline="30000" dirty="0" smtClean="0">
                <a:solidFill>
                  <a:schemeClr val="tx2"/>
                </a:solidFill>
              </a:rPr>
              <a:t>th</a:t>
            </a:r>
            <a:r>
              <a:rPr lang="en-US" sz="2400" dirty="0" smtClean="0">
                <a:solidFill>
                  <a:schemeClr val="tx2"/>
                </a:solidFill>
              </a:rPr>
              <a:t> sem.)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Electronics &amp; Communication Engineering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Jabalpur Engineering College</a:t>
            </a:r>
            <a:endParaRPr lang="en-IN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Motion Detection </a:t>
            </a:r>
            <a:r>
              <a:rPr lang="en-IN" dirty="0" smtClean="0">
                <a:solidFill>
                  <a:schemeClr val="accent2"/>
                </a:solidFill>
              </a:rPr>
              <a:t>Sensors….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A motion detector is an electronic device which is used to detect the physical movement(motion) in a given area and it transforms motion into an electric signal ; motion of </a:t>
            </a:r>
            <a:r>
              <a:rPr lang="en-IN" sz="2000" dirty="0" smtClean="0"/>
              <a:t>any object </a:t>
            </a:r>
            <a:r>
              <a:rPr lang="en-IN" sz="2000" dirty="0" smtClean="0"/>
              <a:t>or motion of human </a:t>
            </a:r>
            <a:r>
              <a:rPr lang="en-IN" sz="2000" dirty="0" smtClean="0"/>
              <a:t>being.</a:t>
            </a:r>
          </a:p>
          <a:p>
            <a:r>
              <a:rPr lang="en-US" sz="2000" dirty="0" smtClean="0"/>
              <a:t>Ex- </a:t>
            </a:r>
            <a:r>
              <a:rPr lang="en-IN" sz="2000" dirty="0" smtClean="0"/>
              <a:t>Passive infrared (PIR</a:t>
            </a:r>
            <a:r>
              <a:rPr lang="en-IN" sz="2000" dirty="0" smtClean="0"/>
              <a:t>), </a:t>
            </a:r>
            <a:r>
              <a:rPr lang="en-IN" sz="2000" dirty="0" smtClean="0"/>
              <a:t>in household motion sensing devices and is designed to turn on a light only when motion is detected </a:t>
            </a:r>
            <a:r>
              <a:rPr lang="en-IN" sz="2000" i="1" dirty="0" smtClean="0"/>
              <a:t>and</a:t>
            </a:r>
            <a:r>
              <a:rPr lang="en-IN" sz="2000" dirty="0" smtClean="0"/>
              <a:t> when the surrounding environment is sufficiently dark.</a:t>
            </a:r>
          </a:p>
          <a:p>
            <a:endParaRPr lang="en-IN" dirty="0"/>
          </a:p>
        </p:txBody>
      </p:sp>
      <p:pic>
        <p:nvPicPr>
          <p:cNvPr id="22531" name="Picture 3" descr="C:\Users\gvest\Downloads\200px-Photospir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810000"/>
            <a:ext cx="2540000" cy="246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Optical </a:t>
            </a:r>
            <a:r>
              <a:rPr lang="en-IN" dirty="0" smtClean="0">
                <a:solidFill>
                  <a:schemeClr val="accent2"/>
                </a:solidFill>
              </a:rPr>
              <a:t>Sensors….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sensor which measures the physical quantity of light rays and convert it into electrical signal which can be easily readable by user or an electronic instrument/device is called optical sensor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23554" name="Picture 2" descr="C:\Users\gvest\Downloads\3-s2.0-B9780128129395000045-f04-06-978012812939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352800"/>
            <a:ext cx="3294063" cy="26939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Gyroscope </a:t>
            </a:r>
            <a:r>
              <a:rPr lang="en-IN" dirty="0" smtClean="0">
                <a:solidFill>
                  <a:schemeClr val="accent2"/>
                </a:solidFill>
              </a:rPr>
              <a:t>Sensors….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sensor or device which is used to measure the angular rate or angular velocity is known as Gyro sensors. The most important application is monitoring the orientation of an object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24581" name="Picture 5" descr="C:\Users\gvest\Downloads\download (6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505200"/>
            <a:ext cx="3352800" cy="2580085"/>
          </a:xfrm>
          <a:prstGeom prst="rect">
            <a:avLst/>
          </a:prstGeom>
          <a:noFill/>
        </p:spPr>
      </p:pic>
      <p:pic>
        <p:nvPicPr>
          <p:cNvPr id="24583" name="Picture 7" descr="C:\Users\gvest\Downloads\Gyroscope-Sens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657600"/>
            <a:ext cx="3535680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gvest\Downloads\thank-you-lettering_1262-696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0675" y="1319213"/>
            <a:ext cx="5962650" cy="421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Sensor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 </a:t>
            </a:r>
            <a:r>
              <a:rPr lang="en-IN" sz="2400" b="1" dirty="0" smtClean="0"/>
              <a:t>sensor</a:t>
            </a:r>
            <a:r>
              <a:rPr lang="en-IN" sz="2400" dirty="0" smtClean="0"/>
              <a:t> is a device that detects the change in the environment and responds to some output on the other system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IN" sz="2400" dirty="0" smtClean="0"/>
              <a:t>A sensor producing an output when combined with some interfacing </a:t>
            </a:r>
            <a:r>
              <a:rPr lang="en-IN" sz="2400" dirty="0" smtClean="0"/>
              <a:t>hardware </a:t>
            </a:r>
            <a:r>
              <a:rPr lang="en-IN" sz="2400" dirty="0" smtClean="0"/>
              <a:t>is termed to be an intelligent or smart sensor, which is a more acceptable term now. 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       </a:t>
            </a:r>
          </a:p>
          <a:p>
            <a:pPr>
              <a:buNone/>
            </a:pPr>
            <a:r>
              <a:rPr lang="en-IN" sz="2400" dirty="0" smtClean="0"/>
              <a:t> </a:t>
            </a:r>
            <a:r>
              <a:rPr lang="en-IN" sz="2400" dirty="0" smtClean="0"/>
              <a:t>            Sensors </a:t>
            </a:r>
            <a:r>
              <a:rPr lang="en-IN" sz="2400" dirty="0" smtClean="0"/>
              <a:t>+ Interfacing </a:t>
            </a:r>
            <a:r>
              <a:rPr lang="en-IN" sz="2400" dirty="0" smtClean="0"/>
              <a:t>Hardware </a:t>
            </a:r>
            <a:r>
              <a:rPr lang="en-IN" sz="2400" dirty="0" smtClean="0"/>
              <a:t>= Smart Sensors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Types of Smart Sensors….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Temperature Sensors</a:t>
            </a:r>
          </a:p>
          <a:p>
            <a:r>
              <a:rPr lang="en-IN" sz="2400" dirty="0" smtClean="0"/>
              <a:t>Proximity Sensor</a:t>
            </a:r>
          </a:p>
          <a:p>
            <a:r>
              <a:rPr lang="en-IN" sz="2400" dirty="0" smtClean="0"/>
              <a:t>Pressure Sensor</a:t>
            </a:r>
          </a:p>
          <a:p>
            <a:r>
              <a:rPr lang="en-IN" sz="2400" dirty="0" smtClean="0"/>
              <a:t>Gas </a:t>
            </a:r>
            <a:r>
              <a:rPr lang="en-IN" sz="2400" dirty="0" smtClean="0"/>
              <a:t>&amp; Smoke </a:t>
            </a:r>
            <a:r>
              <a:rPr lang="en-IN" sz="2400" dirty="0" smtClean="0"/>
              <a:t>Sensor</a:t>
            </a:r>
          </a:p>
          <a:p>
            <a:r>
              <a:rPr lang="en-IN" sz="2400" dirty="0" smtClean="0"/>
              <a:t>Accelerometer Sensors</a:t>
            </a:r>
          </a:p>
          <a:p>
            <a:r>
              <a:rPr lang="en-IN" sz="2400" dirty="0" smtClean="0"/>
              <a:t>Level </a:t>
            </a:r>
            <a:r>
              <a:rPr lang="en-IN" sz="2400" dirty="0" smtClean="0"/>
              <a:t>Sensors </a:t>
            </a:r>
            <a:endParaRPr lang="en-IN" sz="2400" dirty="0" smtClean="0"/>
          </a:p>
          <a:p>
            <a:r>
              <a:rPr lang="en-IN" sz="2400" dirty="0" smtClean="0"/>
              <a:t>Motion </a:t>
            </a:r>
            <a:r>
              <a:rPr lang="en-IN" sz="2400" dirty="0" smtClean="0"/>
              <a:t>Detection </a:t>
            </a:r>
            <a:r>
              <a:rPr lang="en-IN" sz="2400" dirty="0" smtClean="0"/>
              <a:t>Sensors</a:t>
            </a:r>
          </a:p>
          <a:p>
            <a:r>
              <a:rPr lang="en-IN" sz="2400" dirty="0" smtClean="0"/>
              <a:t>Optical </a:t>
            </a:r>
            <a:r>
              <a:rPr lang="en-IN" sz="2400" dirty="0" smtClean="0"/>
              <a:t>Sensors </a:t>
            </a:r>
            <a:endParaRPr lang="en-IN" sz="2400" dirty="0" smtClean="0"/>
          </a:p>
          <a:p>
            <a:r>
              <a:rPr lang="en-IN" sz="2400" dirty="0" smtClean="0"/>
              <a:t>Gyroscope </a:t>
            </a:r>
            <a:r>
              <a:rPr lang="en-IN" sz="2400" dirty="0" smtClean="0"/>
              <a:t>Sensors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Temperature </a:t>
            </a:r>
            <a:r>
              <a:rPr lang="en-IN" dirty="0" smtClean="0"/>
              <a:t>Sensor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temperature sensor is an electronic device that measures the temperature of its environment and converts the input data into electronic data to record, monitor, or signal temperature changes.</a:t>
            </a:r>
            <a:endParaRPr lang="en-IN" sz="2400" dirty="0"/>
          </a:p>
        </p:txBody>
      </p:sp>
      <p:sp>
        <p:nvSpPr>
          <p:cNvPr id="1026" name="AutoShape 2" descr="Temperature Sensor types, Working and their Applic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Temperature Sensor types, Working and their Applic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Temperature Sensor types, Working and their Applic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Temperature Sensor types, Working and their Applic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 descr="C:\Users\gvest\Downloads\download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114800"/>
            <a:ext cx="2705100" cy="168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chemeClr val="accent2"/>
                </a:solidFill>
              </a:rPr>
              <a:t>Proximity Sensor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A </a:t>
            </a:r>
            <a:r>
              <a:rPr lang="en-IN" sz="2000" b="1" dirty="0" smtClean="0"/>
              <a:t>proximity sensor</a:t>
            </a:r>
            <a:r>
              <a:rPr lang="en-IN" sz="2000" dirty="0" smtClean="0"/>
              <a:t> is a sensor able to detect the presence of </a:t>
            </a:r>
            <a:r>
              <a:rPr lang="en-IN" sz="2000" dirty="0" smtClean="0"/>
              <a:t>nearby </a:t>
            </a:r>
            <a:r>
              <a:rPr lang="en-IN" sz="2000" dirty="0" smtClean="0"/>
              <a:t>objects without any physical </a:t>
            </a:r>
            <a:r>
              <a:rPr lang="en-IN" sz="2000" dirty="0" smtClean="0"/>
              <a:t>contact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A proximity sensor often emits an electromagnetic field or a beam of electromagnetic </a:t>
            </a:r>
            <a:r>
              <a:rPr lang="en-IN" sz="2000" dirty="0" smtClean="0"/>
              <a:t>radiation, </a:t>
            </a:r>
            <a:r>
              <a:rPr lang="en-IN" sz="2000" dirty="0" smtClean="0"/>
              <a:t>and looks for changes in the field or return signal. The object being sensed is often referred to as the proximity sensor's target. </a:t>
            </a:r>
          </a:p>
          <a:p>
            <a:endParaRPr lang="en-IN" sz="2400" dirty="0"/>
          </a:p>
        </p:txBody>
      </p:sp>
      <p:pic>
        <p:nvPicPr>
          <p:cNvPr id="17410" name="Picture 2" descr="C:\Users\gvest\Downloads\main-qimg-141f10c444a0a0b84b79117eb078860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810000"/>
            <a:ext cx="4724400" cy="26525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Pressure </a:t>
            </a:r>
            <a:r>
              <a:rPr lang="en-IN" dirty="0" smtClean="0">
                <a:solidFill>
                  <a:schemeClr val="accent2"/>
                </a:solidFill>
              </a:rPr>
              <a:t>Sensors….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pressure sensor is a device that senses pressure and converts it into an electric signal. </a:t>
            </a:r>
            <a:endParaRPr lang="en-IN" sz="2400" dirty="0" smtClean="0"/>
          </a:p>
          <a:p>
            <a:r>
              <a:rPr lang="en-IN" sz="2400" dirty="0" smtClean="0"/>
              <a:t>A pressure sensor usually acts as a </a:t>
            </a:r>
            <a:r>
              <a:rPr lang="en-IN" sz="2400" dirty="0" smtClean="0"/>
              <a:t>transducer.</a:t>
            </a:r>
            <a:endParaRPr lang="en-IN" sz="2400" dirty="0"/>
          </a:p>
        </p:txBody>
      </p:sp>
      <p:pic>
        <p:nvPicPr>
          <p:cNvPr id="18436" name="Picture 4" descr="C:\Users\gvest\Downloads\Pressure-Sensor-Applicatio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3581400"/>
            <a:ext cx="3995771" cy="2236788"/>
          </a:xfrm>
          <a:prstGeom prst="rect">
            <a:avLst/>
          </a:prstGeom>
          <a:noFill/>
        </p:spPr>
      </p:pic>
      <p:pic>
        <p:nvPicPr>
          <p:cNvPr id="18437" name="Picture 5" descr="C:\Users\gvest\Downloads\What-is-a-Pressure-Sensor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581400"/>
            <a:ext cx="3906647" cy="2171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Gas &amp; Smoke </a:t>
            </a:r>
            <a:r>
              <a:rPr lang="en-IN" dirty="0" smtClean="0"/>
              <a:t>Sensors….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Gas sensors </a:t>
            </a:r>
            <a:r>
              <a:rPr lang="en-IN" sz="2400" dirty="0" smtClean="0"/>
              <a:t>are </a:t>
            </a:r>
            <a:r>
              <a:rPr lang="en-IN" sz="2400" dirty="0" smtClean="0"/>
              <a:t>specifically used to monitor changes of the air quality and detect the presence of various gases. A smoke sensor is a device that senses smoke (airborne particulates &amp; gases ) and it’s level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19460" name="Picture 4" descr="C:\Users\gvest\Downloads\download (4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3505200"/>
            <a:ext cx="2848391" cy="2514600"/>
          </a:xfrm>
          <a:prstGeom prst="rect">
            <a:avLst/>
          </a:prstGeom>
          <a:noFill/>
        </p:spPr>
      </p:pic>
      <p:pic>
        <p:nvPicPr>
          <p:cNvPr id="19462" name="Picture 6" descr="C:\Users\gvest\Downloads\51XOa4ebi1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429000"/>
            <a:ext cx="2743200" cy="25786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Accelerometer </a:t>
            </a:r>
            <a:r>
              <a:rPr lang="en-IN" dirty="0" smtClean="0">
                <a:solidFill>
                  <a:schemeClr val="accent2"/>
                </a:solidFill>
              </a:rPr>
              <a:t>Sensors….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Accelerometer is a transducer that is used to measure the physical or measurable acceleration experienced by an object due to inertial forces and converts the mechanical motion into an electrical output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Accelerometers</a:t>
            </a:r>
            <a:r>
              <a:rPr lang="en-IN" sz="2400" dirty="0" smtClean="0"/>
              <a:t> in </a:t>
            </a:r>
            <a:r>
              <a:rPr lang="en-IN" sz="2400" b="1" dirty="0" smtClean="0"/>
              <a:t>mobile phones</a:t>
            </a:r>
            <a:r>
              <a:rPr lang="en-IN" sz="2400" dirty="0" smtClean="0"/>
              <a:t> are used to detect the orientation of the </a:t>
            </a:r>
            <a:r>
              <a:rPr lang="en-IN" sz="2400" b="1" dirty="0" smtClean="0"/>
              <a:t>phone.</a:t>
            </a:r>
            <a:endParaRPr lang="en-IN" sz="2400" dirty="0"/>
          </a:p>
        </p:txBody>
      </p:sp>
      <p:pic>
        <p:nvPicPr>
          <p:cNvPr id="20482" name="Picture 2" descr="C:\Users\gvest\Downloads\accelerome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267200"/>
            <a:ext cx="4038600" cy="2011561"/>
          </a:xfrm>
          <a:prstGeom prst="rect">
            <a:avLst/>
          </a:prstGeom>
          <a:noFill/>
        </p:spPr>
      </p:pic>
      <p:pic>
        <p:nvPicPr>
          <p:cNvPr id="20483" name="Picture 3" descr="C:\Users\gvest\Downloads\download (5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4343400"/>
            <a:ext cx="3413125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Level </a:t>
            </a:r>
            <a:r>
              <a:rPr lang="en-IN" dirty="0" smtClean="0">
                <a:solidFill>
                  <a:schemeClr val="accent2"/>
                </a:solidFill>
              </a:rPr>
              <a:t>Sensors….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sensor which is used to </a:t>
            </a:r>
            <a:r>
              <a:rPr lang="en-IN" sz="2400" dirty="0" smtClean="0"/>
              <a:t>determine </a:t>
            </a:r>
            <a:r>
              <a:rPr lang="en-IN" sz="2400" dirty="0" smtClean="0"/>
              <a:t>the level or amount of fluids, liquids or other substances that flow in an open or closed system is called Level </a:t>
            </a:r>
            <a:r>
              <a:rPr lang="en-IN" sz="2400" dirty="0" smtClean="0"/>
              <a:t>sensor.</a:t>
            </a:r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21509" name="Picture 5" descr="C:\Users\gvest\Downloads\Radar-Level-Sensor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352800"/>
            <a:ext cx="4587785" cy="25812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361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Smart Sensors</vt:lpstr>
      <vt:lpstr>What is a Sensor</vt:lpstr>
      <vt:lpstr>Types of Smart Sensors….</vt:lpstr>
      <vt:lpstr>Temperature Sensor</vt:lpstr>
      <vt:lpstr> Proximity Sensor</vt:lpstr>
      <vt:lpstr>Pressure Sensors….</vt:lpstr>
      <vt:lpstr>Gas &amp; Smoke Sensors….</vt:lpstr>
      <vt:lpstr>Accelerometer Sensors….</vt:lpstr>
      <vt:lpstr>Level Sensors….</vt:lpstr>
      <vt:lpstr>Motion Detection Sensors….</vt:lpstr>
      <vt:lpstr>Optical Sensors….</vt:lpstr>
      <vt:lpstr>Gyroscope Sensors….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Sensors</dc:title>
  <dc:creator>cucu nemo</dc:creator>
  <cp:lastModifiedBy>gvest</cp:lastModifiedBy>
  <cp:revision>25</cp:revision>
  <dcterms:created xsi:type="dcterms:W3CDTF">2006-08-16T00:00:00Z</dcterms:created>
  <dcterms:modified xsi:type="dcterms:W3CDTF">2021-07-08T09:20:50Z</dcterms:modified>
</cp:coreProperties>
</file>