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03D66-84DC-4F51-B1D7-DC622CD1E925}" v="58" dt="2025-10-29T18:36:15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4C27-AA2F-5C25-BDB2-79B79A27C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CD770-69E6-B7A6-AE1D-3E72D683F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137E-D7ED-37C3-ABD2-D9C7AFBB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0DCA-7ADD-1F31-8C5B-F56D6DDA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DE153-EFE2-ABD3-7D94-4EDF187A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85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8FC3-8212-35C9-8EAB-277577876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04483-44F5-A233-927B-3940E249F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0DF4-7612-414B-D2B1-3E69CB309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63C21-9DF1-097E-2B25-6E74B971F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81B25-4E7F-85E8-0CB3-0054B4596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7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E03D7-4003-E970-0CD7-D419320DE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84765-49DD-8B35-FA30-DC9500EE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DFA81-2A68-1667-AA73-A50D3333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D3235-7FC0-5FA7-8F81-297845FE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C281-13FD-10CC-9121-CD01062AB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9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FD409-66F9-40EF-49A6-7B17FB5D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003F4-E3EB-3EEB-386D-FA90FE33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912AA-0BF7-F7D0-1EE5-5B2FFDA9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27796-0D6B-49EC-91E6-F43850FF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9873-D129-3619-EBE1-EC2E904B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3DD0-B848-0EA6-BD9E-95363B72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B49B6-E088-8DF8-F24D-2F73AED8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84D8C-D94A-A1EA-0F4B-ECCC7BF60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1A17C-171A-D4CF-33F8-E642B9BEE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F6C2-1058-C9C2-22A9-504E665F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2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04FB8-B8C9-C435-AB53-E0B1A5C17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D8FC-2973-B6E8-91CE-F268696C8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15DCB-048C-E3B2-7ABF-80E5BD0B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D230-80B9-002A-0051-0A8EEDB6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902DEF-DF47-52F3-A382-04F37E2E3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10EE0D-448A-B404-397E-7B209A4F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8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8181-B489-1823-3D78-93A79393E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2B719-3D16-AA87-3E3D-018D49703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7C4E6-5834-A1F0-D36F-4344B7E7A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DE3CFF-4D0A-CF5C-6796-42EECD1B9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589F5-F3DA-1941-89B5-48B4195D3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C40001-E8F2-079E-BF00-49DDCEDE8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2ABCEE-FEDA-39A8-3913-58025BF9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E12581-8872-983C-2464-8EB6FD28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12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5CEA-523D-3696-47E3-86CA8CA0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B6C46-5107-FE9A-D1F5-7BDECF19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0B255-CCF4-F488-8700-6709D1DA5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1D6271-14F0-BB78-ED84-AE8591F3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23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81812-4867-CF74-810E-A9E23FF2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23A4C-F8E9-F900-D789-D0C28643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3A66-FDD0-11E1-2EC9-2FF7D3AF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97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B5D1-31E4-E514-6453-F724A220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E89E-E65A-1CB9-D5BA-DA7FEDBDE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E4BE5-B75D-C5F1-7FA5-B2BEC803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93F1E-6534-CA76-2EE9-32903EAA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27FB8-5FC5-F3B4-D6BE-D75F2816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214F6-9620-0132-B541-C52A7236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87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EF52-71ED-C838-C813-FC0329C22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54834-05FD-70CE-C79B-C9F27E62D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2A505-CA9A-ED63-6E37-087523E35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43FFC-A56E-F47D-B0D2-37B40FA7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19A9A-3551-6E3A-F48A-9169B2E0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3F847-1C81-9962-3D2E-BE77978A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02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8AEDC-216D-5979-BFD8-46F4A1479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C4B5-8079-724C-D02E-16D855D7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AFC1B-1C2A-2A94-8D30-24CD4A7A1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8858-2E07-4DDC-81F9-3ADA0320B9A3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43DE-3650-8AC0-0492-3A3ECEB30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F5A98-A852-D898-4142-8E908D905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708-8331-4B0C-8589-2412D9998B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649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A5E7-F00C-60C4-D419-6D58670E1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662"/>
            <a:ext cx="9144000" cy="23876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ahnschrift Light SemiCondensed" panose="020B0502040204020203" pitchFamily="34" charset="0"/>
              </a:rPr>
              <a:t>NETFLIX DATA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B7C36-0F23-1DE7-D1DE-D557B9DB2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7912" y="4036763"/>
            <a:ext cx="8492629" cy="165576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An end-to-end Data Analytics Project (Excel + SQL + Power BI)</a:t>
            </a:r>
            <a:endParaRPr lang="en-IN" b="1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0B2E9-8C8A-1ED1-4C83-1F4B55D5D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964" y="76762"/>
            <a:ext cx="2655024" cy="1097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A515D3-BE02-FD1F-22CC-CCD87FF23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3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76A0-AC3F-230D-2E7A-133C54344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0604"/>
            <a:ext cx="10515600" cy="132556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E5091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93B9-0C43-43EB-6241-1D06A470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2693" y="881268"/>
            <a:ext cx="5149640" cy="558472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This is analytical dashboard of </a:t>
            </a:r>
            <a:r>
              <a:rPr lang="en-IN" dirty="0" err="1">
                <a:solidFill>
                  <a:schemeClr val="bg1"/>
                </a:solidFill>
              </a:rPr>
              <a:t>netflix’s</a:t>
            </a:r>
            <a:r>
              <a:rPr lang="en-IN" dirty="0">
                <a:solidFill>
                  <a:schemeClr val="bg1"/>
                </a:solidFill>
              </a:rPr>
              <a:t> platform data.</a:t>
            </a:r>
          </a:p>
          <a:p>
            <a:r>
              <a:rPr lang="en-IN" dirty="0">
                <a:solidFill>
                  <a:schemeClr val="bg1"/>
                </a:solidFill>
              </a:rPr>
              <a:t>KPIs: To give a quick overview of underlying data.</a:t>
            </a:r>
          </a:p>
          <a:p>
            <a:r>
              <a:rPr lang="en-IN" dirty="0">
                <a:solidFill>
                  <a:schemeClr val="bg1"/>
                </a:solidFill>
              </a:rPr>
              <a:t>Graphs/</a:t>
            </a:r>
            <a:r>
              <a:rPr lang="en-IN" dirty="0" err="1">
                <a:solidFill>
                  <a:schemeClr val="bg1"/>
                </a:solidFill>
              </a:rPr>
              <a:t>Barcharts</a:t>
            </a:r>
            <a:r>
              <a:rPr lang="en-IN" dirty="0">
                <a:solidFill>
                  <a:schemeClr val="bg1"/>
                </a:solidFill>
              </a:rPr>
              <a:t>: Each divulges different kinds of aggregated  information for instance: Top 5 Titles by IMDB score.</a:t>
            </a:r>
          </a:p>
          <a:p>
            <a:r>
              <a:rPr lang="en-IN" dirty="0">
                <a:solidFill>
                  <a:schemeClr val="bg1"/>
                </a:solidFill>
              </a:rPr>
              <a:t>Filters: Gives information about different segments of data and makes the dashboard interactive.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171C74-9228-E237-B4CA-18EE5BEC3F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31" y="949812"/>
            <a:ext cx="6390967" cy="326748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99AB0A-AC94-6C0A-D011-11D20B7EAB26}"/>
              </a:ext>
            </a:extLst>
          </p:cNvPr>
          <p:cNvSpPr txBox="1"/>
          <p:nvPr/>
        </p:nvSpPr>
        <p:spPr>
          <a:xfrm>
            <a:off x="1676399" y="4348006"/>
            <a:ext cx="3667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B6EAE-1665-4EE8-E94A-2E3CE28C0430}"/>
              </a:ext>
            </a:extLst>
          </p:cNvPr>
          <p:cNvSpPr txBox="1"/>
          <p:nvPr/>
        </p:nvSpPr>
        <p:spPr>
          <a:xfrm>
            <a:off x="147484" y="5009448"/>
            <a:ext cx="26350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 Excel</a:t>
            </a:r>
          </a:p>
          <a:p>
            <a:endParaRPr lang="en-IN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AD1B78F-97B0-3DA0-1DFA-3DF104DF76B9}"/>
              </a:ext>
            </a:extLst>
          </p:cNvPr>
          <p:cNvSpPr/>
          <p:nvPr/>
        </p:nvSpPr>
        <p:spPr>
          <a:xfrm>
            <a:off x="966017" y="5157710"/>
            <a:ext cx="710382" cy="129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92587-53A6-EAE1-F1C3-52A9E0407423}"/>
              </a:ext>
            </a:extLst>
          </p:cNvPr>
          <p:cNvSpPr txBox="1"/>
          <p:nvPr/>
        </p:nvSpPr>
        <p:spPr>
          <a:xfrm>
            <a:off x="147484" y="5409270"/>
            <a:ext cx="19566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Cleaned the raw data and handled nulls and blanks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8A4F4-241C-875B-2E53-1CB824F569D0}"/>
              </a:ext>
            </a:extLst>
          </p:cNvPr>
          <p:cNvSpPr txBox="1"/>
          <p:nvPr/>
        </p:nvSpPr>
        <p:spPr>
          <a:xfrm>
            <a:off x="2499848" y="4978649"/>
            <a:ext cx="26350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SQL </a:t>
            </a:r>
          </a:p>
          <a:p>
            <a:endParaRPr lang="en-IN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B45EA5-018D-8C00-9975-F38B8F00DF50}"/>
              </a:ext>
            </a:extLst>
          </p:cNvPr>
          <p:cNvSpPr/>
          <p:nvPr/>
        </p:nvSpPr>
        <p:spPr>
          <a:xfrm>
            <a:off x="3229891" y="5123668"/>
            <a:ext cx="710382" cy="1290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9890FD-7755-81CE-652E-F5679995C372}"/>
              </a:ext>
            </a:extLst>
          </p:cNvPr>
          <p:cNvSpPr txBox="1"/>
          <p:nvPr/>
        </p:nvSpPr>
        <p:spPr>
          <a:xfrm>
            <a:off x="2317599" y="5378769"/>
            <a:ext cx="1956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Prototyping of aggregate queries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C52E80-6C73-5916-B015-26D8DE8C1C89}"/>
              </a:ext>
            </a:extLst>
          </p:cNvPr>
          <p:cNvSpPr txBox="1"/>
          <p:nvPr/>
        </p:nvSpPr>
        <p:spPr>
          <a:xfrm>
            <a:off x="4680136" y="4933014"/>
            <a:ext cx="26350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Power BI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4747F3-4BA7-D47B-9FA7-17C5994D8A84}"/>
              </a:ext>
            </a:extLst>
          </p:cNvPr>
          <p:cNvSpPr txBox="1"/>
          <p:nvPr/>
        </p:nvSpPr>
        <p:spPr>
          <a:xfrm>
            <a:off x="4264736" y="5348002"/>
            <a:ext cx="3028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Further Cleaned data through power query. Visualized the data and converted into a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64B39E-3F7C-5D46-677F-D6E775DF4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712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5F8A86-E667-63EC-1B65-64F68AB44A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36" y="1046925"/>
            <a:ext cx="5181600" cy="322877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90765-8F11-AFE3-E8C4-81BBFFE7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1193" y="930890"/>
            <a:ext cx="5181600" cy="362032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Through this we can easily </a:t>
            </a:r>
            <a:r>
              <a:rPr lang="en-IN" dirty="0" err="1">
                <a:solidFill>
                  <a:schemeClr val="bg1"/>
                </a:solidFill>
              </a:rPr>
              <a:t>analyze</a:t>
            </a:r>
            <a:r>
              <a:rPr lang="en-IN" dirty="0">
                <a:solidFill>
                  <a:schemeClr val="bg1"/>
                </a:solidFill>
              </a:rPr>
              <a:t> and see the top shows that are watched and rated by the majority of people.</a:t>
            </a:r>
          </a:p>
          <a:p>
            <a:r>
              <a:rPr lang="en-IN" dirty="0">
                <a:solidFill>
                  <a:schemeClr val="bg1"/>
                </a:solidFill>
              </a:rPr>
              <a:t>The bar chart shows the highest </a:t>
            </a:r>
            <a:r>
              <a:rPr lang="en-IN" dirty="0" err="1">
                <a:solidFill>
                  <a:schemeClr val="bg1"/>
                </a:solidFill>
              </a:rPr>
              <a:t>imdb</a:t>
            </a:r>
            <a:r>
              <a:rPr lang="en-IN" dirty="0">
                <a:solidFill>
                  <a:schemeClr val="bg1"/>
                </a:solidFill>
              </a:rPr>
              <a:t> rated shows and the score in a easy manner.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0722D2-F037-2546-1DCC-4F937E325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58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62A81B0-596A-B244-1387-50003DB785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90" y="889880"/>
            <a:ext cx="5181600" cy="336923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FDDF5-9958-B63C-74E5-D63194EE1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645" y="889880"/>
            <a:ext cx="5181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This shows the yearly trend of number of titles released each year.</a:t>
            </a:r>
          </a:p>
          <a:p>
            <a:r>
              <a:rPr lang="en-IN" dirty="0">
                <a:solidFill>
                  <a:schemeClr val="bg1"/>
                </a:solidFill>
              </a:rPr>
              <a:t>The line chart shows how much the trend changes through different years.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C5C3F-34B1-D7ED-802D-12053575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0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E69011-B30A-5C35-E7C0-3B8594CFB3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" y="478605"/>
            <a:ext cx="4040528" cy="435133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7C8AD-7071-D969-602A-5EE04F1D4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4884" y="478605"/>
            <a:ext cx="5181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This </a:t>
            </a:r>
            <a:r>
              <a:rPr lang="en-IN" dirty="0" err="1">
                <a:solidFill>
                  <a:schemeClr val="bg1"/>
                </a:solidFill>
              </a:rPr>
              <a:t>treemap</a:t>
            </a:r>
            <a:r>
              <a:rPr lang="en-IN" dirty="0">
                <a:solidFill>
                  <a:schemeClr val="bg1"/>
                </a:solidFill>
              </a:rPr>
              <a:t> shows the top grossing genres that are trending on </a:t>
            </a:r>
            <a:r>
              <a:rPr lang="en-IN" dirty="0" err="1">
                <a:solidFill>
                  <a:schemeClr val="bg1"/>
                </a:solidFill>
              </a:rPr>
              <a:t>netflix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dirty="0" err="1">
                <a:solidFill>
                  <a:schemeClr val="bg1"/>
                </a:solidFill>
              </a:rPr>
              <a:t>treemap</a:t>
            </a:r>
            <a:r>
              <a:rPr lang="en-IN" dirty="0">
                <a:solidFill>
                  <a:schemeClr val="bg1"/>
                </a:solidFill>
              </a:rPr>
              <a:t> easily sums all the genre in a chart and assigns the highest with maximum segment.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29143E-AB74-1BF9-9C34-B5449EE77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3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AC1BA8-4043-46F5-4C77-BE49B8B7F3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55" y="973394"/>
            <a:ext cx="4053350" cy="285046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B2EA3-628E-A1D2-195E-9627F360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973394"/>
            <a:ext cx="5230091" cy="4336361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This donut chart shows the top countries that produced the most number of titles.</a:t>
            </a:r>
          </a:p>
          <a:p>
            <a:r>
              <a:rPr lang="en-IN" dirty="0">
                <a:solidFill>
                  <a:schemeClr val="bg1"/>
                </a:solidFill>
              </a:rPr>
              <a:t>Through donut chart we can easily understand the top most countries from a large dataset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B7AE65-41E6-5531-5E5D-BA004B930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8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C9D095-DB71-BC75-D266-37405C263E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30" y="921750"/>
            <a:ext cx="3982006" cy="300601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2675-2472-8838-30E5-58D3E5B65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0411" y="921750"/>
            <a:ext cx="5181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Globe Chart showcases different countries that shows the information about it.</a:t>
            </a:r>
          </a:p>
          <a:p>
            <a:r>
              <a:rPr lang="en-IN" dirty="0">
                <a:solidFill>
                  <a:schemeClr val="bg1"/>
                </a:solidFill>
              </a:rPr>
              <a:t>This dynamic globe makes it easier to understand the information of many countries in the easiest manner.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FBEC68-03C3-463B-9A8C-717C801E6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96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F920-2590-0AB6-6BD0-52EEBA2AA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301189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rgbClr val="E5091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A09D20-463A-526F-77D2-EE9EEB0F74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59794" y="2690336"/>
            <a:ext cx="1142349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Netflix’s library is dominated by movies (around 65%).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Drama and Comedy emerged as the most popular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The United States leads in content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A sharp growth trend in releases is seen after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Average IMDb rating of 6.3 reflects moderate audience satisfaction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DD7ECE-7C5D-3C81-2215-F4065BC84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8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E9F45-F115-0594-2F6B-6006C7C6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61D1-44D9-8233-E85B-B3C06F28B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Autofit/>
          </a:bodyPr>
          <a:lstStyle/>
          <a:p>
            <a:br>
              <a:rPr lang="en-IN" sz="9600" b="1" dirty="0">
                <a:solidFill>
                  <a:srgbClr val="E5091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IN" sz="9600" b="1" dirty="0">
                <a:solidFill>
                  <a:srgbClr val="E5091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Rishav Punia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87921-8EE7-1595-4F6D-F40EA488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2041" y="-275338"/>
            <a:ext cx="1310455" cy="13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55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323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Bahnschrift Light SemiCondensed</vt:lpstr>
      <vt:lpstr>Calibri</vt:lpstr>
      <vt:lpstr>Calibri Light</vt:lpstr>
      <vt:lpstr>Office Theme</vt:lpstr>
      <vt:lpstr>NETFLIX DATA ANALYSIS DASHBOARD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 Rishav Punia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rishav.punia19@outlook.com</dc:creator>
  <cp:lastModifiedBy>rishav.punia19@outlook.com</cp:lastModifiedBy>
  <cp:revision>2</cp:revision>
  <dcterms:created xsi:type="dcterms:W3CDTF">2025-10-29T09:30:03Z</dcterms:created>
  <dcterms:modified xsi:type="dcterms:W3CDTF">2025-10-29T18:38:37Z</dcterms:modified>
</cp:coreProperties>
</file>