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3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3F775-F4D7-4915-8010-25E961993D6B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F37A5-9CAB-4BE2-BE85-AAFE33FE8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3F37A5-9CAB-4BE2-BE85-AAFE33FE80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57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=""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=""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Water Quality Prediction  </a:t>
            </a:r>
            <a:r>
              <a:rPr lang="en-I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=""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6169891" y="4211782"/>
            <a:ext cx="4969164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Name : </a:t>
            </a:r>
            <a:r>
              <a:rPr lang="en-US" dirty="0" err="1" smtClean="0">
                <a:solidFill>
                  <a:schemeClr val="bg1"/>
                </a:solidFill>
              </a:rPr>
              <a:t>Rishav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Ranjan</a:t>
            </a:r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Student id : STU662bc0e2a448d1714143458</a:t>
            </a: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=""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4092" y="1581742"/>
            <a:ext cx="70408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Understand multi-output regression and its real-world applications.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Learn how to handle time-series environmental datasets.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Develop skills in preprocessing complex datasets (missing values, encoding</a:t>
            </a:r>
            <a:r>
              <a:rPr lang="en-US" sz="2000" dirty="0" smtClean="0"/>
              <a:t>)..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Implement Random Forest for multi-target regression problems.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Evaluate machine learning models using Mean Squared Error (MSE) and R² metrics.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Learn to predict future pollution levels using trained models.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Understand model saving and loading for future predictions.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273" y="1662545"/>
            <a:ext cx="10908145" cy="472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Python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Pandas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NumPy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Scikit</a:t>
            </a:r>
            <a:r>
              <a:rPr lang="en-US" sz="2400" dirty="0" smtClean="0"/>
              <a:t>-Learn (</a:t>
            </a:r>
            <a:r>
              <a:rPr lang="en-US" sz="2400" dirty="0" err="1" smtClean="0"/>
              <a:t>MultiOutputRegressor</a:t>
            </a:r>
            <a:r>
              <a:rPr lang="en-US" sz="2400" dirty="0" smtClean="0"/>
              <a:t>, </a:t>
            </a:r>
            <a:r>
              <a:rPr lang="en-US" sz="2400" dirty="0" err="1" smtClean="0"/>
              <a:t>RandomForestRegressor</a:t>
            </a:r>
            <a:r>
              <a:rPr lang="en-US" sz="2400" dirty="0" smtClean="0"/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Jupyter</a:t>
            </a:r>
            <a:r>
              <a:rPr lang="en-US" sz="2400" dirty="0" smtClean="0"/>
              <a:t> Notebook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 smtClean="0"/>
              <a:t>Joblib</a:t>
            </a:r>
            <a:r>
              <a:rPr lang="en-US" sz="2400" dirty="0" smtClean="0"/>
              <a:t> (Model Saving)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39410" y="2715491"/>
            <a:ext cx="9541164" cy="4599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6215" y="1820747"/>
            <a:ext cx="1026755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Loading: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Imported pollution data from CSV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Handled missing values and formatted dates correctly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Train-Test Split: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Divided the dataset into training and testing sets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Random Forest with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MultiOutputRegressor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predict all pollutants at once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Evaluation: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Assessed model accuracy using MSE and R² scores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Forecasted pollutant levels for station ID '22' in 2024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Saving: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Saved the trained model and feature structure for future use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Reusability: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Designed the process for predicting future years for any station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128303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5104" y="1863093"/>
            <a:ext cx="983100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models predict one pollutant at a time, missing the relationships between pollutants.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There’s a need to predict multiple pollutant levels simultaneously using historical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can we build a model that predicts the future levels of all major pollutants for a specific station in one go?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19759" y="888158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19759" y="1653786"/>
            <a:ext cx="1096806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a multi-output regression system using Random Forest to predict all pollutants together.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one-hot encoding to distinguish between multiple stations.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flexible input to predict for any station and future year.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Stored the trained model using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joblib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easy deployment.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solution provides fast and accurate environmental forecasts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24873" y="5652655"/>
            <a:ext cx="967047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Github</a:t>
            </a:r>
            <a:r>
              <a:rPr lang="en-US" dirty="0"/>
              <a:t> Link : https://github.com/rishavranjan07/Edunet-Foundation-internship-in-AIML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145" y="1454521"/>
            <a:ext cx="9291782" cy="558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5709" y="3897745"/>
            <a:ext cx="8506691" cy="4987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86327" y="1875458"/>
            <a:ext cx="1030442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built a model to predict multiple pollutant levels at once.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can help environmental authorities plan for pollution control.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methodology is reusable and adaptable for other stations and future years.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 can include adding weather data and real-time measurements.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can contribute to public health and policy-making in pollution management.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98</TotalTime>
  <Words>392</Words>
  <Application>Microsoft Office PowerPoint</Application>
  <PresentationFormat>Widescreen</PresentationFormat>
  <Paragraphs>71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Microsoft account</cp:lastModifiedBy>
  <cp:revision>18</cp:revision>
  <dcterms:created xsi:type="dcterms:W3CDTF">2024-12-31T09:40:01Z</dcterms:created>
  <dcterms:modified xsi:type="dcterms:W3CDTF">2025-07-04T18:41:29Z</dcterms:modified>
</cp:coreProperties>
</file>