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C112-7591-46D8-887B-DE98C1E44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08FB5-A2CB-4114-BEC6-CF07CE18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E2F2-BE25-49CB-8EB8-29704A1C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3597-D3AD-4371-9CE6-3E84FDCC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C941-87AE-4EF9-B6EC-B1EB7411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2F91-54EF-4E80-943D-349F76C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F2575-C4BE-488A-8387-0D97AA381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9B1C-1843-49ED-8743-CA7B9706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6C0-B600-4F19-815F-B3F284D4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49AB-0DAF-4A3E-B88D-56B27415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06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F9C6-65BE-444B-8C2B-E9EA1B97C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6E375-3577-45BA-9870-29FBE4E8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F2E0-09CC-4B3A-BCD1-45D2D02B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CA97-9FD3-445A-8D35-A3AE92A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702DF-FB20-4A7B-AA2C-AD7E1F97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FCC5-E146-40E9-9930-BC8C6144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B9F9-09AE-41F8-8AB0-2D75378D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943ED-28B9-423B-A235-1DC5F316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F259-D3A6-4379-9E3E-9E11BD1F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7659-80AC-4DBA-AAE6-C22046A0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6059-71B3-4B9D-B021-496BC04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779B-63E2-40B6-B399-E052C4C4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C012-8642-4061-BEAB-5812FFEC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0E9B-AAD0-461C-BFC9-D6AAE31D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7598-6C0D-4331-8086-9A4F42D2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5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0349-48C5-4DAF-8B1A-F3461C41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A574-AF06-46F7-9FCD-9BB6AEAC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B668-9B9B-4053-8E63-2B582359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897A-C377-402A-9F81-CBF9B60B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E5C84-A5D2-4ED4-AC05-C3AC18D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D492-DB7C-4398-8773-0E940AF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0F91-91BA-4C7D-ACBC-59FDE1F4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51AC4-7147-4C77-B9BC-74F85DB7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CE8BA-AC79-4406-846A-19146E11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4EE18-28D9-4655-975A-1BA365A9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41B6C-BCBC-40D2-91C1-C0408EB6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32A2A-5915-4223-83BF-26B4F70A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0E0B6-499E-4AC1-B3E7-B6DE4232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8AF2-9C9E-4BD3-9680-D7721A01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4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0328-97FF-478A-BB59-3C2728A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C7047-F77F-4D0D-90AB-6527115E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E4E3E-2A64-49B1-8043-CD08CE67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89D12-4AEE-4BDF-A984-E7E4EA64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FFF0-054D-4CE7-9C4A-EB049E7C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F83C8-2324-421A-820D-FD5605EC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A5D28-55A5-4CD8-876B-DB7399ED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63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108E-76C3-4E9A-A3ED-CE1FDD4C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CA6-98B1-41C6-B544-CB35CD3F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3F11-6FCF-422C-A942-E7388546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78E9B-2E60-4A8F-B432-62A897A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CCB72-27A5-4879-B0A8-51B4D439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0A0F-E615-4B5B-BC35-21CECDE5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5988-1C51-4702-B048-912CE2E0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5059-B77B-4D9D-975A-4F612AC3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3FF8E-8F4B-4693-8DFB-BDB266D8F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FC5C6-6BB0-4F4F-81E1-EBD8EA5C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0B17-8FD6-4891-A468-BD33833B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973C-1145-4ACB-AD24-9FDF6D3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7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DE9A-4B6E-4FF9-97F0-B94CA293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7291-01C4-4E87-A9F2-8AE3D7CE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690E-0361-494C-A9EE-32B3C94EA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3D26-C396-489C-B481-466AC3B4B858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6D12-E45D-40FB-874F-E3CBB400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8348-9987-4A4B-B5E4-40110B0D7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2A0E6-0CF7-4F6D-97E4-92AFF1EDA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95F4-5E5F-4E68-82D4-B2E6523B3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CBBE-5BA8-456E-8EE5-8A8A4136D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9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B759-6A23-4A14-8014-8DE2D03E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isk &amp; Repeat: RSAC 2018 recap, part two">
            <a:extLst>
              <a:ext uri="{FF2B5EF4-FFF2-40B4-BE49-F238E27FC236}">
                <a16:creationId xmlns:a16="http://schemas.microsoft.com/office/drawing/2014/main" id="{379FC24E-AEB8-4A0D-9483-E2649B326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8694"/>
            <a:ext cx="105156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4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RISHAV RANJAN</dc:creator>
  <cp:lastModifiedBy>RISHAV RANJAN</cp:lastModifiedBy>
  <cp:revision>1</cp:revision>
  <dcterms:created xsi:type="dcterms:W3CDTF">2022-03-16T14:26:03Z</dcterms:created>
  <dcterms:modified xsi:type="dcterms:W3CDTF">2022-03-16T14:27:01Z</dcterms:modified>
</cp:coreProperties>
</file>