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622" y="-662"/>
      </p:cViewPr>
      <p:guideLst>
        <p:guide orient="horz" pos="285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26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7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32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86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82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13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81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97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40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70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60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A575A63-7BF9-0555-869A-EA21ADDE1974}"/>
              </a:ext>
            </a:extLst>
          </p:cNvPr>
          <p:cNvSpPr/>
          <p:nvPr/>
        </p:nvSpPr>
        <p:spPr>
          <a:xfrm>
            <a:off x="3426267" y="1318614"/>
            <a:ext cx="584200" cy="2133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START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9009BF1A-47F5-64F4-83E5-D9BC46741262}"/>
              </a:ext>
            </a:extLst>
          </p:cNvPr>
          <p:cNvSpPr/>
          <p:nvPr/>
        </p:nvSpPr>
        <p:spPr>
          <a:xfrm>
            <a:off x="2754437" y="1714855"/>
            <a:ext cx="1894840" cy="2133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OPEN: FILE1, FILE2, FILE3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D7FB04E5-59F0-4072-089F-977F574B6698}"/>
              </a:ext>
            </a:extLst>
          </p:cNvPr>
          <p:cNvSpPr/>
          <p:nvPr/>
        </p:nvSpPr>
        <p:spPr>
          <a:xfrm>
            <a:off x="3248467" y="2185073"/>
            <a:ext cx="975360" cy="6095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READ FILE2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7CB53-D019-1D6A-5B8D-4D64115FC246}"/>
              </a:ext>
            </a:extLst>
          </p:cNvPr>
          <p:cNvSpPr/>
          <p:nvPr/>
        </p:nvSpPr>
        <p:spPr>
          <a:xfrm>
            <a:off x="3426267" y="3091534"/>
            <a:ext cx="603250" cy="208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STORE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3FA654-53A6-3DA0-1928-297EDF060119}"/>
              </a:ext>
            </a:extLst>
          </p:cNvPr>
          <p:cNvCxnSpPr>
            <a:stCxn id="4" idx="2"/>
            <a:endCxn id="5" idx="1"/>
          </p:cNvCxnSpPr>
          <p:nvPr/>
        </p:nvCxnSpPr>
        <p:spPr>
          <a:xfrm>
            <a:off x="3718367" y="1531974"/>
            <a:ext cx="10160" cy="18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DFEB08-C447-B091-564B-364C511AA0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727892" y="2794671"/>
            <a:ext cx="8255" cy="29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F09A6D5-9A50-07DC-66BB-CE2DA2793DC1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 flipV="1">
            <a:off x="4029517" y="2489872"/>
            <a:ext cx="194310" cy="705802"/>
          </a:xfrm>
          <a:prstGeom prst="bentConnector3">
            <a:avLst>
              <a:gd name="adj1" fmla="val 217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359DA155-D329-8068-8D2D-DF241A9278C1}"/>
              </a:ext>
            </a:extLst>
          </p:cNvPr>
          <p:cNvSpPr/>
          <p:nvPr/>
        </p:nvSpPr>
        <p:spPr>
          <a:xfrm>
            <a:off x="2232467" y="2954374"/>
            <a:ext cx="934720" cy="812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READ FILE1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46DC2AA-50AD-CC9D-BDCA-C78FA52E7ACC}"/>
              </a:ext>
            </a:extLst>
          </p:cNvPr>
          <p:cNvCxnSpPr>
            <a:cxnSpLocks/>
            <a:stCxn id="6" idx="1"/>
            <a:endCxn id="17" idx="0"/>
          </p:cNvCxnSpPr>
          <p:nvPr/>
        </p:nvCxnSpPr>
        <p:spPr>
          <a:xfrm rot="10800000" flipV="1">
            <a:off x="2699827" y="2489872"/>
            <a:ext cx="548640" cy="464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1A8EC6-1522-F71D-29E7-899F1EAC166D}"/>
              </a:ext>
            </a:extLst>
          </p:cNvPr>
          <p:cNvSpPr/>
          <p:nvPr/>
        </p:nvSpPr>
        <p:spPr>
          <a:xfrm>
            <a:off x="392238" y="3497934"/>
            <a:ext cx="1300480" cy="208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CLOSE : FILE1, FILE2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7685459-414A-7849-5183-6C517D81DDB8}"/>
              </a:ext>
            </a:extLst>
          </p:cNvPr>
          <p:cNvCxnSpPr>
            <a:stCxn id="17" idx="1"/>
            <a:endCxn id="20" idx="0"/>
          </p:cNvCxnSpPr>
          <p:nvPr/>
        </p:nvCxnSpPr>
        <p:spPr>
          <a:xfrm rot="10800000" flipV="1">
            <a:off x="1042479" y="3360774"/>
            <a:ext cx="1189989" cy="137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6C7B055A-D363-969F-438E-AD1F33D7699D}"/>
              </a:ext>
            </a:extLst>
          </p:cNvPr>
          <p:cNvSpPr/>
          <p:nvPr/>
        </p:nvSpPr>
        <p:spPr>
          <a:xfrm>
            <a:off x="3245927" y="7916264"/>
            <a:ext cx="584200" cy="2133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STOP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30948C4-F257-31D8-E46C-7CD69FD46268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 rot="16200000" flipH="1">
            <a:off x="185227" y="4563464"/>
            <a:ext cx="4210050" cy="2495549"/>
          </a:xfrm>
          <a:prstGeom prst="bentConnector3">
            <a:avLst>
              <a:gd name="adj1" fmla="val 931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44E192FA-FD27-0D54-4138-5FA956575FA6}"/>
              </a:ext>
            </a:extLst>
          </p:cNvPr>
          <p:cNvSpPr/>
          <p:nvPr/>
        </p:nvSpPr>
        <p:spPr>
          <a:xfrm>
            <a:off x="2276282" y="3949419"/>
            <a:ext cx="858520" cy="6794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 “\n”</a:t>
            </a:r>
          </a:p>
          <a:p>
            <a:pPr algn="ctr"/>
            <a:r>
              <a:rPr lang="en-IN" sz="1000" dirty="0"/>
              <a:t>“ ”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2B9CC4-48B6-B61D-826F-9305F3CAD4A2}"/>
              </a:ext>
            </a:extLst>
          </p:cNvPr>
          <p:cNvCxnSpPr>
            <a:stCxn id="17" idx="2"/>
            <a:endCxn id="30" idx="0"/>
          </p:cNvCxnSpPr>
          <p:nvPr/>
        </p:nvCxnSpPr>
        <p:spPr>
          <a:xfrm>
            <a:off x="2699827" y="3767174"/>
            <a:ext cx="5715" cy="18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C8BA218-0AA7-19B6-479F-BBFCD29A6A10}"/>
              </a:ext>
            </a:extLst>
          </p:cNvPr>
          <p:cNvSpPr/>
          <p:nvPr/>
        </p:nvSpPr>
        <p:spPr>
          <a:xfrm>
            <a:off x="2276282" y="4753965"/>
            <a:ext cx="858520" cy="6794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</a:t>
            </a:r>
          </a:p>
          <a:p>
            <a:pPr algn="ctr"/>
            <a:r>
              <a:rPr lang="en-IN" sz="1000" dirty="0"/>
              <a:t>“\n”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2519C7-7993-8F99-A8B5-917780302C59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>
            <a:off x="2705542" y="4628869"/>
            <a:ext cx="0" cy="12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D6373D4-8AEC-7DA6-9180-4709E523240B}"/>
              </a:ext>
            </a:extLst>
          </p:cNvPr>
          <p:cNvSpPr/>
          <p:nvPr/>
        </p:nvSpPr>
        <p:spPr>
          <a:xfrm>
            <a:off x="2403917" y="5587084"/>
            <a:ext cx="603250" cy="45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STORE </a:t>
            </a:r>
          </a:p>
          <a:p>
            <a:pPr algn="ctr"/>
            <a:r>
              <a:rPr lang="en-IN" sz="1000" dirty="0"/>
              <a:t>C=$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59FD1B-7BEB-6B66-0ADE-D04744B625A9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2705542" y="5433415"/>
            <a:ext cx="0" cy="15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6C7B1660-DBA3-7BF3-F371-A645607394EB}"/>
              </a:ext>
            </a:extLst>
          </p:cNvPr>
          <p:cNvSpPr/>
          <p:nvPr/>
        </p:nvSpPr>
        <p:spPr>
          <a:xfrm>
            <a:off x="3245927" y="5271490"/>
            <a:ext cx="858520" cy="6794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</a:t>
            </a:r>
          </a:p>
          <a:p>
            <a:pPr algn="ctr"/>
            <a:r>
              <a:rPr lang="en-IN" sz="1000" dirty="0"/>
              <a:t>“ ”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9F06247-478C-7234-C75C-E48B0362EFDB}"/>
              </a:ext>
            </a:extLst>
          </p:cNvPr>
          <p:cNvCxnSpPr>
            <a:stCxn id="34" idx="3"/>
            <a:endCxn id="41" idx="0"/>
          </p:cNvCxnSpPr>
          <p:nvPr/>
        </p:nvCxnSpPr>
        <p:spPr>
          <a:xfrm>
            <a:off x="3134802" y="5093690"/>
            <a:ext cx="540385" cy="177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538489B-BCA8-6C9F-A315-3E6E997992D8}"/>
              </a:ext>
            </a:extLst>
          </p:cNvPr>
          <p:cNvSpPr/>
          <p:nvPr/>
        </p:nvSpPr>
        <p:spPr>
          <a:xfrm>
            <a:off x="2933506" y="6324001"/>
            <a:ext cx="809625" cy="40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STORE</a:t>
            </a:r>
          </a:p>
          <a:p>
            <a:pPr algn="ctr"/>
            <a:r>
              <a:rPr lang="en-IN" sz="1000" dirty="0"/>
              <a:t>C=@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50016BD-4552-90B2-EA84-D0BF3AC8BA7A}"/>
              </a:ext>
            </a:extLst>
          </p:cNvPr>
          <p:cNvSpPr/>
          <p:nvPr/>
        </p:nvSpPr>
        <p:spPr>
          <a:xfrm>
            <a:off x="4278437" y="5847433"/>
            <a:ext cx="858520" cy="6794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FIND  IN MAP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BD97ABD-30D9-6336-1F18-1FA74399B7C1}"/>
              </a:ext>
            </a:extLst>
          </p:cNvPr>
          <p:cNvCxnSpPr>
            <a:stCxn id="41" idx="3"/>
            <a:endCxn id="47" idx="0"/>
          </p:cNvCxnSpPr>
          <p:nvPr/>
        </p:nvCxnSpPr>
        <p:spPr>
          <a:xfrm>
            <a:off x="4104447" y="5611215"/>
            <a:ext cx="603250" cy="236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A8A1058-F402-8216-1C93-C5F00C10CBA7}"/>
              </a:ext>
            </a:extLst>
          </p:cNvPr>
          <p:cNvSpPr/>
          <p:nvPr/>
        </p:nvSpPr>
        <p:spPr>
          <a:xfrm>
            <a:off x="4104447" y="6758654"/>
            <a:ext cx="730885" cy="400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STORE IN DICTIONARY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54D154-F3A4-FEE6-9D8C-B51E1B32AACB}"/>
              </a:ext>
            </a:extLst>
          </p:cNvPr>
          <p:cNvSpPr/>
          <p:nvPr/>
        </p:nvSpPr>
        <p:spPr>
          <a:xfrm>
            <a:off x="5203631" y="6488782"/>
            <a:ext cx="800735" cy="44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Output in </a:t>
            </a:r>
          </a:p>
          <a:p>
            <a:pPr algn="ctr"/>
            <a:r>
              <a:rPr lang="en-IN" sz="1000" dirty="0"/>
              <a:t>file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3A1E5E4-F6C8-2D2A-4C57-0D742AA67047}"/>
              </a:ext>
            </a:extLst>
          </p:cNvPr>
          <p:cNvCxnSpPr>
            <a:cxnSpLocks/>
            <a:stCxn id="47" idx="3"/>
            <a:endCxn id="56" idx="0"/>
          </p:cNvCxnSpPr>
          <p:nvPr/>
        </p:nvCxnSpPr>
        <p:spPr>
          <a:xfrm>
            <a:off x="5136957" y="6187158"/>
            <a:ext cx="467042" cy="301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5A08F87-CA50-BDAB-060C-CD9309869D17}"/>
              </a:ext>
            </a:extLst>
          </p:cNvPr>
          <p:cNvSpPr/>
          <p:nvPr/>
        </p:nvSpPr>
        <p:spPr>
          <a:xfrm>
            <a:off x="1222055" y="4607912"/>
            <a:ext cx="815467" cy="337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ADD: word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F4327CD-CB34-5677-553D-101492BEDC4A}"/>
              </a:ext>
            </a:extLst>
          </p:cNvPr>
          <p:cNvCxnSpPr>
            <a:cxnSpLocks/>
            <a:stCxn id="30" idx="1"/>
            <a:endCxn id="64" idx="0"/>
          </p:cNvCxnSpPr>
          <p:nvPr/>
        </p:nvCxnSpPr>
        <p:spPr>
          <a:xfrm rot="10800000" flipV="1">
            <a:off x="1629790" y="4289144"/>
            <a:ext cx="646493" cy="318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DB95A6A-DC4B-5346-9C77-F32B0CF4234C}"/>
              </a:ext>
            </a:extLst>
          </p:cNvPr>
          <p:cNvCxnSpPr>
            <a:cxnSpLocks/>
            <a:stCxn id="64" idx="2"/>
          </p:cNvCxnSpPr>
          <p:nvPr/>
        </p:nvCxnSpPr>
        <p:spPr>
          <a:xfrm rot="16200000" flipH="1">
            <a:off x="2770915" y="3804607"/>
            <a:ext cx="2376804" cy="4659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1B3E948-A107-F585-54E6-38BD8D82FAC8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629789" y="5812509"/>
            <a:ext cx="774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05CB7F1-EBF5-0F31-C2DD-6C54D875AD05}"/>
              </a:ext>
            </a:extLst>
          </p:cNvPr>
          <p:cNvCxnSpPr>
            <a:stCxn id="17" idx="3"/>
          </p:cNvCxnSpPr>
          <p:nvPr/>
        </p:nvCxnSpPr>
        <p:spPr>
          <a:xfrm>
            <a:off x="3167187" y="3360774"/>
            <a:ext cx="3162300" cy="13931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B1B7AB08-7099-D8B1-4B3B-69B558EC31BA}"/>
              </a:ext>
            </a:extLst>
          </p:cNvPr>
          <p:cNvCxnSpPr/>
          <p:nvPr/>
        </p:nvCxnSpPr>
        <p:spPr>
          <a:xfrm rot="5400000">
            <a:off x="5014404" y="6028410"/>
            <a:ext cx="2589529" cy="40639"/>
          </a:xfrm>
          <a:prstGeom prst="bentConnector3">
            <a:avLst>
              <a:gd name="adj1" fmla="val 50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BD0A725-A6FE-A278-0C60-B4EB04B64AD1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 rot="5400000">
            <a:off x="3320223" y="5969036"/>
            <a:ext cx="373061" cy="336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82B219A-EBCD-5FE1-77D2-99B9D60BF273}"/>
              </a:ext>
            </a:extLst>
          </p:cNvPr>
          <p:cNvCxnSpPr>
            <a:stCxn id="44" idx="3"/>
            <a:endCxn id="47" idx="1"/>
          </p:cNvCxnSpPr>
          <p:nvPr/>
        </p:nvCxnSpPr>
        <p:spPr>
          <a:xfrm flipV="1">
            <a:off x="3743131" y="6187158"/>
            <a:ext cx="535306" cy="339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D36A7DD-93F3-AD57-1C04-8A257F1CE24F}"/>
              </a:ext>
            </a:extLst>
          </p:cNvPr>
          <p:cNvCxnSpPr>
            <a:stCxn id="47" idx="2"/>
            <a:endCxn id="53" idx="0"/>
          </p:cNvCxnSpPr>
          <p:nvPr/>
        </p:nvCxnSpPr>
        <p:spPr>
          <a:xfrm rot="5400000">
            <a:off x="4472909" y="6523865"/>
            <a:ext cx="231771" cy="237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B33596D-E749-5330-015B-048A99EF16DA}"/>
              </a:ext>
            </a:extLst>
          </p:cNvPr>
          <p:cNvCxnSpPr>
            <a:stCxn id="53" idx="2"/>
          </p:cNvCxnSpPr>
          <p:nvPr/>
        </p:nvCxnSpPr>
        <p:spPr>
          <a:xfrm rot="5400000">
            <a:off x="4311299" y="7163946"/>
            <a:ext cx="163830" cy="1533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1F9952-E961-63F3-4C04-5D0DEE134FBD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701857" y="1928215"/>
            <a:ext cx="34290" cy="25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775C358-1171-9E37-889E-67E2F6A513F8}"/>
              </a:ext>
            </a:extLst>
          </p:cNvPr>
          <p:cNvSpPr txBox="1"/>
          <p:nvPr/>
        </p:nvSpPr>
        <p:spPr>
          <a:xfrm>
            <a:off x="3684237" y="2725277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D72E6D-4F12-91E6-D43B-858C5A9C0D50}"/>
              </a:ext>
            </a:extLst>
          </p:cNvPr>
          <p:cNvSpPr txBox="1"/>
          <p:nvPr/>
        </p:nvSpPr>
        <p:spPr>
          <a:xfrm>
            <a:off x="2637257" y="3694764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44288F-14E5-CA9D-8935-98D0280403F3}"/>
              </a:ext>
            </a:extLst>
          </p:cNvPr>
          <p:cNvSpPr txBox="1"/>
          <p:nvPr/>
        </p:nvSpPr>
        <p:spPr>
          <a:xfrm>
            <a:off x="2667862" y="4542875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7D27DB-1DD1-5C5A-8A15-DAAF1E79E68C}"/>
              </a:ext>
            </a:extLst>
          </p:cNvPr>
          <p:cNvSpPr txBox="1"/>
          <p:nvPr/>
        </p:nvSpPr>
        <p:spPr>
          <a:xfrm>
            <a:off x="2637257" y="5361005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93BC02-A7E7-7651-7755-FAAB4F88585C}"/>
              </a:ext>
            </a:extLst>
          </p:cNvPr>
          <p:cNvSpPr txBox="1"/>
          <p:nvPr/>
        </p:nvSpPr>
        <p:spPr>
          <a:xfrm>
            <a:off x="3614818" y="5875831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2C266A-8530-88D1-36FD-219DA75E04D8}"/>
              </a:ext>
            </a:extLst>
          </p:cNvPr>
          <p:cNvSpPr txBox="1"/>
          <p:nvPr/>
        </p:nvSpPr>
        <p:spPr>
          <a:xfrm>
            <a:off x="5056257" y="6026412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58AFCA-8E40-CDC3-9B58-666C0C375E4C}"/>
              </a:ext>
            </a:extLst>
          </p:cNvPr>
          <p:cNvSpPr txBox="1"/>
          <p:nvPr/>
        </p:nvSpPr>
        <p:spPr>
          <a:xfrm>
            <a:off x="3107164" y="2319602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5BA655A-1D71-A7A7-668A-3DE3BF74F12D}"/>
              </a:ext>
            </a:extLst>
          </p:cNvPr>
          <p:cNvSpPr txBox="1"/>
          <p:nvPr/>
        </p:nvSpPr>
        <p:spPr>
          <a:xfrm>
            <a:off x="2094348" y="3178529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77D661-4650-F68A-83D0-4C6CF35980BA}"/>
              </a:ext>
            </a:extLst>
          </p:cNvPr>
          <p:cNvSpPr txBox="1"/>
          <p:nvPr/>
        </p:nvSpPr>
        <p:spPr>
          <a:xfrm>
            <a:off x="2157523" y="4091890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66A85C-CA19-3233-F2F0-0AE841901460}"/>
              </a:ext>
            </a:extLst>
          </p:cNvPr>
          <p:cNvSpPr txBox="1"/>
          <p:nvPr/>
        </p:nvSpPr>
        <p:spPr>
          <a:xfrm>
            <a:off x="3049698" y="4927550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EBE2990-4E41-BB13-3F34-2BD79B52C08B}"/>
              </a:ext>
            </a:extLst>
          </p:cNvPr>
          <p:cNvSpPr txBox="1"/>
          <p:nvPr/>
        </p:nvSpPr>
        <p:spPr>
          <a:xfrm>
            <a:off x="4029517" y="5456416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359CD87-B5E9-6114-0E89-47B967526FCD}"/>
              </a:ext>
            </a:extLst>
          </p:cNvPr>
          <p:cNvSpPr txBox="1"/>
          <p:nvPr/>
        </p:nvSpPr>
        <p:spPr>
          <a:xfrm>
            <a:off x="4662790" y="6430856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8FF4AE-34E1-D09E-EC83-CCFE5B846A4E}"/>
              </a:ext>
            </a:extLst>
          </p:cNvPr>
          <p:cNvSpPr txBox="1"/>
          <p:nvPr/>
        </p:nvSpPr>
        <p:spPr>
          <a:xfrm>
            <a:off x="175963" y="686198"/>
            <a:ext cx="221855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FILE1: INPUT FILE</a:t>
            </a:r>
          </a:p>
          <a:p>
            <a:r>
              <a:rPr lang="en-IN" dirty="0"/>
              <a:t>FILE2: WORD BANK</a:t>
            </a:r>
          </a:p>
          <a:p>
            <a:r>
              <a:rPr lang="en-IN" dirty="0"/>
              <a:t>FILE3: OUTPUT FILE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7598185-C758-EDEC-5C27-D992C50001AE}"/>
              </a:ext>
            </a:extLst>
          </p:cNvPr>
          <p:cNvSpPr txBox="1"/>
          <p:nvPr/>
        </p:nvSpPr>
        <p:spPr>
          <a:xfrm>
            <a:off x="4045754" y="0"/>
            <a:ext cx="317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COMPRESSION </a:t>
            </a:r>
          </a:p>
        </p:txBody>
      </p:sp>
    </p:spTree>
    <p:extLst>
      <p:ext uri="{BB962C8B-B14F-4D97-AF65-F5344CB8AC3E}">
        <p14:creationId xmlns:p14="http://schemas.microsoft.com/office/powerpoint/2010/main" val="188307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780C7E5-C00F-1E1C-ADF3-31EFB64A8F5A}"/>
              </a:ext>
            </a:extLst>
          </p:cNvPr>
          <p:cNvSpPr/>
          <p:nvPr/>
        </p:nvSpPr>
        <p:spPr>
          <a:xfrm>
            <a:off x="3042920" y="1314660"/>
            <a:ext cx="843280" cy="2082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4DEF8-E390-0812-7EA1-F07E8F2E08F2}"/>
              </a:ext>
            </a:extLst>
          </p:cNvPr>
          <p:cNvSpPr/>
          <p:nvPr/>
        </p:nvSpPr>
        <p:spPr>
          <a:xfrm>
            <a:off x="2844800" y="1759160"/>
            <a:ext cx="116332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OPEN FILE1,FILE2,FILE3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ED82AB-A8EE-20BB-D3CC-03E9DB89A0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426460" y="1522940"/>
            <a:ext cx="3810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D7D22777-FE30-D3F2-1C13-46CBAC5416A4}"/>
              </a:ext>
            </a:extLst>
          </p:cNvPr>
          <p:cNvSpPr/>
          <p:nvPr/>
        </p:nvSpPr>
        <p:spPr>
          <a:xfrm>
            <a:off x="2771382" y="2617680"/>
            <a:ext cx="995680" cy="7010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</a:t>
            </a:r>
          </a:p>
          <a:p>
            <a:pPr algn="ctr"/>
            <a:r>
              <a:rPr lang="en-IN" sz="1000" dirty="0"/>
              <a:t>FILE1OPEN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CC138A29-525F-AB02-1152-FFD5F7B58C17}"/>
              </a:ext>
            </a:extLst>
          </p:cNvPr>
          <p:cNvSpPr/>
          <p:nvPr/>
        </p:nvSpPr>
        <p:spPr>
          <a:xfrm>
            <a:off x="2480139" y="3692954"/>
            <a:ext cx="1106042" cy="6429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</a:t>
            </a:r>
          </a:p>
          <a:p>
            <a:pPr algn="ctr"/>
            <a:r>
              <a:rPr lang="en-IN" sz="1000" dirty="0"/>
              <a:t>C=$||C=@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09969ABF-5444-02EF-069B-83CA1CE3AB69}"/>
              </a:ext>
            </a:extLst>
          </p:cNvPr>
          <p:cNvSpPr/>
          <p:nvPr/>
        </p:nvSpPr>
        <p:spPr>
          <a:xfrm>
            <a:off x="1626001" y="4647792"/>
            <a:ext cx="1145380" cy="8338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</a:t>
            </a:r>
          </a:p>
          <a:p>
            <a:pPr algn="ctr"/>
            <a:r>
              <a:rPr lang="en-IN" sz="1000" dirty="0" err="1"/>
              <a:t>Num</a:t>
            </a:r>
            <a:r>
              <a:rPr lang="en-IN" sz="1000" dirty="0"/>
              <a:t>!=0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59FD47-4D3E-1D79-4497-9967F8AF38E0}"/>
              </a:ext>
            </a:extLst>
          </p:cNvPr>
          <p:cNvSpPr/>
          <p:nvPr/>
        </p:nvSpPr>
        <p:spPr>
          <a:xfrm>
            <a:off x="1115569" y="3450874"/>
            <a:ext cx="1165859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Convert </a:t>
            </a:r>
            <a:r>
              <a:rPr lang="en-IN" sz="1000" dirty="0" err="1"/>
              <a:t>num</a:t>
            </a:r>
            <a:endParaRPr lang="en-IN" sz="1000" dirty="0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893AF1D-DABB-C05B-E875-A26A70D236FB}"/>
              </a:ext>
            </a:extLst>
          </p:cNvPr>
          <p:cNvSpPr/>
          <p:nvPr/>
        </p:nvSpPr>
        <p:spPr>
          <a:xfrm>
            <a:off x="1105112" y="6308408"/>
            <a:ext cx="995680" cy="8338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 </a:t>
            </a:r>
          </a:p>
          <a:p>
            <a:pPr algn="ctr"/>
            <a:r>
              <a:rPr lang="en-IN" sz="1000" dirty="0"/>
              <a:t>C=$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E3E403-7299-7176-4716-23025F8D1283}"/>
              </a:ext>
            </a:extLst>
          </p:cNvPr>
          <p:cNvSpPr/>
          <p:nvPr/>
        </p:nvSpPr>
        <p:spPr>
          <a:xfrm>
            <a:off x="790319" y="5718203"/>
            <a:ext cx="1130809" cy="25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PUSHBACK </a:t>
            </a:r>
            <a:r>
              <a:rPr lang="en-IN" sz="1000" dirty="0" err="1"/>
              <a:t>num</a:t>
            </a:r>
            <a:endParaRPr lang="en-IN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9FD89C-6E90-D5FB-B581-68A94AA090CB}"/>
              </a:ext>
            </a:extLst>
          </p:cNvPr>
          <p:cNvSpPr/>
          <p:nvPr/>
        </p:nvSpPr>
        <p:spPr>
          <a:xfrm>
            <a:off x="1453768" y="7485676"/>
            <a:ext cx="955040" cy="25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PUSHBACK-1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309FD82-8C89-83E3-4167-26ED8FDE168F}"/>
              </a:ext>
            </a:extLst>
          </p:cNvPr>
          <p:cNvSpPr/>
          <p:nvPr/>
        </p:nvSpPr>
        <p:spPr>
          <a:xfrm>
            <a:off x="4752128" y="1861993"/>
            <a:ext cx="1165859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FILE1 CLOSE,</a:t>
            </a:r>
          </a:p>
          <a:p>
            <a:pPr algn="ctr"/>
            <a:r>
              <a:rPr lang="en-IN" sz="1000" dirty="0"/>
              <a:t>FILE2 CLOSE</a:t>
            </a:r>
          </a:p>
          <a:p>
            <a:pPr algn="ctr"/>
            <a:r>
              <a:rPr lang="en-IN" sz="1000" dirty="0"/>
              <a:t>FILE3 CLOSE</a:t>
            </a:r>
          </a:p>
        </p:txBody>
      </p:sp>
      <p:sp>
        <p:nvSpPr>
          <p:cNvPr id="86" name="Flowchart: Terminator 85">
            <a:extLst>
              <a:ext uri="{FF2B5EF4-FFF2-40B4-BE49-F238E27FC236}">
                <a16:creationId xmlns:a16="http://schemas.microsoft.com/office/drawing/2014/main" id="{CE811B97-419C-D14D-8B92-BDD5181BC5DF}"/>
              </a:ext>
            </a:extLst>
          </p:cNvPr>
          <p:cNvSpPr/>
          <p:nvPr/>
        </p:nvSpPr>
        <p:spPr>
          <a:xfrm>
            <a:off x="5643880" y="1504118"/>
            <a:ext cx="843280" cy="2082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STOP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005340D-BDB7-0DF5-2E94-D711917FBB69}"/>
              </a:ext>
            </a:extLst>
          </p:cNvPr>
          <p:cNvCxnSpPr>
            <a:stCxn id="83" idx="3"/>
            <a:endCxn id="86" idx="2"/>
          </p:cNvCxnSpPr>
          <p:nvPr/>
        </p:nvCxnSpPr>
        <p:spPr>
          <a:xfrm flipV="1">
            <a:off x="5917987" y="1712398"/>
            <a:ext cx="147533" cy="515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C6DC453-F99B-EC4D-938E-4FE98979ADFA}"/>
              </a:ext>
            </a:extLst>
          </p:cNvPr>
          <p:cNvSpPr txBox="1"/>
          <p:nvPr/>
        </p:nvSpPr>
        <p:spPr>
          <a:xfrm>
            <a:off x="3680109" y="-5194"/>
            <a:ext cx="317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DECOMPRESSION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0033C7-A367-CC74-4C72-D8E0AE9002F7}"/>
              </a:ext>
            </a:extLst>
          </p:cNvPr>
          <p:cNvSpPr txBox="1"/>
          <p:nvPr/>
        </p:nvSpPr>
        <p:spPr>
          <a:xfrm>
            <a:off x="3494828" y="3189638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AFF17EF-5524-85AF-2618-5159E986CC1F}"/>
              </a:ext>
            </a:extLst>
          </p:cNvPr>
          <p:cNvSpPr txBox="1"/>
          <p:nvPr/>
        </p:nvSpPr>
        <p:spPr>
          <a:xfrm>
            <a:off x="3289130" y="4182394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2CE29F1-EA83-30D7-7095-0BE8FC454E92}"/>
              </a:ext>
            </a:extLst>
          </p:cNvPr>
          <p:cNvSpPr txBox="1"/>
          <p:nvPr/>
        </p:nvSpPr>
        <p:spPr>
          <a:xfrm>
            <a:off x="2677670" y="3650299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7C71F984-FCD7-3FA5-F007-DEF74CFF787D}"/>
              </a:ext>
            </a:extLst>
          </p:cNvPr>
          <p:cNvCxnSpPr>
            <a:cxnSpLocks/>
            <a:stCxn id="145" idx="2"/>
            <a:endCxn id="154" idx="0"/>
          </p:cNvCxnSpPr>
          <p:nvPr/>
        </p:nvCxnSpPr>
        <p:spPr>
          <a:xfrm rot="16200000" flipH="1">
            <a:off x="2893790" y="7133317"/>
            <a:ext cx="328235" cy="376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8BAEAD1-2C3D-69FC-B996-9A200A9A4E1C}"/>
              </a:ext>
            </a:extLst>
          </p:cNvPr>
          <p:cNvCxnSpPr>
            <a:stCxn id="33" idx="2"/>
          </p:cNvCxnSpPr>
          <p:nvPr/>
        </p:nvCxnSpPr>
        <p:spPr>
          <a:xfrm>
            <a:off x="1602952" y="7142290"/>
            <a:ext cx="0" cy="34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iamond 144">
            <a:extLst>
              <a:ext uri="{FF2B5EF4-FFF2-40B4-BE49-F238E27FC236}">
                <a16:creationId xmlns:a16="http://schemas.microsoft.com/office/drawing/2014/main" id="{A22FD717-DB83-A15F-F0CB-DA19315B0A19}"/>
              </a:ext>
            </a:extLst>
          </p:cNvPr>
          <p:cNvSpPr/>
          <p:nvPr/>
        </p:nvSpPr>
        <p:spPr>
          <a:xfrm>
            <a:off x="2371980" y="6323405"/>
            <a:ext cx="995680" cy="8338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 </a:t>
            </a:r>
          </a:p>
          <a:p>
            <a:pPr algn="ctr"/>
            <a:r>
              <a:rPr lang="en-IN" sz="1000" dirty="0"/>
              <a:t>C=@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D510617-5CDA-7EF1-E831-CFC607FC357D}"/>
              </a:ext>
            </a:extLst>
          </p:cNvPr>
          <p:cNvCxnSpPr>
            <a:cxnSpLocks/>
            <a:stCxn id="33" idx="3"/>
            <a:endCxn id="145" idx="1"/>
          </p:cNvCxnSpPr>
          <p:nvPr/>
        </p:nvCxnSpPr>
        <p:spPr>
          <a:xfrm>
            <a:off x="2100792" y="6725349"/>
            <a:ext cx="271188" cy="1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E1503E6-D58A-E530-36AF-80E4D0E11ACA}"/>
              </a:ext>
            </a:extLst>
          </p:cNvPr>
          <p:cNvSpPr/>
          <p:nvPr/>
        </p:nvSpPr>
        <p:spPr>
          <a:xfrm>
            <a:off x="2680589" y="7485522"/>
            <a:ext cx="1130809" cy="25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PUSHBACK -2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2F2EA355-E2F0-7E7D-28B4-BC43DA4B5E75}"/>
              </a:ext>
            </a:extLst>
          </p:cNvPr>
          <p:cNvCxnSpPr>
            <a:stCxn id="36" idx="2"/>
            <a:endCxn id="33" idx="0"/>
          </p:cNvCxnSpPr>
          <p:nvPr/>
        </p:nvCxnSpPr>
        <p:spPr>
          <a:xfrm rot="16200000" flipH="1">
            <a:off x="1309265" y="6014721"/>
            <a:ext cx="340146" cy="247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F9960A51-6485-129F-3746-DBAA8CB02258}"/>
              </a:ext>
            </a:extLst>
          </p:cNvPr>
          <p:cNvCxnSpPr>
            <a:stCxn id="154" idx="2"/>
            <a:endCxn id="8" idx="1"/>
          </p:cNvCxnSpPr>
          <p:nvPr/>
        </p:nvCxnSpPr>
        <p:spPr>
          <a:xfrm rot="5400000" flipH="1">
            <a:off x="624997" y="5114585"/>
            <a:ext cx="4767381" cy="474612"/>
          </a:xfrm>
          <a:prstGeom prst="bentConnector4">
            <a:avLst>
              <a:gd name="adj1" fmla="val -4795"/>
              <a:gd name="adj2" fmla="val 601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9465422-B15D-4EB0-CDB4-D2A8A48FA551}"/>
              </a:ext>
            </a:extLst>
          </p:cNvPr>
          <p:cNvCxnSpPr>
            <a:stCxn id="29" idx="0"/>
          </p:cNvCxnSpPr>
          <p:nvPr/>
        </p:nvCxnSpPr>
        <p:spPr>
          <a:xfrm rot="16200000" flipV="1">
            <a:off x="1334797" y="3087171"/>
            <a:ext cx="482674" cy="244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796032A4-71B9-6468-AE37-86FF2239F152}"/>
              </a:ext>
            </a:extLst>
          </p:cNvPr>
          <p:cNvCxnSpPr>
            <a:stCxn id="37" idx="1"/>
          </p:cNvCxnSpPr>
          <p:nvPr/>
        </p:nvCxnSpPr>
        <p:spPr>
          <a:xfrm rot="10800000">
            <a:off x="365760" y="7362400"/>
            <a:ext cx="1088008" cy="248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ED9F236C-8810-562B-B38D-AA07B5014097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 rot="5400000">
            <a:off x="1658944" y="5178455"/>
            <a:ext cx="236529" cy="842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006ADD9C-AF1D-D6DE-E8A8-A68AFBC5381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2964074" y="3387806"/>
            <a:ext cx="374234" cy="236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7E5ADC60-0395-E917-E9F9-414E6C81261C}"/>
              </a:ext>
            </a:extLst>
          </p:cNvPr>
          <p:cNvCxnSpPr>
            <a:cxnSpLocks/>
            <a:stCxn id="12" idx="1"/>
            <a:endCxn id="29" idx="3"/>
          </p:cNvCxnSpPr>
          <p:nvPr/>
        </p:nvCxnSpPr>
        <p:spPr>
          <a:xfrm rot="10800000">
            <a:off x="2281429" y="3816634"/>
            <a:ext cx="198711" cy="197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59A203DC-A07A-81A0-F52C-E718BFA22009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 rot="5400000">
            <a:off x="2459991" y="4074623"/>
            <a:ext cx="311870" cy="834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Diamond 210">
            <a:extLst>
              <a:ext uri="{FF2B5EF4-FFF2-40B4-BE49-F238E27FC236}">
                <a16:creationId xmlns:a16="http://schemas.microsoft.com/office/drawing/2014/main" id="{C2ADE7BB-D121-434E-2FF7-E720514D4973}"/>
              </a:ext>
            </a:extLst>
          </p:cNvPr>
          <p:cNvSpPr/>
          <p:nvPr/>
        </p:nvSpPr>
        <p:spPr>
          <a:xfrm>
            <a:off x="4473573" y="3173666"/>
            <a:ext cx="1008167" cy="6429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!</a:t>
            </a:r>
            <a:r>
              <a:rPr lang="en-IN" sz="1000" dirty="0" err="1"/>
              <a:t>banknumsize</a:t>
            </a:r>
            <a:r>
              <a:rPr lang="en-IN" sz="1000" dirty="0"/>
              <a:t>()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0C8458C9-47A6-165E-9B94-07FCBE7BB5C2}"/>
              </a:ext>
            </a:extLst>
          </p:cNvPr>
          <p:cNvCxnSpPr>
            <a:cxnSpLocks/>
            <a:stCxn id="8" idx="3"/>
            <a:endCxn id="211" idx="0"/>
          </p:cNvCxnSpPr>
          <p:nvPr/>
        </p:nvCxnSpPr>
        <p:spPr>
          <a:xfrm>
            <a:off x="3767062" y="2968200"/>
            <a:ext cx="1210595" cy="205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A372CA86-3F1C-44BB-EB64-00BCD495A248}"/>
              </a:ext>
            </a:extLst>
          </p:cNvPr>
          <p:cNvCxnSpPr>
            <a:stCxn id="211" idx="3"/>
            <a:endCxn id="83" idx="2"/>
          </p:cNvCxnSpPr>
          <p:nvPr/>
        </p:nvCxnSpPr>
        <p:spPr>
          <a:xfrm flipH="1" flipV="1">
            <a:off x="5335058" y="2593513"/>
            <a:ext cx="146682" cy="901637"/>
          </a:xfrm>
          <a:prstGeom prst="bentConnector4">
            <a:avLst>
              <a:gd name="adj1" fmla="val -155847"/>
              <a:gd name="adj2" fmla="val 67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Diamond 218">
            <a:extLst>
              <a:ext uri="{FF2B5EF4-FFF2-40B4-BE49-F238E27FC236}">
                <a16:creationId xmlns:a16="http://schemas.microsoft.com/office/drawing/2014/main" id="{205379B1-2D7D-C0BF-95FA-6E78D2A5430D}"/>
              </a:ext>
            </a:extLst>
          </p:cNvPr>
          <p:cNvSpPr/>
          <p:nvPr/>
        </p:nvSpPr>
        <p:spPr>
          <a:xfrm>
            <a:off x="4735047" y="4004824"/>
            <a:ext cx="1008167" cy="6429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n1=-1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8E586E8A-1E5D-4A1F-9C28-7A5427106630}"/>
              </a:ext>
            </a:extLst>
          </p:cNvPr>
          <p:cNvCxnSpPr>
            <a:stCxn id="211" idx="2"/>
            <a:endCxn id="219" idx="0"/>
          </p:cNvCxnSpPr>
          <p:nvPr/>
        </p:nvCxnSpPr>
        <p:spPr>
          <a:xfrm rot="16200000" flipH="1">
            <a:off x="5014299" y="3779992"/>
            <a:ext cx="188190" cy="2614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E5742819-7386-ECBB-7BF6-1427435CC6A0}"/>
              </a:ext>
            </a:extLst>
          </p:cNvPr>
          <p:cNvSpPr/>
          <p:nvPr/>
        </p:nvSpPr>
        <p:spPr>
          <a:xfrm>
            <a:off x="4507490" y="4994099"/>
            <a:ext cx="940331" cy="26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Write:file3</a:t>
            </a: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AC021756-58AB-4F4D-1B28-CBE76751BD97}"/>
              </a:ext>
            </a:extLst>
          </p:cNvPr>
          <p:cNvCxnSpPr>
            <a:stCxn id="219" idx="2"/>
            <a:endCxn id="222" idx="0"/>
          </p:cNvCxnSpPr>
          <p:nvPr/>
        </p:nvCxnSpPr>
        <p:spPr>
          <a:xfrm rot="5400000">
            <a:off x="4935241" y="4690208"/>
            <a:ext cx="346307" cy="261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Diamond 227">
            <a:extLst>
              <a:ext uri="{FF2B5EF4-FFF2-40B4-BE49-F238E27FC236}">
                <a16:creationId xmlns:a16="http://schemas.microsoft.com/office/drawing/2014/main" id="{2A519DE6-6812-7562-0A26-6A2A0421A626}"/>
              </a:ext>
            </a:extLst>
          </p:cNvPr>
          <p:cNvSpPr/>
          <p:nvPr/>
        </p:nvSpPr>
        <p:spPr>
          <a:xfrm>
            <a:off x="5423354" y="4605120"/>
            <a:ext cx="1008167" cy="6429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N1=-2</a:t>
            </a:r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89C5BB1-D975-42A0-5796-876380289A8C}"/>
              </a:ext>
            </a:extLst>
          </p:cNvPr>
          <p:cNvCxnSpPr>
            <a:stCxn id="219" idx="3"/>
            <a:endCxn id="228" idx="0"/>
          </p:cNvCxnSpPr>
          <p:nvPr/>
        </p:nvCxnSpPr>
        <p:spPr>
          <a:xfrm>
            <a:off x="5743214" y="4326308"/>
            <a:ext cx="184224" cy="278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Diamond 230">
            <a:extLst>
              <a:ext uri="{FF2B5EF4-FFF2-40B4-BE49-F238E27FC236}">
                <a16:creationId xmlns:a16="http://schemas.microsoft.com/office/drawing/2014/main" id="{127A41E0-3966-6F4D-8696-D3D067C4C1FC}"/>
              </a:ext>
            </a:extLst>
          </p:cNvPr>
          <p:cNvSpPr/>
          <p:nvPr/>
        </p:nvSpPr>
        <p:spPr>
          <a:xfrm>
            <a:off x="5643880" y="5598201"/>
            <a:ext cx="1087181" cy="6429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if(file2 open)</a:t>
            </a:r>
          </a:p>
        </p:txBody>
      </p:sp>
      <p:sp>
        <p:nvSpPr>
          <p:cNvPr id="235" name="Diamond 234">
            <a:extLst>
              <a:ext uri="{FF2B5EF4-FFF2-40B4-BE49-F238E27FC236}">
                <a16:creationId xmlns:a16="http://schemas.microsoft.com/office/drawing/2014/main" id="{D063A9E3-499B-4264-43DD-4450F9970C57}"/>
              </a:ext>
            </a:extLst>
          </p:cNvPr>
          <p:cNvSpPr/>
          <p:nvPr/>
        </p:nvSpPr>
        <p:spPr>
          <a:xfrm>
            <a:off x="4830973" y="6418862"/>
            <a:ext cx="1008167" cy="6429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Line=n1</a:t>
            </a: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E967E5B3-A699-B2E5-596C-1478F7BD5297}"/>
              </a:ext>
            </a:extLst>
          </p:cNvPr>
          <p:cNvCxnSpPr>
            <a:cxnSpLocks/>
            <a:stCxn id="231" idx="2"/>
            <a:endCxn id="235" idx="0"/>
          </p:cNvCxnSpPr>
          <p:nvPr/>
        </p:nvCxnSpPr>
        <p:spPr>
          <a:xfrm rot="5400000">
            <a:off x="5672418" y="5903808"/>
            <a:ext cx="177693" cy="85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A5D19D72-4C44-2129-AC9A-E7C2548FC997}"/>
              </a:ext>
            </a:extLst>
          </p:cNvPr>
          <p:cNvCxnSpPr>
            <a:cxnSpLocks/>
            <a:stCxn id="235" idx="1"/>
            <a:endCxn id="231" idx="1"/>
          </p:cNvCxnSpPr>
          <p:nvPr/>
        </p:nvCxnSpPr>
        <p:spPr>
          <a:xfrm rot="10800000" flipH="1">
            <a:off x="4830972" y="5919686"/>
            <a:ext cx="812907" cy="820661"/>
          </a:xfrm>
          <a:prstGeom prst="bentConnector3">
            <a:avLst>
              <a:gd name="adj1" fmla="val -28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204AA6A-4AAF-A80B-324B-77B84D17AB23}"/>
              </a:ext>
            </a:extLst>
          </p:cNvPr>
          <p:cNvSpPr/>
          <p:nvPr/>
        </p:nvSpPr>
        <p:spPr>
          <a:xfrm>
            <a:off x="4310677" y="7561004"/>
            <a:ext cx="940331" cy="26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Write:file3</a:t>
            </a: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3DFD6FFC-71B3-0248-2722-65DBB017382B}"/>
              </a:ext>
            </a:extLst>
          </p:cNvPr>
          <p:cNvCxnSpPr>
            <a:stCxn id="235" idx="2"/>
            <a:endCxn id="240" idx="0"/>
          </p:cNvCxnSpPr>
          <p:nvPr/>
        </p:nvCxnSpPr>
        <p:spPr>
          <a:xfrm rot="5400000">
            <a:off x="4808363" y="7034310"/>
            <a:ext cx="499174" cy="554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43D88E34-108F-9782-0475-D35B8D80CEFE}"/>
              </a:ext>
            </a:extLst>
          </p:cNvPr>
          <p:cNvCxnSpPr>
            <a:cxnSpLocks/>
            <a:stCxn id="228" idx="3"/>
            <a:endCxn id="231" idx="0"/>
          </p:cNvCxnSpPr>
          <p:nvPr/>
        </p:nvCxnSpPr>
        <p:spPr>
          <a:xfrm flipH="1">
            <a:off x="6187471" y="4926604"/>
            <a:ext cx="244050" cy="671597"/>
          </a:xfrm>
          <a:prstGeom prst="bentConnector4">
            <a:avLst>
              <a:gd name="adj1" fmla="val -93669"/>
              <a:gd name="adj2" fmla="val 73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DE1421C-D1FA-EBDD-186C-901B1AC878C8}"/>
              </a:ext>
            </a:extLst>
          </p:cNvPr>
          <p:cNvSpPr/>
          <p:nvPr/>
        </p:nvSpPr>
        <p:spPr>
          <a:xfrm>
            <a:off x="4507490" y="5522419"/>
            <a:ext cx="940331" cy="26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Write:file3</a:t>
            </a:r>
          </a:p>
        </p:txBody>
      </p: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3108E0C0-38CF-E639-37E1-143899690586}"/>
              </a:ext>
            </a:extLst>
          </p:cNvPr>
          <p:cNvCxnSpPr>
            <a:stCxn id="228" idx="2"/>
            <a:endCxn id="249" idx="0"/>
          </p:cNvCxnSpPr>
          <p:nvPr/>
        </p:nvCxnSpPr>
        <p:spPr>
          <a:xfrm rot="5400000">
            <a:off x="5315382" y="4910362"/>
            <a:ext cx="274331" cy="949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541AF784-A016-7DDB-1B64-12A7DA09596D}"/>
              </a:ext>
            </a:extLst>
          </p:cNvPr>
          <p:cNvCxnSpPr>
            <a:stCxn id="249" idx="1"/>
          </p:cNvCxnSpPr>
          <p:nvPr/>
        </p:nvCxnSpPr>
        <p:spPr>
          <a:xfrm rot="10800000">
            <a:off x="4076700" y="5351891"/>
            <a:ext cx="430790" cy="302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E4040E72-CA1E-6012-B78E-67DB34F43F82}"/>
              </a:ext>
            </a:extLst>
          </p:cNvPr>
          <p:cNvCxnSpPr>
            <a:stCxn id="240" idx="1"/>
            <a:endCxn id="211" idx="1"/>
          </p:cNvCxnSpPr>
          <p:nvPr/>
        </p:nvCxnSpPr>
        <p:spPr>
          <a:xfrm rot="10800000" flipH="1">
            <a:off x="4310677" y="3495150"/>
            <a:ext cx="162896" cy="4197934"/>
          </a:xfrm>
          <a:prstGeom prst="bentConnector3">
            <a:avLst>
              <a:gd name="adj1" fmla="val -140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2B104FD3-0EA7-AD1C-1691-93B2146844B9}"/>
              </a:ext>
            </a:extLst>
          </p:cNvPr>
          <p:cNvCxnSpPr>
            <a:stCxn id="222" idx="1"/>
          </p:cNvCxnSpPr>
          <p:nvPr/>
        </p:nvCxnSpPr>
        <p:spPr>
          <a:xfrm rot="10800000">
            <a:off x="4076700" y="4753821"/>
            <a:ext cx="430791" cy="372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ECDB5643-5BFD-9A40-457B-73FAA220BB34}"/>
              </a:ext>
            </a:extLst>
          </p:cNvPr>
          <p:cNvSpPr/>
          <p:nvPr/>
        </p:nvSpPr>
        <p:spPr>
          <a:xfrm>
            <a:off x="4000629" y="2698960"/>
            <a:ext cx="2735705" cy="5540014"/>
          </a:xfrm>
          <a:prstGeom prst="rect">
            <a:avLst/>
          </a:prstGeom>
          <a:noFill/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68EDE43-EDC7-AA40-A59F-B20A524312BF}"/>
              </a:ext>
            </a:extLst>
          </p:cNvPr>
          <p:cNvSpPr/>
          <p:nvPr/>
        </p:nvSpPr>
        <p:spPr>
          <a:xfrm>
            <a:off x="121667" y="2581884"/>
            <a:ext cx="3767424" cy="5540014"/>
          </a:xfrm>
          <a:prstGeom prst="rect">
            <a:avLst/>
          </a:prstGeom>
          <a:noFill/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12545CF0-7510-B1D7-21EC-8AE831BB52B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3213221" y="2404441"/>
            <a:ext cx="269240" cy="157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0F6FAA7B-7B78-BDF6-3F67-EB21D14F80A7}"/>
              </a:ext>
            </a:extLst>
          </p:cNvPr>
          <p:cNvCxnSpPr>
            <a:stCxn id="26" idx="3"/>
            <a:endCxn id="33" idx="0"/>
          </p:cNvCxnSpPr>
          <p:nvPr/>
        </p:nvCxnSpPr>
        <p:spPr>
          <a:xfrm flipH="1">
            <a:off x="1602952" y="5064733"/>
            <a:ext cx="1168429" cy="1243675"/>
          </a:xfrm>
          <a:prstGeom prst="bentConnector4">
            <a:avLst>
              <a:gd name="adj1" fmla="val -19565"/>
              <a:gd name="adj2" fmla="val 863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552C7282-4E58-9838-69B9-4519D8D58B64}"/>
              </a:ext>
            </a:extLst>
          </p:cNvPr>
          <p:cNvSpPr txBox="1"/>
          <p:nvPr/>
        </p:nvSpPr>
        <p:spPr>
          <a:xfrm>
            <a:off x="175963" y="686198"/>
            <a:ext cx="221855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FILE1: INPUT FILE</a:t>
            </a:r>
          </a:p>
          <a:p>
            <a:r>
              <a:rPr lang="en-IN" dirty="0"/>
              <a:t>FILE2: WORD BANK</a:t>
            </a:r>
          </a:p>
          <a:p>
            <a:r>
              <a:rPr lang="en-IN" dirty="0"/>
              <a:t>FILE3: OUTPUT FILE</a:t>
            </a:r>
          </a:p>
        </p:txBody>
      </p:sp>
    </p:spTree>
    <p:extLst>
      <p:ext uri="{BB962C8B-B14F-4D97-AF65-F5344CB8AC3E}">
        <p14:creationId xmlns:p14="http://schemas.microsoft.com/office/powerpoint/2010/main" val="368881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BC4F38-DB0A-DAE7-9FA4-33E9665A61A2}"/>
              </a:ext>
            </a:extLst>
          </p:cNvPr>
          <p:cNvSpPr/>
          <p:nvPr/>
        </p:nvSpPr>
        <p:spPr>
          <a:xfrm>
            <a:off x="167640" y="831351"/>
            <a:ext cx="2934375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52A541-6950-312F-C3FF-3D987A967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066900"/>
              </p:ext>
            </p:extLst>
          </p:nvPr>
        </p:nvGraphicFramePr>
        <p:xfrm>
          <a:off x="198120" y="1585731"/>
          <a:ext cx="6461760" cy="569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395">
                  <a:extLst>
                    <a:ext uri="{9D8B030D-6E8A-4147-A177-3AD203B41FA5}">
                      <a16:colId xmlns:a16="http://schemas.microsoft.com/office/drawing/2014/main" val="3247185929"/>
                    </a:ext>
                  </a:extLst>
                </a:gridCol>
                <a:gridCol w="1636395">
                  <a:extLst>
                    <a:ext uri="{9D8B030D-6E8A-4147-A177-3AD203B41FA5}">
                      <a16:colId xmlns:a16="http://schemas.microsoft.com/office/drawing/2014/main" val="995793075"/>
                    </a:ext>
                  </a:extLst>
                </a:gridCol>
                <a:gridCol w="1636395">
                  <a:extLst>
                    <a:ext uri="{9D8B030D-6E8A-4147-A177-3AD203B41FA5}">
                      <a16:colId xmlns:a16="http://schemas.microsoft.com/office/drawing/2014/main" val="2699963455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425461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INITIAL SIZE(KB)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COMPREESED SIZE(KB) -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DECOMPRESSED FILE SIZE(KB)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96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STORY0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24 - (27%)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49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958 - (24%)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7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835 - (22%)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6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958 - (22%)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88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383-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7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425 - (21%)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2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945 - (21%)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1262- (22%)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3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835 - (24%)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3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428 -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0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125 - (23%)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1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301 - (22%)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56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7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449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FEAB13-9B24-A248-F04F-FED01DC5C9B5}"/>
              </a:ext>
            </a:extLst>
          </p:cNvPr>
          <p:cNvSpPr txBox="1"/>
          <p:nvPr/>
        </p:nvSpPr>
        <p:spPr>
          <a:xfrm>
            <a:off x="365760" y="976131"/>
            <a:ext cx="26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AVG COMPRESSION : 23%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7AE7A-0AF5-90D8-A3D1-34FE7552EDA7}"/>
              </a:ext>
            </a:extLst>
          </p:cNvPr>
          <p:cNvSpPr txBox="1"/>
          <p:nvPr/>
        </p:nvSpPr>
        <p:spPr>
          <a:xfrm>
            <a:off x="2318762" y="236220"/>
            <a:ext cx="2611378" cy="382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OBSERVED DATA TABLE</a:t>
            </a:r>
          </a:p>
        </p:txBody>
      </p:sp>
    </p:spTree>
    <p:extLst>
      <p:ext uri="{BB962C8B-B14F-4D97-AF65-F5344CB8AC3E}">
        <p14:creationId xmlns:p14="http://schemas.microsoft.com/office/powerpoint/2010/main" val="256767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186</TotalTime>
  <Words>279</Words>
  <Application>Microsoft Office PowerPoint</Application>
  <PresentationFormat>On-screen Show (4:3)</PresentationFormat>
  <Paragraphs>127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kumar</dc:creator>
  <cp:lastModifiedBy>Nikhil kumar</cp:lastModifiedBy>
  <cp:revision>20</cp:revision>
  <dcterms:created xsi:type="dcterms:W3CDTF">2023-03-15T20:03:09Z</dcterms:created>
  <dcterms:modified xsi:type="dcterms:W3CDTF">2023-03-16T06:06:29Z</dcterms:modified>
</cp:coreProperties>
</file>