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A1FDC-5DB1-418C-A86A-6F334FF69700}" v="35" dt="2021-12-24T18:24:42.522"/>
    <p1510:client id="{960D4525-419A-471C-8F59-120E675B92FD}" v="124" dt="2021-12-24T18:15:25.431"/>
    <p1510:client id="{9F8AB45F-6156-4946-8CF7-56C75E966463}" v="12" dt="2021-12-24T17:49:16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, Rishav" userId="S::rishav.sen@vanderbilt.edu::4804c497-5a64-48cc-bf24-00c07ab3b38b" providerId="AD" clId="Web-{960D4525-419A-471C-8F59-120E675B92FD}"/>
    <pc:docChg chg="addSld delSld modSld sldOrd">
      <pc:chgData name="Sen, Rishav" userId="S::rishav.sen@vanderbilt.edu::4804c497-5a64-48cc-bf24-00c07ab3b38b" providerId="AD" clId="Web-{960D4525-419A-471C-8F59-120E675B92FD}" dt="2021-12-24T18:15:25.431" v="111" actId="20577"/>
      <pc:docMkLst>
        <pc:docMk/>
      </pc:docMkLst>
      <pc:sldChg chg="addSp delSp modSp ord">
        <pc:chgData name="Sen, Rishav" userId="S::rishav.sen@vanderbilt.edu::4804c497-5a64-48cc-bf24-00c07ab3b38b" providerId="AD" clId="Web-{960D4525-419A-471C-8F59-120E675B92FD}" dt="2021-12-24T18:14:57.837" v="104"/>
        <pc:sldMkLst>
          <pc:docMk/>
          <pc:sldMk cId="3087451636" sldId="257"/>
        </pc:sldMkLst>
        <pc:spChg chg="mod">
          <ac:chgData name="Sen, Rishav" userId="S::rishav.sen@vanderbilt.edu::4804c497-5a64-48cc-bf24-00c07ab3b38b" providerId="AD" clId="Web-{960D4525-419A-471C-8F59-120E675B92FD}" dt="2021-12-24T18:14:55.603" v="103" actId="20577"/>
          <ac:spMkLst>
            <pc:docMk/>
            <pc:sldMk cId="3087451636" sldId="257"/>
            <ac:spMk id="2" creationId="{1C8EF1CE-6BDD-49B4-870A-943119343E76}"/>
          </ac:spMkLst>
        </pc:spChg>
        <pc:spChg chg="del">
          <ac:chgData name="Sen, Rishav" userId="S::rishav.sen@vanderbilt.edu::4804c497-5a64-48cc-bf24-00c07ab3b38b" providerId="AD" clId="Web-{960D4525-419A-471C-8F59-120E675B92FD}" dt="2021-12-24T17:55:25.590" v="13"/>
          <ac:spMkLst>
            <pc:docMk/>
            <pc:sldMk cId="3087451636" sldId="257"/>
            <ac:spMk id="3" creationId="{6E2925CC-4B29-4B4C-93A4-B7C6F135F577}"/>
          </ac:spMkLst>
        </pc:spChg>
        <pc:spChg chg="add del mod">
          <ac:chgData name="Sen, Rishav" userId="S::rishav.sen@vanderbilt.edu::4804c497-5a64-48cc-bf24-00c07ab3b38b" providerId="AD" clId="Web-{960D4525-419A-471C-8F59-120E675B92FD}" dt="2021-12-24T18:06:15.611" v="23"/>
          <ac:spMkLst>
            <pc:docMk/>
            <pc:sldMk cId="3087451636" sldId="257"/>
            <ac:spMk id="7" creationId="{334999CB-5DA9-4BB0-B4FE-D3D07CD16ECE}"/>
          </ac:spMkLst>
        </pc:spChg>
        <pc:spChg chg="add del mod">
          <ac:chgData name="Sen, Rishav" userId="S::rishav.sen@vanderbilt.edu::4804c497-5a64-48cc-bf24-00c07ab3b38b" providerId="AD" clId="Web-{960D4525-419A-471C-8F59-120E675B92FD}" dt="2021-12-24T18:06:25.861" v="25"/>
          <ac:spMkLst>
            <pc:docMk/>
            <pc:sldMk cId="3087451636" sldId="257"/>
            <ac:spMk id="9" creationId="{E128E67D-01CE-4706-BB1A-FD2139A5BF5C}"/>
          </ac:spMkLst>
        </pc:spChg>
        <pc:picChg chg="add del mod ord">
          <ac:chgData name="Sen, Rishav" userId="S::rishav.sen@vanderbilt.edu::4804c497-5a64-48cc-bf24-00c07ab3b38b" providerId="AD" clId="Web-{960D4525-419A-471C-8F59-120E675B92FD}" dt="2021-12-24T18:06:17.705" v="24"/>
          <ac:picMkLst>
            <pc:docMk/>
            <pc:sldMk cId="3087451636" sldId="257"/>
            <ac:picMk id="4" creationId="{78B64123-FF85-44C9-8EBD-A46F461DCB46}"/>
          </ac:picMkLst>
        </pc:picChg>
        <pc:picChg chg="add mod">
          <ac:chgData name="Sen, Rishav" userId="S::rishav.sen@vanderbilt.edu::4804c497-5a64-48cc-bf24-00c07ab3b38b" providerId="AD" clId="Web-{960D4525-419A-471C-8F59-120E675B92FD}" dt="2021-12-24T18:06:33.173" v="27" actId="1076"/>
          <ac:picMkLst>
            <pc:docMk/>
            <pc:sldMk cId="3087451636" sldId="257"/>
            <ac:picMk id="5" creationId="{9082D595-1029-4498-AB23-35141D1158BC}"/>
          </ac:picMkLst>
        </pc:picChg>
        <pc:picChg chg="add del mod">
          <ac:chgData name="Sen, Rishav" userId="S::rishav.sen@vanderbilt.edu::4804c497-5a64-48cc-bf24-00c07ab3b38b" providerId="AD" clId="Web-{960D4525-419A-471C-8F59-120E675B92FD}" dt="2021-12-24T18:14:57.837" v="104"/>
          <ac:picMkLst>
            <pc:docMk/>
            <pc:sldMk cId="3087451636" sldId="257"/>
            <ac:picMk id="10" creationId="{1316EB83-B45D-46EB-A600-F7F9C9D56882}"/>
          </ac:picMkLst>
        </pc:picChg>
      </pc:sldChg>
      <pc:sldChg chg="addSp modSp add replId">
        <pc:chgData name="Sen, Rishav" userId="S::rishav.sen@vanderbilt.edu::4804c497-5a64-48cc-bf24-00c07ab3b38b" providerId="AD" clId="Web-{960D4525-419A-471C-8F59-120E675B92FD}" dt="2021-12-24T18:15:20.353" v="110" actId="20577"/>
        <pc:sldMkLst>
          <pc:docMk/>
          <pc:sldMk cId="2818552209" sldId="258"/>
        </pc:sldMkLst>
        <pc:spChg chg="mod">
          <ac:chgData name="Sen, Rishav" userId="S::rishav.sen@vanderbilt.edu::4804c497-5a64-48cc-bf24-00c07ab3b38b" providerId="AD" clId="Web-{960D4525-419A-471C-8F59-120E675B92FD}" dt="2021-12-24T18:15:20.353" v="110" actId="20577"/>
          <ac:spMkLst>
            <pc:docMk/>
            <pc:sldMk cId="2818552209" sldId="258"/>
            <ac:spMk id="2" creationId="{1C8EF1CE-6BDD-49B4-870A-943119343E76}"/>
          </ac:spMkLst>
        </pc:spChg>
        <pc:picChg chg="add mod">
          <ac:chgData name="Sen, Rishav" userId="S::rishav.sen@vanderbilt.edu::4804c497-5a64-48cc-bf24-00c07ab3b38b" providerId="AD" clId="Web-{960D4525-419A-471C-8F59-120E675B92FD}" dt="2021-12-24T18:02:18.505" v="20" actId="1076"/>
          <ac:picMkLst>
            <pc:docMk/>
            <pc:sldMk cId="2818552209" sldId="258"/>
            <ac:picMk id="3" creationId="{D96A383E-DE8E-4B58-ABA4-3F7109E3E9B3}"/>
          </ac:picMkLst>
        </pc:picChg>
        <pc:picChg chg="mod">
          <ac:chgData name="Sen, Rishav" userId="S::rishav.sen@vanderbilt.edu::4804c497-5a64-48cc-bf24-00c07ab3b38b" providerId="AD" clId="Web-{960D4525-419A-471C-8F59-120E675B92FD}" dt="2021-12-24T18:02:08.130" v="16" actId="1076"/>
          <ac:picMkLst>
            <pc:docMk/>
            <pc:sldMk cId="2818552209" sldId="258"/>
            <ac:picMk id="4" creationId="{78B64123-FF85-44C9-8EBD-A46F461DCB46}"/>
          </ac:picMkLst>
        </pc:picChg>
      </pc:sldChg>
      <pc:sldChg chg="addSp delSp modSp add replId">
        <pc:chgData name="Sen, Rishav" userId="S::rishav.sen@vanderbilt.edu::4804c497-5a64-48cc-bf24-00c07ab3b38b" providerId="AD" clId="Web-{960D4525-419A-471C-8F59-120E675B92FD}" dt="2021-12-24T18:14:23.135" v="89" actId="1076"/>
        <pc:sldMkLst>
          <pc:docMk/>
          <pc:sldMk cId="2293457795" sldId="259"/>
        </pc:sldMkLst>
        <pc:spChg chg="mod">
          <ac:chgData name="Sen, Rishav" userId="S::rishav.sen@vanderbilt.edu::4804c497-5a64-48cc-bf24-00c07ab3b38b" providerId="AD" clId="Web-{960D4525-419A-471C-8F59-120E675B92FD}" dt="2021-12-24T18:13:18.386" v="82" actId="20577"/>
          <ac:spMkLst>
            <pc:docMk/>
            <pc:sldMk cId="2293457795" sldId="259"/>
            <ac:spMk id="2" creationId="{1C8EF1CE-6BDD-49B4-870A-943119343E76}"/>
          </ac:spMkLst>
        </pc:spChg>
        <pc:picChg chg="add del mod">
          <ac:chgData name="Sen, Rishav" userId="S::rishav.sen@vanderbilt.edu::4804c497-5a64-48cc-bf24-00c07ab3b38b" providerId="AD" clId="Web-{960D4525-419A-471C-8F59-120E675B92FD}" dt="2021-12-24T18:13:21.573" v="84"/>
          <ac:picMkLst>
            <pc:docMk/>
            <pc:sldMk cId="2293457795" sldId="259"/>
            <ac:picMk id="3" creationId="{19D10E3E-F44A-4F75-BF78-2706149EDC80}"/>
          </ac:picMkLst>
        </pc:picChg>
        <pc:picChg chg="add mod">
          <ac:chgData name="Sen, Rishav" userId="S::rishav.sen@vanderbilt.edu::4804c497-5a64-48cc-bf24-00c07ab3b38b" providerId="AD" clId="Web-{960D4525-419A-471C-8F59-120E675B92FD}" dt="2021-12-24T18:14:23.135" v="89" actId="1076"/>
          <ac:picMkLst>
            <pc:docMk/>
            <pc:sldMk cId="2293457795" sldId="259"/>
            <ac:picMk id="4" creationId="{B1FAE6C3-E94D-4D7F-B32A-03B338E02B54}"/>
          </ac:picMkLst>
        </pc:picChg>
        <pc:picChg chg="del">
          <ac:chgData name="Sen, Rishav" userId="S::rishav.sen@vanderbilt.edu::4804c497-5a64-48cc-bf24-00c07ab3b38b" providerId="AD" clId="Web-{960D4525-419A-471C-8F59-120E675B92FD}" dt="2021-12-24T18:07:52.141" v="31"/>
          <ac:picMkLst>
            <pc:docMk/>
            <pc:sldMk cId="2293457795" sldId="259"/>
            <ac:picMk id="5" creationId="{9082D595-1029-4498-AB23-35141D1158BC}"/>
          </ac:picMkLst>
        </pc:picChg>
        <pc:picChg chg="del mod">
          <ac:chgData name="Sen, Rishav" userId="S::rishav.sen@vanderbilt.edu::4804c497-5a64-48cc-bf24-00c07ab3b38b" providerId="AD" clId="Web-{960D4525-419A-471C-8F59-120E675B92FD}" dt="2021-12-24T18:13:19.917" v="83"/>
          <ac:picMkLst>
            <pc:docMk/>
            <pc:sldMk cId="2293457795" sldId="259"/>
            <ac:picMk id="10" creationId="{1316EB83-B45D-46EB-A600-F7F9C9D56882}"/>
          </ac:picMkLst>
        </pc:picChg>
        <pc:picChg chg="add del">
          <ac:chgData name="Sen, Rishav" userId="S::rishav.sen@vanderbilt.edu::4804c497-5a64-48cc-bf24-00c07ab3b38b" providerId="AD" clId="Web-{960D4525-419A-471C-8F59-120E675B92FD}" dt="2021-12-24T18:10:07.717" v="35"/>
          <ac:picMkLst>
            <pc:docMk/>
            <pc:sldMk cId="2293457795" sldId="259"/>
            <ac:picMk id="11" creationId="{874EB618-DD2B-4F89-84BC-57941C564183}"/>
          </ac:picMkLst>
        </pc:picChg>
      </pc:sldChg>
      <pc:sldChg chg="addSp delSp modSp add replId">
        <pc:chgData name="Sen, Rishav" userId="S::rishav.sen@vanderbilt.edu::4804c497-5a64-48cc-bf24-00c07ab3b38b" providerId="AD" clId="Web-{960D4525-419A-471C-8F59-120E675B92FD}" dt="2021-12-24T18:13:10.276" v="80" actId="20577"/>
        <pc:sldMkLst>
          <pc:docMk/>
          <pc:sldMk cId="4277063455" sldId="260"/>
        </pc:sldMkLst>
        <pc:spChg chg="mod">
          <ac:chgData name="Sen, Rishav" userId="S::rishav.sen@vanderbilt.edu::4804c497-5a64-48cc-bf24-00c07ab3b38b" providerId="AD" clId="Web-{960D4525-419A-471C-8F59-120E675B92FD}" dt="2021-12-24T18:13:10.276" v="80" actId="20577"/>
          <ac:spMkLst>
            <pc:docMk/>
            <pc:sldMk cId="4277063455" sldId="260"/>
            <ac:spMk id="2" creationId="{1C8EF1CE-6BDD-49B4-870A-943119343E76}"/>
          </ac:spMkLst>
        </pc:spChg>
        <pc:spChg chg="add mod">
          <ac:chgData name="Sen, Rishav" userId="S::rishav.sen@vanderbilt.edu::4804c497-5a64-48cc-bf24-00c07ab3b38b" providerId="AD" clId="Web-{960D4525-419A-471C-8F59-120E675B92FD}" dt="2021-12-24T18:12:08.621" v="55" actId="14100"/>
          <ac:spMkLst>
            <pc:docMk/>
            <pc:sldMk cId="4277063455" sldId="260"/>
            <ac:spMk id="5" creationId="{C6C8BBC3-4DDB-43E6-B5D3-329302BB20DF}"/>
          </ac:spMkLst>
        </pc:spChg>
        <pc:spChg chg="add mod">
          <ac:chgData name="Sen, Rishav" userId="S::rishav.sen@vanderbilt.edu::4804c497-5a64-48cc-bf24-00c07ab3b38b" providerId="AD" clId="Web-{960D4525-419A-471C-8F59-120E675B92FD}" dt="2021-12-24T18:12:20.902" v="57" actId="1076"/>
          <ac:spMkLst>
            <pc:docMk/>
            <pc:sldMk cId="4277063455" sldId="260"/>
            <ac:spMk id="11" creationId="{2BC8934E-4523-42BF-8C46-1F795072C5E7}"/>
          </ac:spMkLst>
        </pc:spChg>
        <pc:spChg chg="add mod">
          <ac:chgData name="Sen, Rishav" userId="S::rishav.sen@vanderbilt.edu::4804c497-5a64-48cc-bf24-00c07ab3b38b" providerId="AD" clId="Web-{960D4525-419A-471C-8F59-120E675B92FD}" dt="2021-12-24T18:12:43.449" v="64" actId="14100"/>
          <ac:spMkLst>
            <pc:docMk/>
            <pc:sldMk cId="4277063455" sldId="260"/>
            <ac:spMk id="12" creationId="{7FCB4503-0007-4927-8BC3-ED2C837DBFAD}"/>
          </ac:spMkLst>
        </pc:spChg>
        <pc:spChg chg="add del">
          <ac:chgData name="Sen, Rishav" userId="S::rishav.sen@vanderbilt.edu::4804c497-5a64-48cc-bf24-00c07ab3b38b" providerId="AD" clId="Web-{960D4525-419A-471C-8F59-120E675B92FD}" dt="2021-12-24T18:12:32.418" v="61"/>
          <ac:spMkLst>
            <pc:docMk/>
            <pc:sldMk cId="4277063455" sldId="260"/>
            <ac:spMk id="13" creationId="{CAE076A3-E2C7-4768-87C9-435E9CE4F5B7}"/>
          </ac:spMkLst>
        </pc:spChg>
        <pc:spChg chg="add mod">
          <ac:chgData name="Sen, Rishav" userId="S::rishav.sen@vanderbilt.edu::4804c497-5a64-48cc-bf24-00c07ab3b38b" providerId="AD" clId="Web-{960D4525-419A-471C-8F59-120E675B92FD}" dt="2021-12-24T18:12:48.402" v="66" actId="1076"/>
          <ac:spMkLst>
            <pc:docMk/>
            <pc:sldMk cId="4277063455" sldId="260"/>
            <ac:spMk id="14" creationId="{8926A5A8-734A-48BC-B154-6EC42BF69952}"/>
          </ac:spMkLst>
        </pc:spChg>
        <pc:picChg chg="del">
          <ac:chgData name="Sen, Rishav" userId="S::rishav.sen@vanderbilt.edu::4804c497-5a64-48cc-bf24-00c07ab3b38b" providerId="AD" clId="Web-{960D4525-419A-471C-8F59-120E675B92FD}" dt="2021-12-24T18:10:35.263" v="39"/>
          <ac:picMkLst>
            <pc:docMk/>
            <pc:sldMk cId="4277063455" sldId="260"/>
            <ac:picMk id="3" creationId="{19D10E3E-F44A-4F75-BF78-2706149EDC80}"/>
          </ac:picMkLst>
        </pc:picChg>
        <pc:picChg chg="add mod">
          <ac:chgData name="Sen, Rishav" userId="S::rishav.sen@vanderbilt.edu::4804c497-5a64-48cc-bf24-00c07ab3b38b" providerId="AD" clId="Web-{960D4525-419A-471C-8F59-120E675B92FD}" dt="2021-12-24T18:10:46.935" v="44" actId="1076"/>
          <ac:picMkLst>
            <pc:docMk/>
            <pc:sldMk cId="4277063455" sldId="260"/>
            <ac:picMk id="4" creationId="{472FCB96-D465-4EC1-B2BD-37E501BA7CE4}"/>
          </ac:picMkLst>
        </pc:picChg>
        <pc:picChg chg="mod">
          <ac:chgData name="Sen, Rishav" userId="S::rishav.sen@vanderbilt.edu::4804c497-5a64-48cc-bf24-00c07ab3b38b" providerId="AD" clId="Web-{960D4525-419A-471C-8F59-120E675B92FD}" dt="2021-12-24T18:10:54.888" v="46" actId="14100"/>
          <ac:picMkLst>
            <pc:docMk/>
            <pc:sldMk cId="4277063455" sldId="260"/>
            <ac:picMk id="10" creationId="{1316EB83-B45D-46EB-A600-F7F9C9D56882}"/>
          </ac:picMkLst>
        </pc:picChg>
      </pc:sldChg>
      <pc:sldChg chg="new del">
        <pc:chgData name="Sen, Rishav" userId="S::rishav.sen@vanderbilt.edu::4804c497-5a64-48cc-bf24-00c07ab3b38b" providerId="AD" clId="Web-{960D4525-419A-471C-8F59-120E675B92FD}" dt="2021-12-24T18:15:11.071" v="108"/>
        <pc:sldMkLst>
          <pc:docMk/>
          <pc:sldMk cId="2010156158" sldId="261"/>
        </pc:sldMkLst>
      </pc:sldChg>
      <pc:sldChg chg="modSp add replId">
        <pc:chgData name="Sen, Rishav" userId="S::rishav.sen@vanderbilt.edu::4804c497-5a64-48cc-bf24-00c07ab3b38b" providerId="AD" clId="Web-{960D4525-419A-471C-8F59-120E675B92FD}" dt="2021-12-24T18:15:25.431" v="111" actId="20577"/>
        <pc:sldMkLst>
          <pc:docMk/>
          <pc:sldMk cId="2058308924" sldId="261"/>
        </pc:sldMkLst>
        <pc:spChg chg="mod">
          <ac:chgData name="Sen, Rishav" userId="S::rishav.sen@vanderbilt.edu::4804c497-5a64-48cc-bf24-00c07ab3b38b" providerId="AD" clId="Web-{960D4525-419A-471C-8F59-120E675B92FD}" dt="2021-12-24T18:15:25.431" v="111" actId="20577"/>
          <ac:spMkLst>
            <pc:docMk/>
            <pc:sldMk cId="2058308924" sldId="261"/>
            <ac:spMk id="2" creationId="{1C8EF1CE-6BDD-49B4-870A-943119343E76}"/>
          </ac:spMkLst>
        </pc:spChg>
      </pc:sldChg>
      <pc:sldChg chg="add del replId">
        <pc:chgData name="Sen, Rishav" userId="S::rishav.sen@vanderbilt.edu::4804c497-5a64-48cc-bf24-00c07ab3b38b" providerId="AD" clId="Web-{960D4525-419A-471C-8F59-120E675B92FD}" dt="2021-12-24T18:15:03.181" v="106"/>
        <pc:sldMkLst>
          <pc:docMk/>
          <pc:sldMk cId="3009899155" sldId="261"/>
        </pc:sldMkLst>
      </pc:sldChg>
    </pc:docChg>
  </pc:docChgLst>
  <pc:docChgLst>
    <pc:chgData name="Sen, Rishav" userId="S::rishav.sen@vanderbilt.edu::4804c497-5a64-48cc-bf24-00c07ab3b38b" providerId="AD" clId="Web-{9F8AB45F-6156-4946-8CF7-56C75E966463}"/>
    <pc:docChg chg="addSld modSld">
      <pc:chgData name="Sen, Rishav" userId="S::rishav.sen@vanderbilt.edu::4804c497-5a64-48cc-bf24-00c07ab3b38b" providerId="AD" clId="Web-{9F8AB45F-6156-4946-8CF7-56C75E966463}" dt="2021-12-24T17:50:27.320" v="13"/>
      <pc:docMkLst>
        <pc:docMk/>
      </pc:docMkLst>
      <pc:sldChg chg="addSp modSp mod setBg">
        <pc:chgData name="Sen, Rishav" userId="S::rishav.sen@vanderbilt.edu::4804c497-5a64-48cc-bf24-00c07ab3b38b" providerId="AD" clId="Web-{9F8AB45F-6156-4946-8CF7-56C75E966463}" dt="2021-12-24T17:50:04.148" v="12"/>
        <pc:sldMkLst>
          <pc:docMk/>
          <pc:sldMk cId="109857222" sldId="256"/>
        </pc:sldMkLst>
        <pc:spChg chg="mod">
          <ac:chgData name="Sen, Rishav" userId="S::rishav.sen@vanderbilt.edu::4804c497-5a64-48cc-bf24-00c07ab3b38b" providerId="AD" clId="Web-{9F8AB45F-6156-4946-8CF7-56C75E966463}" dt="2021-12-24T17:50:04.148" v="1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en, Rishav" userId="S::rishav.sen@vanderbilt.edu::4804c497-5a64-48cc-bf24-00c07ab3b38b" providerId="AD" clId="Web-{9F8AB45F-6156-4946-8CF7-56C75E966463}" dt="2021-12-24T17:50:04.148" v="1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en, Rishav" userId="S::rishav.sen@vanderbilt.edu::4804c497-5a64-48cc-bf24-00c07ab3b38b" providerId="AD" clId="Web-{9F8AB45F-6156-4946-8CF7-56C75E966463}" dt="2021-12-24T17:50:04.148" v="12"/>
          <ac:spMkLst>
            <pc:docMk/>
            <pc:sldMk cId="109857222" sldId="256"/>
            <ac:spMk id="8" creationId="{BAD76F3E-3A97-486B-B402-44400A8B9173}"/>
          </ac:spMkLst>
        </pc:spChg>
        <pc:spChg chg="add">
          <ac:chgData name="Sen, Rishav" userId="S::rishav.sen@vanderbilt.edu::4804c497-5a64-48cc-bf24-00c07ab3b38b" providerId="AD" clId="Web-{9F8AB45F-6156-4946-8CF7-56C75E966463}" dt="2021-12-24T17:50:04.148" v="12"/>
          <ac:spMkLst>
            <pc:docMk/>
            <pc:sldMk cId="109857222" sldId="256"/>
            <ac:spMk id="10" creationId="{391F6B52-91F4-4AEB-B6DB-29FEBCF28C8B}"/>
          </ac:spMkLst>
        </pc:spChg>
        <pc:spChg chg="add">
          <ac:chgData name="Sen, Rishav" userId="S::rishav.sen@vanderbilt.edu::4804c497-5a64-48cc-bf24-00c07ab3b38b" providerId="AD" clId="Web-{9F8AB45F-6156-4946-8CF7-56C75E966463}" dt="2021-12-24T17:50:04.148" v="12"/>
          <ac:spMkLst>
            <pc:docMk/>
            <pc:sldMk cId="109857222" sldId="256"/>
            <ac:spMk id="12" creationId="{2CD6F061-7C53-44F4-9794-953DB70A451B}"/>
          </ac:spMkLst>
        </pc:spChg>
      </pc:sldChg>
      <pc:sldChg chg="addSp delSp modSp new mod setBg">
        <pc:chgData name="Sen, Rishav" userId="S::rishav.sen@vanderbilt.edu::4804c497-5a64-48cc-bf24-00c07ab3b38b" providerId="AD" clId="Web-{9F8AB45F-6156-4946-8CF7-56C75E966463}" dt="2021-12-24T17:50:27.320" v="13"/>
        <pc:sldMkLst>
          <pc:docMk/>
          <pc:sldMk cId="3087451636" sldId="257"/>
        </pc:sldMkLst>
        <pc:spChg chg="mod">
          <ac:chgData name="Sen, Rishav" userId="S::rishav.sen@vanderbilt.edu::4804c497-5a64-48cc-bf24-00c07ab3b38b" providerId="AD" clId="Web-{9F8AB45F-6156-4946-8CF7-56C75E966463}" dt="2021-12-24T17:50:27.320" v="13"/>
          <ac:spMkLst>
            <pc:docMk/>
            <pc:sldMk cId="3087451636" sldId="257"/>
            <ac:spMk id="2" creationId="{1C8EF1CE-6BDD-49B4-870A-943119343E76}"/>
          </ac:spMkLst>
        </pc:spChg>
        <pc:spChg chg="mod">
          <ac:chgData name="Sen, Rishav" userId="S::rishav.sen@vanderbilt.edu::4804c497-5a64-48cc-bf24-00c07ab3b38b" providerId="AD" clId="Web-{9F8AB45F-6156-4946-8CF7-56C75E966463}" dt="2021-12-24T17:50:27.320" v="13"/>
          <ac:spMkLst>
            <pc:docMk/>
            <pc:sldMk cId="3087451636" sldId="257"/>
            <ac:spMk id="3" creationId="{6E2925CC-4B29-4B4C-93A4-B7C6F135F577}"/>
          </ac:spMkLst>
        </pc:spChg>
        <pc:spChg chg="add del">
          <ac:chgData name="Sen, Rishav" userId="S::rishav.sen@vanderbilt.edu::4804c497-5a64-48cc-bf24-00c07ab3b38b" providerId="AD" clId="Web-{9F8AB45F-6156-4946-8CF7-56C75E966463}" dt="2021-12-24T17:50:27.320" v="13"/>
          <ac:spMkLst>
            <pc:docMk/>
            <pc:sldMk cId="3087451636" sldId="257"/>
            <ac:spMk id="8" creationId="{2B566528-1B12-4246-9431-5C2D7D081168}"/>
          </ac:spMkLst>
        </pc:spChg>
        <pc:spChg chg="add del">
          <ac:chgData name="Sen, Rishav" userId="S::rishav.sen@vanderbilt.edu::4804c497-5a64-48cc-bf24-00c07ab3b38b" providerId="AD" clId="Web-{9F8AB45F-6156-4946-8CF7-56C75E966463}" dt="2021-12-24T17:50:27.320" v="13"/>
          <ac:spMkLst>
            <pc:docMk/>
            <pc:sldMk cId="3087451636" sldId="257"/>
            <ac:spMk id="10" creationId="{2E80C965-DB6D-4F81-9E9E-B027384D0BD6}"/>
          </ac:spMkLst>
        </pc:spChg>
        <pc:spChg chg="add del">
          <ac:chgData name="Sen, Rishav" userId="S::rishav.sen@vanderbilt.edu::4804c497-5a64-48cc-bf24-00c07ab3b38b" providerId="AD" clId="Web-{9F8AB45F-6156-4946-8CF7-56C75E966463}" dt="2021-12-24T17:50:27.320" v="13"/>
          <ac:spMkLst>
            <pc:docMk/>
            <pc:sldMk cId="3087451636" sldId="257"/>
            <ac:spMk id="12" creationId="{A580F890-B085-4E95-96AA-55AEBEC5CE6E}"/>
          </ac:spMkLst>
        </pc:spChg>
        <pc:spChg chg="add del">
          <ac:chgData name="Sen, Rishav" userId="S::rishav.sen@vanderbilt.edu::4804c497-5a64-48cc-bf24-00c07ab3b38b" providerId="AD" clId="Web-{9F8AB45F-6156-4946-8CF7-56C75E966463}" dt="2021-12-24T17:50:27.320" v="13"/>
          <ac:spMkLst>
            <pc:docMk/>
            <pc:sldMk cId="3087451636" sldId="257"/>
            <ac:spMk id="14" creationId="{D3F51FEB-38FB-4F6C-9F7B-2F2AFAB65463}"/>
          </ac:spMkLst>
        </pc:spChg>
        <pc:spChg chg="add del">
          <ac:chgData name="Sen, Rishav" userId="S::rishav.sen@vanderbilt.edu::4804c497-5a64-48cc-bf24-00c07ab3b38b" providerId="AD" clId="Web-{9F8AB45F-6156-4946-8CF7-56C75E966463}" dt="2021-12-24T17:50:27.320" v="13"/>
          <ac:spMkLst>
            <pc:docMk/>
            <pc:sldMk cId="3087451636" sldId="257"/>
            <ac:spMk id="16" creationId="{1E547BA6-BAE0-43BB-A7CA-60F69CE252F0}"/>
          </ac:spMkLst>
        </pc:spChg>
        <pc:spChg chg="add">
          <ac:chgData name="Sen, Rishav" userId="S::rishav.sen@vanderbilt.edu::4804c497-5a64-48cc-bf24-00c07ab3b38b" providerId="AD" clId="Web-{9F8AB45F-6156-4946-8CF7-56C75E966463}" dt="2021-12-24T17:50:27.320" v="13"/>
          <ac:spMkLst>
            <pc:docMk/>
            <pc:sldMk cId="3087451636" sldId="257"/>
            <ac:spMk id="21" creationId="{DAF1966E-FD40-4A4A-B61B-C4DF7FA05F06}"/>
          </ac:spMkLst>
        </pc:spChg>
        <pc:spChg chg="add">
          <ac:chgData name="Sen, Rishav" userId="S::rishav.sen@vanderbilt.edu::4804c497-5a64-48cc-bf24-00c07ab3b38b" providerId="AD" clId="Web-{9F8AB45F-6156-4946-8CF7-56C75E966463}" dt="2021-12-24T17:50:27.320" v="13"/>
          <ac:spMkLst>
            <pc:docMk/>
            <pc:sldMk cId="3087451636" sldId="257"/>
            <ac:spMk id="23" creationId="{047BFA19-D45E-416B-A404-7AF2F3F27017}"/>
          </ac:spMkLst>
        </pc:spChg>
        <pc:spChg chg="add">
          <ac:chgData name="Sen, Rishav" userId="S::rishav.sen@vanderbilt.edu::4804c497-5a64-48cc-bf24-00c07ab3b38b" providerId="AD" clId="Web-{9F8AB45F-6156-4946-8CF7-56C75E966463}" dt="2021-12-24T17:50:27.320" v="13"/>
          <ac:spMkLst>
            <pc:docMk/>
            <pc:sldMk cId="3087451636" sldId="257"/>
            <ac:spMk id="25" creationId="{8E0105E7-23DB-4CF2-8258-FF47C7620F6E}"/>
          </ac:spMkLst>
        </pc:spChg>
        <pc:spChg chg="add">
          <ac:chgData name="Sen, Rishav" userId="S::rishav.sen@vanderbilt.edu::4804c497-5a64-48cc-bf24-00c07ab3b38b" providerId="AD" clId="Web-{9F8AB45F-6156-4946-8CF7-56C75E966463}" dt="2021-12-24T17:50:27.320" v="13"/>
          <ac:spMkLst>
            <pc:docMk/>
            <pc:sldMk cId="3087451636" sldId="257"/>
            <ac:spMk id="27" creationId="{074B4F7D-14B2-478B-8BF5-01E4E0C5D263}"/>
          </ac:spMkLst>
        </pc:spChg>
      </pc:sldChg>
    </pc:docChg>
  </pc:docChgLst>
  <pc:docChgLst>
    <pc:chgData name="Sen, Rishav" userId="S::rishav.sen@vanderbilt.edu::4804c497-5a64-48cc-bf24-00c07ab3b38b" providerId="AD" clId="Web-{850A1FDC-5DB1-418C-A86A-6F334FF69700}"/>
    <pc:docChg chg="addSld modSld">
      <pc:chgData name="Sen, Rishav" userId="S::rishav.sen@vanderbilt.edu::4804c497-5a64-48cc-bf24-00c07ab3b38b" providerId="AD" clId="Web-{850A1FDC-5DB1-418C-A86A-6F334FF69700}" dt="2021-12-24T18:24:40.913" v="29" actId="20577"/>
      <pc:docMkLst>
        <pc:docMk/>
      </pc:docMkLst>
      <pc:sldChg chg="addSp delSp modSp">
        <pc:chgData name="Sen, Rishav" userId="S::rishav.sen@vanderbilt.edu::4804c497-5a64-48cc-bf24-00c07ab3b38b" providerId="AD" clId="Web-{850A1FDC-5DB1-418C-A86A-6F334FF69700}" dt="2021-12-24T18:18:04.637" v="8"/>
        <pc:sldMkLst>
          <pc:docMk/>
          <pc:sldMk cId="2058308924" sldId="261"/>
        </pc:sldMkLst>
        <pc:spChg chg="mod">
          <ac:chgData name="Sen, Rishav" userId="S::rishav.sen@vanderbilt.edu::4804c497-5a64-48cc-bf24-00c07ab3b38b" providerId="AD" clId="Web-{850A1FDC-5DB1-418C-A86A-6F334FF69700}" dt="2021-12-24T18:17:59.980" v="6" actId="20577"/>
          <ac:spMkLst>
            <pc:docMk/>
            <pc:sldMk cId="2058308924" sldId="261"/>
            <ac:spMk id="2" creationId="{1C8EF1CE-6BDD-49B4-870A-943119343E76}"/>
          </ac:spMkLst>
        </pc:spChg>
        <pc:spChg chg="add del mod">
          <ac:chgData name="Sen, Rishav" userId="S::rishav.sen@vanderbilt.edu::4804c497-5a64-48cc-bf24-00c07ab3b38b" providerId="AD" clId="Web-{850A1FDC-5DB1-418C-A86A-6F334FF69700}" dt="2021-12-24T18:17:52.309" v="2"/>
          <ac:spMkLst>
            <pc:docMk/>
            <pc:sldMk cId="2058308924" sldId="261"/>
            <ac:spMk id="6" creationId="{5E196DA9-C434-4A60-8247-8070FD48CEB3}"/>
          </ac:spMkLst>
        </pc:spChg>
        <pc:picChg chg="del">
          <ac:chgData name="Sen, Rishav" userId="S::rishav.sen@vanderbilt.edu::4804c497-5a64-48cc-bf24-00c07ab3b38b" providerId="AD" clId="Web-{850A1FDC-5DB1-418C-A86A-6F334FF69700}" dt="2021-12-24T18:16:43.746" v="1"/>
          <ac:picMkLst>
            <pc:docMk/>
            <pc:sldMk cId="2058308924" sldId="261"/>
            <ac:picMk id="3" creationId="{D96A383E-DE8E-4B58-ABA4-3F7109E3E9B3}"/>
          </ac:picMkLst>
        </pc:picChg>
        <pc:picChg chg="del">
          <ac:chgData name="Sen, Rishav" userId="S::rishav.sen@vanderbilt.edu::4804c497-5a64-48cc-bf24-00c07ab3b38b" providerId="AD" clId="Web-{850A1FDC-5DB1-418C-A86A-6F334FF69700}" dt="2021-12-24T18:16:39.774" v="0"/>
          <ac:picMkLst>
            <pc:docMk/>
            <pc:sldMk cId="2058308924" sldId="261"/>
            <ac:picMk id="4" creationId="{78B64123-FF85-44C9-8EBD-A46F461DCB46}"/>
          </ac:picMkLst>
        </pc:picChg>
        <pc:picChg chg="add mod ord">
          <ac:chgData name="Sen, Rishav" userId="S::rishav.sen@vanderbilt.edu::4804c497-5a64-48cc-bf24-00c07ab3b38b" providerId="AD" clId="Web-{850A1FDC-5DB1-418C-A86A-6F334FF69700}" dt="2021-12-24T18:17:52.309" v="2"/>
          <ac:picMkLst>
            <pc:docMk/>
            <pc:sldMk cId="2058308924" sldId="261"/>
            <ac:picMk id="7" creationId="{7863D9DB-123C-45B8-B9E5-77FE97C7F82C}"/>
          </ac:picMkLst>
        </pc:picChg>
        <pc:picChg chg="add del mod">
          <ac:chgData name="Sen, Rishav" userId="S::rishav.sen@vanderbilt.edu::4804c497-5a64-48cc-bf24-00c07ab3b38b" providerId="AD" clId="Web-{850A1FDC-5DB1-418C-A86A-6F334FF69700}" dt="2021-12-24T18:18:04.637" v="8"/>
          <ac:picMkLst>
            <pc:docMk/>
            <pc:sldMk cId="2058308924" sldId="261"/>
            <ac:picMk id="8" creationId="{A9057D16-8023-437F-945F-0C4551716FB0}"/>
          </ac:picMkLst>
        </pc:picChg>
      </pc:sldChg>
      <pc:sldChg chg="addSp delSp modSp add replId">
        <pc:chgData name="Sen, Rishav" userId="S::rishav.sen@vanderbilt.edu::4804c497-5a64-48cc-bf24-00c07ab3b38b" providerId="AD" clId="Web-{850A1FDC-5DB1-418C-A86A-6F334FF69700}" dt="2021-12-24T18:24:40.913" v="29" actId="20577"/>
        <pc:sldMkLst>
          <pc:docMk/>
          <pc:sldMk cId="3733242167" sldId="262"/>
        </pc:sldMkLst>
        <pc:spChg chg="mod">
          <ac:chgData name="Sen, Rishav" userId="S::rishav.sen@vanderbilt.edu::4804c497-5a64-48cc-bf24-00c07ab3b38b" providerId="AD" clId="Web-{850A1FDC-5DB1-418C-A86A-6F334FF69700}" dt="2021-12-24T18:24:40.913" v="29" actId="20577"/>
          <ac:spMkLst>
            <pc:docMk/>
            <pc:sldMk cId="3733242167" sldId="262"/>
            <ac:spMk id="2" creationId="{1C8EF1CE-6BDD-49B4-870A-943119343E76}"/>
          </ac:spMkLst>
        </pc:spChg>
        <pc:spChg chg="add del mod">
          <ac:chgData name="Sen, Rishav" userId="S::rishav.sen@vanderbilt.edu::4804c497-5a64-48cc-bf24-00c07ab3b38b" providerId="AD" clId="Web-{850A1FDC-5DB1-418C-A86A-6F334FF69700}" dt="2021-12-24T18:24:02.647" v="11"/>
          <ac:spMkLst>
            <pc:docMk/>
            <pc:sldMk cId="3733242167" sldId="262"/>
            <ac:spMk id="4" creationId="{91073988-B6B7-4671-BC4D-61A857E8C172}"/>
          </ac:spMkLst>
        </pc:spChg>
        <pc:picChg chg="add mod ord modCrop">
          <ac:chgData name="Sen, Rishav" userId="S::rishav.sen@vanderbilt.edu::4804c497-5a64-48cc-bf24-00c07ab3b38b" providerId="AD" clId="Web-{850A1FDC-5DB1-418C-A86A-6F334FF69700}" dt="2021-12-24T18:24:15.085" v="14"/>
          <ac:picMkLst>
            <pc:docMk/>
            <pc:sldMk cId="3733242167" sldId="262"/>
            <ac:picMk id="5" creationId="{5A3FD30D-BC7C-4DC0-B1AD-BACC307BA216}"/>
          </ac:picMkLst>
        </pc:picChg>
        <pc:picChg chg="del">
          <ac:chgData name="Sen, Rishav" userId="S::rishav.sen@vanderbilt.edu::4804c497-5a64-48cc-bf24-00c07ab3b38b" providerId="AD" clId="Web-{850A1FDC-5DB1-418C-A86A-6F334FF69700}" dt="2021-12-24T18:24:00.210" v="10"/>
          <ac:picMkLst>
            <pc:docMk/>
            <pc:sldMk cId="3733242167" sldId="262"/>
            <ac:picMk id="7" creationId="{7863D9DB-123C-45B8-B9E5-77FE97C7F8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cs typeface="Calibri Light"/>
              </a:rPr>
              <a:t>GRIDAPPSD updates</a:t>
            </a:r>
            <a:endParaRPr lang="en-US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EF1CE-6BDD-49B4-870A-94311934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Pause, resume, stop</a:t>
            </a:r>
            <a:endParaRPr lang="en-US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8B64123-FF85-44C9-8EBD-A46F461DC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230526"/>
            <a:ext cx="10168128" cy="2098760"/>
          </a:xfr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D96A383E-DE8E-4B58-ABA4-3F7109E3E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438" y="4548589"/>
            <a:ext cx="6121879" cy="18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5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EF1CE-6BDD-49B4-870A-94311934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Getting weather data</a:t>
            </a:r>
            <a:endParaRPr lang="en-US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63D9DB-123C-45B8-B9E5-77FE97C7F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9583"/>
            <a:ext cx="10515600" cy="2903422"/>
          </a:xfrm>
        </p:spPr>
      </p:pic>
    </p:spTree>
    <p:extLst>
      <p:ext uri="{BB962C8B-B14F-4D97-AF65-F5344CB8AC3E}">
        <p14:creationId xmlns:p14="http://schemas.microsoft.com/office/powerpoint/2010/main" val="205830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EF1CE-6BDD-49B4-870A-94311934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Getting measurements – </a:t>
            </a:r>
            <a:r>
              <a:rPr lang="en-US" sz="2800" dirty="0">
                <a:cs typeface="Calibri Light"/>
              </a:rPr>
              <a:t>measuring switch states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A3FD30D-BC7C-4DC0-B1AD-BACC307BA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50" r="-110" b="-214"/>
          <a:stretch/>
        </p:blipFill>
        <p:spPr>
          <a:xfrm>
            <a:off x="1853258" y="2308844"/>
            <a:ext cx="8494783" cy="4258363"/>
          </a:xfrm>
        </p:spPr>
      </p:pic>
    </p:spTree>
    <p:extLst>
      <p:ext uri="{BB962C8B-B14F-4D97-AF65-F5344CB8AC3E}">
        <p14:creationId xmlns:p14="http://schemas.microsoft.com/office/powerpoint/2010/main" val="373324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EF1CE-6BDD-49B4-870A-94311934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Getting the specific switch</a:t>
            </a:r>
            <a:endParaRPr lang="en-US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082D595-1029-4498-AB23-35141D11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05" y="2495846"/>
            <a:ext cx="7742989" cy="24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5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EF1CE-6BDD-49B4-870A-94311934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Changing switch states with inputs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FAE6C3-E94D-4D7F-B32A-03B338E0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7" y="2292839"/>
            <a:ext cx="10511882" cy="318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5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EF1CE-6BDD-49B4-870A-94311934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Changing switch states with inputs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1316EB83-B45D-46EB-A600-F7F9C9D5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18" y="2624554"/>
            <a:ext cx="5118795" cy="327281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72FCB96-D465-4EC1-B2BD-37E501BA7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692" y="2621473"/>
            <a:ext cx="5521713" cy="32784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C8BBC3-4DDB-43E6-B5D3-329302BB20DF}"/>
              </a:ext>
            </a:extLst>
          </p:cNvPr>
          <p:cNvSpPr/>
          <p:nvPr/>
        </p:nvSpPr>
        <p:spPr>
          <a:xfrm>
            <a:off x="7460166" y="5629507"/>
            <a:ext cx="1105827" cy="2230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C8934E-4523-42BF-8C46-1F795072C5E7}"/>
              </a:ext>
            </a:extLst>
          </p:cNvPr>
          <p:cNvSpPr/>
          <p:nvPr/>
        </p:nvSpPr>
        <p:spPr>
          <a:xfrm>
            <a:off x="2005361" y="5146287"/>
            <a:ext cx="1105827" cy="2230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B4503-0007-4927-8BC3-ED2C837DBFAD}"/>
              </a:ext>
            </a:extLst>
          </p:cNvPr>
          <p:cNvSpPr/>
          <p:nvPr/>
        </p:nvSpPr>
        <p:spPr>
          <a:xfrm>
            <a:off x="1745165" y="3966116"/>
            <a:ext cx="260194" cy="2230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26A5A8-734A-48BC-B154-6EC42BF69952}"/>
              </a:ext>
            </a:extLst>
          </p:cNvPr>
          <p:cNvSpPr/>
          <p:nvPr/>
        </p:nvSpPr>
        <p:spPr>
          <a:xfrm>
            <a:off x="7153506" y="4040457"/>
            <a:ext cx="260194" cy="2230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6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GRIDAPPSD updates</vt:lpstr>
      <vt:lpstr>Pause, resume, stop</vt:lpstr>
      <vt:lpstr>Getting weather data</vt:lpstr>
      <vt:lpstr>Getting measurements – measuring switch states</vt:lpstr>
      <vt:lpstr>Getting the specific switch</vt:lpstr>
      <vt:lpstr>Changing switch states with inputs</vt:lpstr>
      <vt:lpstr>Changing switch states with inputs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</cp:revision>
  <dcterms:created xsi:type="dcterms:W3CDTF">2021-12-24T17:48:28Z</dcterms:created>
  <dcterms:modified xsi:type="dcterms:W3CDTF">2021-12-24T18:24:44Z</dcterms:modified>
</cp:coreProperties>
</file>