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30D4-E322-45B6-9157-D2CE019F0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50F1-EF72-428C-98BC-727B956FA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369D-4691-47E9-974A-2D99A3E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DF21-E950-4E09-A66B-8D396CD1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EAE5-CEDF-4973-9C9B-0D6C592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5C23-BE99-442E-811D-CFA66A6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BFE99-F70E-4B43-A8A1-DC61C35B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CA24-20DE-4350-916B-D5879E1C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46D4-F84A-4DCA-B79F-537BF66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AA3A-88FD-4DFA-BAF1-07B74DF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6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84A39-2C84-435E-925B-833C28095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455E7-507E-4704-8FC0-CA21125C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96DC-6623-44A5-891C-A47F2561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939F-F775-461A-8821-56AFC90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7CDE-8F49-48C5-A4B5-4E2A45AC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EB31-0627-48A4-AEE1-9F2FACB1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E7F8-F72E-45A3-9E16-35D6D32D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A26B-D765-49FF-B746-F88E3902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12-F16C-43E4-86AD-7FB767B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5FD4-1869-402B-B8EF-88250F97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D325-2401-4EFC-9952-4FB91092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C257-5F19-4DF6-B0C9-A36104E1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9C276-CA01-477D-902F-2F8AB91D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B91A-2B39-402D-A3A9-3DACE90B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DE89-D565-487F-9A45-4E86A376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875-5390-4429-B4C9-2B8CD3B4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B804-61C0-4474-AC36-9D267F4A3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66AB-C866-4663-8C22-DB7A0A004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ADB6-A786-4B26-AA30-A14CFA27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025C-BF6B-4A2A-AB4B-F1762E31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A9E0-0595-48D8-8530-964E6890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C29-F377-4950-BBB2-2FFCF1F0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0E0F-DC18-4202-A680-BA35C491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9911-3170-414A-B295-2BADA8FC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E1450-0019-480F-8A47-76ACEFD95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0AC69-895A-4E48-A8FD-E1F044B6C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105AB-AF18-4A49-AC2D-FB4A25B5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7B45A-3120-4091-AFF3-80A4852C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CA8E-0BEB-4D7C-BD72-A7BCC4D1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12E3-C17E-4218-B231-4098B2E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49E9C-E73F-4261-BC67-B7F2EEFC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5E04-0EA4-4EAE-B950-DDD5EA69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2EECB-6BAF-4BE2-9A5D-9AACD287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1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7CC6D-4292-464C-A454-8D90223C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86761-0FBE-4E77-8781-C62B820A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41C8-BEF0-4FB3-8441-1B0B46D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1D9-AE42-4FD1-B223-CFFBB7E3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4311-CFC3-48FA-B9A9-E03B078D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27F19-F14E-4EA5-99A5-2FEBA9C0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30344-06AB-42B8-9867-D9D5D7CF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DD8F-697A-46CC-BFAF-348FB2F0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9C60-FFF5-4DE3-A322-5AEFF5E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6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1A1-3CD7-4AEF-8CE9-9C905915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7DED8-554B-4635-A587-CF7AF0CC5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140A-82A5-4AB4-8D76-A514DFA37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D4AB-30BC-47FF-A686-B32BE0F2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68B20-E0AC-4328-8B07-09E6DA65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C3C5-6ADC-434E-8A6E-9FD7B9C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CE426-6510-476C-9ACF-B8A211F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624B-002D-40D8-9029-7E4BC997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E2B1-4015-41C1-B9FA-6E5A8BC77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C32A-1164-482C-B10F-55748F06C5F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A858-361E-4991-B1EE-58CA2715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0966-5449-4628-A6BE-C6CA2BC7F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73A9-F04E-475D-A04A-BE57DE15D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1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Google_Shee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pngall.com/military-drone-png" TargetMode="External"/><Relationship Id="rId9" Type="http://schemas.openxmlformats.org/officeDocument/2006/relationships/hyperlink" Target="http://www.pngall.com/arrow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E3E71A0-D25E-4523-A424-76E16FA22B34}"/>
              </a:ext>
            </a:extLst>
          </p:cNvPr>
          <p:cNvGrpSpPr/>
          <p:nvPr/>
        </p:nvGrpSpPr>
        <p:grpSpPr>
          <a:xfrm>
            <a:off x="182724" y="139959"/>
            <a:ext cx="11826551" cy="6559419"/>
            <a:chOff x="182724" y="149290"/>
            <a:chExt cx="11826551" cy="655941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17D2C28A-4D4D-49A5-8124-749196899101}"/>
                </a:ext>
              </a:extLst>
            </p:cNvPr>
            <p:cNvGrpSpPr/>
            <p:nvPr/>
          </p:nvGrpSpPr>
          <p:grpSpPr>
            <a:xfrm>
              <a:off x="182724" y="149290"/>
              <a:ext cx="11826551" cy="6559419"/>
              <a:chOff x="182723" y="149290"/>
              <a:chExt cx="11826551" cy="65594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6CE5F3-52AE-411B-ACEB-70CAE3D7890E}"/>
                  </a:ext>
                </a:extLst>
              </p:cNvPr>
              <p:cNvSpPr/>
              <p:nvPr/>
            </p:nvSpPr>
            <p:spPr>
              <a:xfrm>
                <a:off x="182723" y="149290"/>
                <a:ext cx="11826551" cy="65594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099DB30-D2D3-42EC-83E6-BD6DA6C74EB0}"/>
                  </a:ext>
                </a:extLst>
              </p:cNvPr>
              <p:cNvSpPr/>
              <p:nvPr/>
            </p:nvSpPr>
            <p:spPr>
              <a:xfrm>
                <a:off x="528950" y="4807764"/>
                <a:ext cx="4109012" cy="1505614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500" dirty="0" err="1">
                    <a:solidFill>
                      <a:srgbClr val="00B0F0"/>
                    </a:solidFill>
                  </a:rPr>
                  <a:t>QGroundControl</a:t>
                </a:r>
                <a:endParaRPr lang="en-IN" sz="2500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117DE120-6E58-4A60-8B01-A0D2CF72B49A}"/>
                  </a:ext>
                </a:extLst>
              </p:cNvPr>
              <p:cNvGrpSpPr/>
              <p:nvPr/>
            </p:nvGrpSpPr>
            <p:grpSpPr>
              <a:xfrm>
                <a:off x="2745586" y="1816918"/>
                <a:ext cx="1283702" cy="3172164"/>
                <a:chOff x="2532147" y="1934578"/>
                <a:chExt cx="1283702" cy="3172164"/>
              </a:xfrm>
            </p:grpSpPr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99698600-94AC-4E6B-B036-ECF18B4FCB1C}"/>
                    </a:ext>
                  </a:extLst>
                </p:cNvPr>
                <p:cNvSpPr/>
                <p:nvPr/>
              </p:nvSpPr>
              <p:spPr>
                <a:xfrm rot="7889936">
                  <a:off x="2153955" y="3444848"/>
                  <a:ext cx="2733479" cy="590309"/>
                </a:xfrm>
                <a:prstGeom prst="rightArrow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Rx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A80E6863-5344-4214-8C21-B462D5D76AF7}"/>
                    </a:ext>
                  </a:extLst>
                </p:cNvPr>
                <p:cNvSpPr/>
                <p:nvPr/>
              </p:nvSpPr>
              <p:spPr>
                <a:xfrm rot="18770873">
                  <a:off x="1652731" y="2958347"/>
                  <a:ext cx="2736470" cy="688932"/>
                </a:xfrm>
                <a:prstGeom prst="rightArrow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rgbClr val="00B05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rgbClr val="00B05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  <a:endParaRPr lang="en-IN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86B0E87-9795-41F0-B811-7F6802287541}"/>
                    </a:ext>
                  </a:extLst>
                </p:cNvPr>
                <p:cNvSpPr/>
                <p:nvPr/>
              </p:nvSpPr>
              <p:spPr>
                <a:xfrm rot="18819672">
                  <a:off x="1813360" y="2764645"/>
                  <a:ext cx="1837684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Communication</a:t>
                  </a:r>
                </a:p>
              </p:txBody>
            </p: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97F171BC-9573-4B25-AD06-A0E67668C0B5}"/>
                  </a:ext>
                </a:extLst>
              </p:cNvPr>
              <p:cNvGrpSpPr/>
              <p:nvPr/>
            </p:nvGrpSpPr>
            <p:grpSpPr>
              <a:xfrm>
                <a:off x="4932744" y="214044"/>
                <a:ext cx="6609144" cy="4378546"/>
                <a:chOff x="4932744" y="214044"/>
                <a:chExt cx="6609144" cy="4378546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56F372F-07ED-4C04-9364-A16B3ADC38A0}"/>
                    </a:ext>
                  </a:extLst>
                </p:cNvPr>
                <p:cNvSpPr/>
                <p:nvPr/>
              </p:nvSpPr>
              <p:spPr>
                <a:xfrm>
                  <a:off x="4932744" y="646804"/>
                  <a:ext cx="6609144" cy="3945786"/>
                </a:xfrm>
                <a:prstGeom prst="round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D0D6840-AFD9-4A67-ADBF-3C2D4AB06DE6}"/>
                    </a:ext>
                  </a:extLst>
                </p:cNvPr>
                <p:cNvSpPr/>
                <p:nvPr/>
              </p:nvSpPr>
              <p:spPr>
                <a:xfrm>
                  <a:off x="7722411" y="214044"/>
                  <a:ext cx="824969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Drone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671EFB67-35A0-4214-998B-4DAE2CA82B31}"/>
                    </a:ext>
                  </a:extLst>
                </p:cNvPr>
                <p:cNvGrpSpPr/>
                <p:nvPr/>
              </p:nvGrpSpPr>
              <p:grpSpPr>
                <a:xfrm>
                  <a:off x="5120501" y="871849"/>
                  <a:ext cx="5854548" cy="3450344"/>
                  <a:chOff x="5120501" y="871849"/>
                  <a:chExt cx="5854548" cy="3450344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834B0FFE-4C50-4DFF-869C-D11C11000FBA}"/>
                      </a:ext>
                    </a:extLst>
                  </p:cNvPr>
                  <p:cNvGrpSpPr/>
                  <p:nvPr/>
                </p:nvGrpSpPr>
                <p:grpSpPr>
                  <a:xfrm>
                    <a:off x="7148961" y="917201"/>
                    <a:ext cx="3826088" cy="3404992"/>
                    <a:chOff x="7148961" y="917201"/>
                    <a:chExt cx="3826088" cy="3404992"/>
                  </a:xfrm>
                </p:grpSpPr>
                <p:grpSp>
                  <p:nvGrpSpPr>
                    <p:cNvPr id="237" name="Group 236">
                      <a:extLst>
                        <a:ext uri="{FF2B5EF4-FFF2-40B4-BE49-F238E27FC236}">
                          <a16:creationId xmlns:a16="http://schemas.microsoft.com/office/drawing/2014/main" id="{B8C65E7D-6470-48CF-82BC-5C09E7C31F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67034" y="917201"/>
                      <a:ext cx="3208015" cy="3404992"/>
                      <a:chOff x="7767034" y="917201"/>
                      <a:chExt cx="3208015" cy="3404992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B659787-2993-4C27-8500-FD9AA2B78A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67034" y="917201"/>
                        <a:ext cx="1695692" cy="3404992"/>
                        <a:chOff x="9367404" y="915094"/>
                        <a:chExt cx="1695692" cy="3404992"/>
                      </a:xfrm>
                    </p:grpSpPr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CA12C935-E8D4-4A24-BC0E-8FE96D1AF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97607" y="2209188"/>
                          <a:ext cx="1430578" cy="83887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Flight Controller</a:t>
                          </a:r>
                          <a:endParaRPr lang="en-IN" dirty="0"/>
                        </a:p>
                      </p:txBody>
                    </p:sp>
                    <p:grpSp>
                      <p:nvGrpSpPr>
                        <p:cNvPr id="172" name="Group 171">
                          <a:extLst>
                            <a:ext uri="{FF2B5EF4-FFF2-40B4-BE49-F238E27FC236}">
                              <a16:creationId xmlns:a16="http://schemas.microsoft.com/office/drawing/2014/main" id="{6BDF2AFA-AE82-4A6F-8E19-3C49DDEE99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69012" y="915416"/>
                          <a:ext cx="685800" cy="1282944"/>
                          <a:chOff x="9369012" y="915416"/>
                          <a:chExt cx="685800" cy="1282944"/>
                        </a:xfrm>
                      </p:grpSpPr>
                      <p:sp>
                        <p:nvSpPr>
                          <p:cNvPr id="58" name="Rectangle 57">
                            <a:extLst>
                              <a:ext uri="{FF2B5EF4-FFF2-40B4-BE49-F238E27FC236}">
                                <a16:creationId xmlns:a16="http://schemas.microsoft.com/office/drawing/2014/main" id="{35EA6314-08B7-4AF4-AC9A-F8174D8317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97607" y="1519390"/>
                            <a:ext cx="425395" cy="47420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/>
                              <a:t>ESC1</a:t>
                            </a:r>
                            <a:endParaRPr lang="en-IN" sz="1200" dirty="0"/>
                          </a:p>
                        </p:txBody>
                      </p:sp>
                      <p:sp>
                        <p:nvSpPr>
                          <p:cNvPr id="75" name="Oval 74">
                            <a:extLst>
                              <a:ext uri="{FF2B5EF4-FFF2-40B4-BE49-F238E27FC236}">
                                <a16:creationId xmlns:a16="http://schemas.microsoft.com/office/drawing/2014/main" id="{C9BCF29A-A92B-42FC-A9E3-9C48A5E3D3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69012" y="915416"/>
                            <a:ext cx="685800" cy="43542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/>
                              <a:t>BLDC motor</a:t>
                            </a:r>
                            <a:endParaRPr lang="en-IN" sz="900" dirty="0"/>
                          </a:p>
                        </p:txBody>
                      </p:sp>
                      <p:cxnSp>
                        <p:nvCxnSpPr>
                          <p:cNvPr id="85" name="Straight Connector 84">
                            <a:extLst>
                              <a:ext uri="{FF2B5EF4-FFF2-40B4-BE49-F238E27FC236}">
                                <a16:creationId xmlns:a16="http://schemas.microsoft.com/office/drawing/2014/main" id="{B1D20307-FA69-4C0B-ABF6-A246C901DA5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801744" y="1350845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Straight Connector 85">
                            <a:extLst>
                              <a:ext uri="{FF2B5EF4-FFF2-40B4-BE49-F238E27FC236}">
                                <a16:creationId xmlns:a16="http://schemas.microsoft.com/office/drawing/2014/main" id="{B0DF1AAC-E2F9-4168-871F-3B0B51DCC70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619277" y="1350845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6" name="Straight Connector 95">
                            <a:extLst>
                              <a:ext uri="{FF2B5EF4-FFF2-40B4-BE49-F238E27FC236}">
                                <a16:creationId xmlns:a16="http://schemas.microsoft.com/office/drawing/2014/main" id="{44561116-A17B-4591-87D5-6C3665AD751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686960" y="2003653"/>
                            <a:ext cx="372" cy="19470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7" name="Straight Connector 96">
                            <a:extLst>
                              <a:ext uri="{FF2B5EF4-FFF2-40B4-BE49-F238E27FC236}">
                                <a16:creationId xmlns:a16="http://schemas.microsoft.com/office/drawing/2014/main" id="{9C217FAF-EACA-4F17-BB67-856156777D2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809626" y="2003653"/>
                            <a:ext cx="0" cy="19470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8" name="Straight Connector 97">
                            <a:extLst>
                              <a:ext uri="{FF2B5EF4-FFF2-40B4-BE49-F238E27FC236}">
                                <a16:creationId xmlns:a16="http://schemas.microsoft.com/office/drawing/2014/main" id="{EB0B45A2-8E95-4DF9-8F3B-22727D458CF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619277" y="2003653"/>
                            <a:ext cx="0" cy="19470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9" name="Group 178">
                          <a:extLst>
                            <a:ext uri="{FF2B5EF4-FFF2-40B4-BE49-F238E27FC236}">
                              <a16:creationId xmlns:a16="http://schemas.microsoft.com/office/drawing/2014/main" id="{4894C724-AB60-4790-8A0C-26554E752C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77296" y="915094"/>
                          <a:ext cx="685800" cy="1293728"/>
                          <a:chOff x="10377296" y="915094"/>
                          <a:chExt cx="685800" cy="1293728"/>
                        </a:xfrm>
                      </p:grpSpPr>
                      <p:cxnSp>
                        <p:nvCxnSpPr>
                          <p:cNvPr id="87" name="Straight Connector 86">
                            <a:extLst>
                              <a:ext uri="{FF2B5EF4-FFF2-40B4-BE49-F238E27FC236}">
                                <a16:creationId xmlns:a16="http://schemas.microsoft.com/office/drawing/2014/main" id="{EC57D73A-0815-4A54-8AF6-154971D74E0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696190" y="1342451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73" name="Group 172">
                            <a:extLst>
                              <a:ext uri="{FF2B5EF4-FFF2-40B4-BE49-F238E27FC236}">
                                <a16:creationId xmlns:a16="http://schemas.microsoft.com/office/drawing/2014/main" id="{FA6C0001-61EC-4ADE-8D28-CDE2721928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77296" y="915094"/>
                            <a:ext cx="685800" cy="1293728"/>
                            <a:chOff x="10377296" y="915094"/>
                            <a:chExt cx="685800" cy="1293728"/>
                          </a:xfrm>
                        </p:grpSpPr>
                        <p:sp>
                          <p:nvSpPr>
                            <p:cNvPr id="70" name="Rectangle 69">
                              <a:extLst>
                                <a:ext uri="{FF2B5EF4-FFF2-40B4-BE49-F238E27FC236}">
                                  <a16:creationId xmlns:a16="http://schemas.microsoft.com/office/drawing/2014/main" id="{86417D61-0296-4530-B88E-A97E04622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502789" y="1502282"/>
                              <a:ext cx="425395" cy="47420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/>
                                <a:t>ESC2</a:t>
                              </a:r>
                              <a:endParaRPr lang="en-IN" sz="1200" dirty="0"/>
                            </a:p>
                          </p:txBody>
                        </p:sp>
                        <p:sp>
                          <p:nvSpPr>
                            <p:cNvPr id="81" name="Oval 80">
                              <a:extLst>
                                <a:ext uri="{FF2B5EF4-FFF2-40B4-BE49-F238E27FC236}">
                                  <a16:creationId xmlns:a16="http://schemas.microsoft.com/office/drawing/2014/main" id="{D97A203A-6218-484F-9503-631F679FD1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77296" y="915094"/>
                              <a:ext cx="685800" cy="435429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900" dirty="0"/>
                                <a:t>BLDC motor</a:t>
                              </a:r>
                              <a:endParaRPr lang="en-IN" sz="900" dirty="0"/>
                            </a:p>
                          </p:txBody>
                        </p:sp>
                        <p:cxnSp>
                          <p:nvCxnSpPr>
                            <p:cNvPr id="88" name="Straight Connector 87">
                              <a:extLst>
                                <a:ext uri="{FF2B5EF4-FFF2-40B4-BE49-F238E27FC236}">
                                  <a16:creationId xmlns:a16="http://schemas.microsoft.com/office/drawing/2014/main" id="{7AFC061F-249E-4D52-AF9E-1C6ECF8FD5A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0810974" y="1342130"/>
                              <a:ext cx="1" cy="16854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Straight Connector 88">
                              <a:extLst>
                                <a:ext uri="{FF2B5EF4-FFF2-40B4-BE49-F238E27FC236}">
                                  <a16:creationId xmlns:a16="http://schemas.microsoft.com/office/drawing/2014/main" id="{E0E2D4CC-2DE4-4E9A-BF09-277AFD798E4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0631609" y="1342130"/>
                              <a:ext cx="1" cy="16854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Straight Connector 98">
                              <a:extLst>
                                <a:ext uri="{FF2B5EF4-FFF2-40B4-BE49-F238E27FC236}">
                                  <a16:creationId xmlns:a16="http://schemas.microsoft.com/office/drawing/2014/main" id="{5E9757E5-D202-4AC8-BCAB-A17F9215F88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675257" y="1983769"/>
                              <a:ext cx="0" cy="22505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Straight Connector 99">
                              <a:extLst>
                                <a:ext uri="{FF2B5EF4-FFF2-40B4-BE49-F238E27FC236}">
                                  <a16:creationId xmlns:a16="http://schemas.microsoft.com/office/drawing/2014/main" id="{F9146EE1-CC67-4241-85A3-DD61D23E60D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791758" y="1980728"/>
                              <a:ext cx="1" cy="22809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Straight Connector 100">
                              <a:extLst>
                                <a:ext uri="{FF2B5EF4-FFF2-40B4-BE49-F238E27FC236}">
                                  <a16:creationId xmlns:a16="http://schemas.microsoft.com/office/drawing/2014/main" id="{054D4CF7-1145-4881-B465-74715153CE4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608919" y="1976804"/>
                              <a:ext cx="0" cy="23201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74" name="Group 173">
                          <a:extLst>
                            <a:ext uri="{FF2B5EF4-FFF2-40B4-BE49-F238E27FC236}">
                              <a16:creationId xmlns:a16="http://schemas.microsoft.com/office/drawing/2014/main" id="{39D6C86B-6D3A-41DD-8653-4CEE3E877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67404" y="3052305"/>
                          <a:ext cx="685800" cy="1267383"/>
                          <a:chOff x="9367404" y="3052305"/>
                          <a:chExt cx="685800" cy="1267383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92D4CA60-33B2-4C16-9DE0-B212EF6E5B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97607" y="3243942"/>
                            <a:ext cx="425395" cy="47420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/>
                              <a:t>ESC3</a:t>
                            </a:r>
                          </a:p>
                        </p:txBody>
                      </p:sp>
                      <p:sp>
                        <p:nvSpPr>
                          <p:cNvPr id="77" name="Oval 76">
                            <a:extLst>
                              <a:ext uri="{FF2B5EF4-FFF2-40B4-BE49-F238E27FC236}">
                                <a16:creationId xmlns:a16="http://schemas.microsoft.com/office/drawing/2014/main" id="{96316838-B42C-42AA-ADC4-9A2BC9027A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67404" y="3884259"/>
                            <a:ext cx="685800" cy="43542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/>
                              <a:t>BLDC motor</a:t>
                            </a:r>
                            <a:endParaRPr lang="en-IN" sz="900" dirty="0"/>
                          </a:p>
                        </p:txBody>
                      </p:sp>
                      <p:cxnSp>
                        <p:nvCxnSpPr>
                          <p:cNvPr id="90" name="Straight Connector 89">
                            <a:extLst>
                              <a:ext uri="{FF2B5EF4-FFF2-40B4-BE49-F238E27FC236}">
                                <a16:creationId xmlns:a16="http://schemas.microsoft.com/office/drawing/2014/main" id="{4837B308-D4AA-489E-A70D-009CB54C386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676349" y="3715714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Straight Connector 90">
                            <a:extLst>
                              <a:ext uri="{FF2B5EF4-FFF2-40B4-BE49-F238E27FC236}">
                                <a16:creationId xmlns:a16="http://schemas.microsoft.com/office/drawing/2014/main" id="{E7F267FD-AF50-47D0-B792-1458C7A31E0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798642" y="3715714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2" name="Straight Connector 91">
                            <a:extLst>
                              <a:ext uri="{FF2B5EF4-FFF2-40B4-BE49-F238E27FC236}">
                                <a16:creationId xmlns:a16="http://schemas.microsoft.com/office/drawing/2014/main" id="{0BDB357F-3F81-4C04-A032-7892A351901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619277" y="3715714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" name="Straight Connector 101">
                            <a:extLst>
                              <a:ext uri="{FF2B5EF4-FFF2-40B4-BE49-F238E27FC236}">
                                <a16:creationId xmlns:a16="http://schemas.microsoft.com/office/drawing/2014/main" id="{59A0AEF1-5D74-4D53-9ACC-4E5DB72203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741355" y="3052305"/>
                            <a:ext cx="3516" cy="180812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Straight Connector 102">
                            <a:extLst>
                              <a:ext uri="{FF2B5EF4-FFF2-40B4-BE49-F238E27FC236}">
                                <a16:creationId xmlns:a16="http://schemas.microsoft.com/office/drawing/2014/main" id="{B8EB1F8B-771A-4029-887D-00AF16AEE70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832795" y="3052305"/>
                            <a:ext cx="0" cy="189208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" name="Straight Connector 103">
                            <a:extLst>
                              <a:ext uri="{FF2B5EF4-FFF2-40B4-BE49-F238E27FC236}">
                                <a16:creationId xmlns:a16="http://schemas.microsoft.com/office/drawing/2014/main" id="{8949F2E6-6BE2-49D0-97C9-24E03F41FE3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9649916" y="3052305"/>
                            <a:ext cx="7168" cy="180812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7" name="Group 176">
                          <a:extLst>
                            <a:ext uri="{FF2B5EF4-FFF2-40B4-BE49-F238E27FC236}">
                              <a16:creationId xmlns:a16="http://schemas.microsoft.com/office/drawing/2014/main" id="{ACAB44D2-3CED-4C0D-A332-7B733120C0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77296" y="3048426"/>
                          <a:ext cx="685800" cy="1271660"/>
                          <a:chOff x="10377296" y="3048426"/>
                          <a:chExt cx="685800" cy="1271660"/>
                        </a:xfrm>
                      </p:grpSpPr>
                      <p:sp>
                        <p:nvSpPr>
                          <p:cNvPr id="74" name="Rectangle 73">
                            <a:extLst>
                              <a:ext uri="{FF2B5EF4-FFF2-40B4-BE49-F238E27FC236}">
                                <a16:creationId xmlns:a16="http://schemas.microsoft.com/office/drawing/2014/main" id="{BB606258-DFAE-451E-8710-EE34EC39C4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02790" y="3253595"/>
                            <a:ext cx="425395" cy="47420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/>
                              <a:t>ESC4</a:t>
                            </a:r>
                            <a:endParaRPr lang="en-IN" sz="1200" dirty="0"/>
                          </a:p>
                        </p:txBody>
                      </p:sp>
                      <p:sp>
                        <p:nvSpPr>
                          <p:cNvPr id="79" name="Oval 78">
                            <a:extLst>
                              <a:ext uri="{FF2B5EF4-FFF2-40B4-BE49-F238E27FC236}">
                                <a16:creationId xmlns:a16="http://schemas.microsoft.com/office/drawing/2014/main" id="{745752EE-74FF-4227-8FE4-A1165B676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77296" y="3884657"/>
                            <a:ext cx="685800" cy="43542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/>
                              <a:t>BLDC motor</a:t>
                            </a:r>
                            <a:endParaRPr lang="en-IN" sz="900" dirty="0"/>
                          </a:p>
                        </p:txBody>
                      </p:sp>
                      <p:cxnSp>
                        <p:nvCxnSpPr>
                          <p:cNvPr id="93" name="Straight Connector 92">
                            <a:extLst>
                              <a:ext uri="{FF2B5EF4-FFF2-40B4-BE49-F238E27FC236}">
                                <a16:creationId xmlns:a16="http://schemas.microsoft.com/office/drawing/2014/main" id="{239A0120-6A5E-48B9-AC2C-97DC62F2C10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696189" y="3727796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4" name="Straight Connector 93">
                            <a:extLst>
                              <a:ext uri="{FF2B5EF4-FFF2-40B4-BE49-F238E27FC236}">
                                <a16:creationId xmlns:a16="http://schemas.microsoft.com/office/drawing/2014/main" id="{B9A6BD77-FDC3-4AEC-BE46-25092EF6957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818482" y="3727796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5" name="Straight Connector 94">
                            <a:extLst>
                              <a:ext uri="{FF2B5EF4-FFF2-40B4-BE49-F238E27FC236}">
                                <a16:creationId xmlns:a16="http://schemas.microsoft.com/office/drawing/2014/main" id="{37E7B0B3-0875-476C-9AF5-DEA4644597B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639117" y="3727796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Connector 104">
                            <a:extLst>
                              <a:ext uri="{FF2B5EF4-FFF2-40B4-BE49-F238E27FC236}">
                                <a16:creationId xmlns:a16="http://schemas.microsoft.com/office/drawing/2014/main" id="{5194B0F8-07EB-43DD-83EE-2C82A7CFD29A}"/>
                              </a:ext>
                            </a:extLst>
                          </p:cNvPr>
                          <p:cNvCxnSpPr>
                            <a:cxnSpLocks/>
                            <a:endCxn id="74" idx="0"/>
                          </p:cNvCxnSpPr>
                          <p:nvPr/>
                        </p:nvCxnSpPr>
                        <p:spPr>
                          <a:xfrm flipH="1">
                            <a:off x="10715488" y="3048426"/>
                            <a:ext cx="4416" cy="205169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" name="Straight Connector 105">
                            <a:extLst>
                              <a:ext uri="{FF2B5EF4-FFF2-40B4-BE49-F238E27FC236}">
                                <a16:creationId xmlns:a16="http://schemas.microsoft.com/office/drawing/2014/main" id="{5CBCC30F-E5EB-41BE-9208-7E72F7114BD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811344" y="3048426"/>
                            <a:ext cx="0" cy="19308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7" name="Straight Connector 106">
                            <a:extLst>
                              <a:ext uri="{FF2B5EF4-FFF2-40B4-BE49-F238E27FC236}">
                                <a16:creationId xmlns:a16="http://schemas.microsoft.com/office/drawing/2014/main" id="{72373242-350B-4575-A4F3-E25994F6AA4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627563" y="3057601"/>
                            <a:ext cx="0" cy="192578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236" name="Group 235">
                        <a:extLst>
                          <a:ext uri="{FF2B5EF4-FFF2-40B4-BE49-F238E27FC236}">
                            <a16:creationId xmlns:a16="http://schemas.microsoft.com/office/drawing/2014/main" id="{B8D7DF16-4AE1-4E19-A08C-3E0B5AEB4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21975" y="917201"/>
                        <a:ext cx="1653074" cy="2723569"/>
                        <a:chOff x="9321975" y="917201"/>
                        <a:chExt cx="1653074" cy="2723569"/>
                      </a:xfrm>
                    </p:grpSpPr>
                    <p:sp>
                      <p:nvSpPr>
                        <p:cNvPr id="57" name="Oval 56">
                          <a:extLst>
                            <a:ext uri="{FF2B5EF4-FFF2-40B4-BE49-F238E27FC236}">
                              <a16:creationId xmlns:a16="http://schemas.microsoft.com/office/drawing/2014/main" id="{575274EF-5969-42F6-BE69-1AA777F64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42635" y="2044445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900" dirty="0"/>
                            <a:t>Sensor1</a:t>
                          </a:r>
                          <a:endParaRPr lang="en-IN" sz="900" dirty="0"/>
                        </a:p>
                      </p:txBody>
                    </p:sp>
                    <p:sp>
                      <p:nvSpPr>
                        <p:cNvPr id="185" name="Oval 184">
                          <a:extLst>
                            <a:ext uri="{FF2B5EF4-FFF2-40B4-BE49-F238E27FC236}">
                              <a16:creationId xmlns:a16="http://schemas.microsoft.com/office/drawing/2014/main" id="{B6B0676F-B8BB-4252-AC17-4BD971D6A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38887" y="917201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500" dirty="0"/>
                            <a:t>GPS</a:t>
                          </a:r>
                          <a:endParaRPr lang="en-IN" sz="1500" dirty="0"/>
                        </a:p>
                      </p:txBody>
                    </p:sp>
                    <p:sp>
                      <p:nvSpPr>
                        <p:cNvPr id="187" name="Oval 186">
                          <a:extLst>
                            <a:ext uri="{FF2B5EF4-FFF2-40B4-BE49-F238E27FC236}">
                              <a16:creationId xmlns:a16="http://schemas.microsoft.com/office/drawing/2014/main" id="{B78020D8-D96C-4F68-9968-87E1C17F17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38887" y="2585508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900" dirty="0"/>
                            <a:t>Sensor2</a:t>
                          </a:r>
                          <a:endParaRPr lang="en-IN" sz="900" dirty="0"/>
                        </a:p>
                      </p:txBody>
                    </p:sp>
                    <p:sp>
                      <p:nvSpPr>
                        <p:cNvPr id="189" name="Oval 188">
                          <a:extLst>
                            <a:ext uri="{FF2B5EF4-FFF2-40B4-BE49-F238E27FC236}">
                              <a16:creationId xmlns:a16="http://schemas.microsoft.com/office/drawing/2014/main" id="{4D4E85BF-EF97-4673-807C-90474CF463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38887" y="3166570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900" dirty="0"/>
                            <a:t>Sensor3</a:t>
                          </a:r>
                        </a:p>
                      </p:txBody>
                    </p:sp>
                    <p:cxnSp>
                      <p:nvCxnSpPr>
                        <p:cNvPr id="199" name="Connector: Elbow 198">
                          <a:extLst>
                            <a:ext uri="{FF2B5EF4-FFF2-40B4-BE49-F238E27FC236}">
                              <a16:creationId xmlns:a16="http://schemas.microsoft.com/office/drawing/2014/main" id="{A0C583D6-ECEB-44DA-B63F-ECE10EB63243}"/>
                            </a:ext>
                          </a:extLst>
                        </p:cNvPr>
                        <p:cNvCxnSpPr>
                          <a:cxnSpLocks/>
                          <a:stCxn id="185" idx="2"/>
                          <a:endCxn id="56" idx="3"/>
                        </p:cNvCxnSpPr>
                        <p:nvPr/>
                      </p:nvCxnSpPr>
                      <p:spPr>
                        <a:xfrm rot="10800000" flipV="1">
                          <a:off x="9327815" y="1154301"/>
                          <a:ext cx="911072" cy="1476430"/>
                        </a:xfrm>
                        <a:prstGeom prst="bentConnector3">
                          <a:avLst>
                            <a:gd name="adj1" fmla="val 54015"/>
                          </a:avLst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6" name="Connector: Elbow 215">
                          <a:extLst>
                            <a:ext uri="{FF2B5EF4-FFF2-40B4-BE49-F238E27FC236}">
                              <a16:creationId xmlns:a16="http://schemas.microsoft.com/office/drawing/2014/main" id="{80D7C971-EE53-4BD2-9664-10754542291B}"/>
                            </a:ext>
                          </a:extLst>
                        </p:cNvPr>
                        <p:cNvCxnSpPr>
                          <a:cxnSpLocks/>
                          <a:endCxn id="189" idx="2"/>
                        </p:cNvCxnSpPr>
                        <p:nvPr/>
                      </p:nvCxnSpPr>
                      <p:spPr>
                        <a:xfrm>
                          <a:off x="9321976" y="2991465"/>
                          <a:ext cx="916911" cy="412205"/>
                        </a:xfrm>
                        <a:prstGeom prst="bentConnector3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9" name="Connector: Elbow 218">
                          <a:extLst>
                            <a:ext uri="{FF2B5EF4-FFF2-40B4-BE49-F238E27FC236}">
                              <a16:creationId xmlns:a16="http://schemas.microsoft.com/office/drawing/2014/main" id="{7FAA31DA-4FFD-4DD3-9E93-D66426F971DE}"/>
                            </a:ext>
                          </a:extLst>
                        </p:cNvPr>
                        <p:cNvCxnSpPr>
                          <a:cxnSpLocks/>
                          <a:endCxn id="57" idx="2"/>
                        </p:cNvCxnSpPr>
                        <p:nvPr/>
                      </p:nvCxnSpPr>
                      <p:spPr>
                        <a:xfrm flipV="1">
                          <a:off x="9321975" y="2281545"/>
                          <a:ext cx="920660" cy="507497"/>
                        </a:xfrm>
                        <a:prstGeom prst="bentConnector3">
                          <a:avLst>
                            <a:gd name="adj1" fmla="val 63243"/>
                          </a:avLst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9" name="Straight Connector 228">
                          <a:extLst>
                            <a:ext uri="{FF2B5EF4-FFF2-40B4-BE49-F238E27FC236}">
                              <a16:creationId xmlns:a16="http://schemas.microsoft.com/office/drawing/2014/main" id="{BA79A3E3-1542-4948-8DC6-770CBDAD250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321976" y="2889163"/>
                          <a:ext cx="916911" cy="4764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1031D8CF-5B1A-49F2-AFC0-67DB1A2927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48961" y="2518645"/>
                      <a:ext cx="746629" cy="0"/>
                    </a:xfrm>
                    <a:prstGeom prst="line">
                      <a:avLst/>
                    </a:prstGeom>
                    <a:ln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02E4FCF8-77EA-40E0-B4DD-A914E50EA3AA}"/>
                      </a:ext>
                    </a:extLst>
                  </p:cNvPr>
                  <p:cNvGrpSpPr/>
                  <p:nvPr/>
                </p:nvGrpSpPr>
                <p:grpSpPr>
                  <a:xfrm>
                    <a:off x="5120501" y="871849"/>
                    <a:ext cx="2775089" cy="3341946"/>
                    <a:chOff x="5120501" y="871849"/>
                    <a:chExt cx="2775089" cy="3341946"/>
                  </a:xfrm>
                </p:grpSpPr>
                <p:grpSp>
                  <p:nvGrpSpPr>
                    <p:cNvPr id="271" name="Group 270">
                      <a:extLst>
                        <a:ext uri="{FF2B5EF4-FFF2-40B4-BE49-F238E27FC236}">
                          <a16:creationId xmlns:a16="http://schemas.microsoft.com/office/drawing/2014/main" id="{5DBAA7EC-C320-46F2-8B5A-E0A89BCB0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0501" y="2200467"/>
                      <a:ext cx="2057795" cy="2013328"/>
                      <a:chOff x="5120638" y="2200261"/>
                      <a:chExt cx="2057795" cy="2013328"/>
                    </a:xfrm>
                  </p:grpSpPr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1CE771F6-1B1C-42A5-8C9C-AFFEF7A49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2432" y="2200261"/>
                        <a:ext cx="1616529" cy="83887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Raspberry Pi running ROS</a:t>
                        </a:r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3B07C488-0CFA-4D8C-AF89-D321A4B9D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230" y="3496511"/>
                        <a:ext cx="1642203" cy="71707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Power supply</a:t>
                        </a:r>
                        <a:endParaRPr lang="en-IN" dirty="0"/>
                      </a:p>
                    </p:txBody>
                  </p:sp>
                  <p:cxnSp>
                    <p:nvCxnSpPr>
                      <p:cNvPr id="239" name="Connector: Elbow 238">
                        <a:extLst>
                          <a:ext uri="{FF2B5EF4-FFF2-40B4-BE49-F238E27FC236}">
                            <a16:creationId xmlns:a16="http://schemas.microsoft.com/office/drawing/2014/main" id="{ACEC6AF6-D8DA-4299-831D-7AC481C93D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H="1" flipV="1">
                        <a:off x="5532432" y="2619697"/>
                        <a:ext cx="3798" cy="1235353"/>
                      </a:xfrm>
                      <a:prstGeom prst="bentConnector3">
                        <a:avLst>
                          <a:gd name="adj1" fmla="val -6018957"/>
                        </a:avLst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70" name="Group 269">
                        <a:extLst>
                          <a:ext uri="{FF2B5EF4-FFF2-40B4-BE49-F238E27FC236}">
                            <a16:creationId xmlns:a16="http://schemas.microsoft.com/office/drawing/2014/main" id="{3A78AE20-ABF4-425E-98CD-077F362243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20638" y="2405984"/>
                        <a:ext cx="411793" cy="1775189"/>
                        <a:chOff x="5120638" y="2405984"/>
                        <a:chExt cx="411793" cy="1775189"/>
                      </a:xfrm>
                    </p:grpSpPr>
                    <p:cxnSp>
                      <p:nvCxnSpPr>
                        <p:cNvPr id="263" name="Straight Connector 262">
                          <a:extLst>
                            <a:ext uri="{FF2B5EF4-FFF2-40B4-BE49-F238E27FC236}">
                              <a16:creationId xmlns:a16="http://schemas.microsoft.com/office/drawing/2014/main" id="{5CE34573-B1EE-429E-BD07-AF1E2EE6FF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20638" y="2415509"/>
                          <a:ext cx="411793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7" name="Straight Connector 266">
                          <a:extLst>
                            <a:ext uri="{FF2B5EF4-FFF2-40B4-BE49-F238E27FC236}">
                              <a16:creationId xmlns:a16="http://schemas.microsoft.com/office/drawing/2014/main" id="{862A42CA-F52F-4B92-9859-0616A20658A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20638" y="2405984"/>
                          <a:ext cx="0" cy="1775189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9" name="Straight Connector 268">
                          <a:extLst>
                            <a:ext uri="{FF2B5EF4-FFF2-40B4-BE49-F238E27FC236}">
                              <a16:creationId xmlns:a16="http://schemas.microsoft.com/office/drawing/2014/main" id="{0894C863-2359-4C4D-837B-A3A8338A7B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20638" y="4169612"/>
                          <a:ext cx="411793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81" name="Straight Arrow Connector 280">
                      <a:extLst>
                        <a:ext uri="{FF2B5EF4-FFF2-40B4-BE49-F238E27FC236}">
                          <a16:creationId xmlns:a16="http://schemas.microsoft.com/office/drawing/2014/main" id="{D0AF8ECF-E6F3-4CB5-9361-B9D091E019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48961" y="2728082"/>
                      <a:ext cx="746629" cy="0"/>
                    </a:xfrm>
                    <a:prstGeom prst="straightConnector1">
                      <a:avLst/>
                    </a:prstGeom>
                    <a:ln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B4508AB6-F925-424A-972C-BB7EBF754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5076" y="871849"/>
                      <a:ext cx="969267" cy="56490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Camera</a:t>
                      </a:r>
                      <a:endParaRPr lang="en-IN" sz="1200" dirty="0"/>
                    </a:p>
                  </p:txBody>
                </p: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B69F8666-C7BD-4752-AB7D-10C3563497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23445" y="1444752"/>
                      <a:ext cx="10428" cy="75571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DA5D5E24-6BFB-484F-91EA-593DF4B1E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0769" y="917201"/>
                      <a:ext cx="969267" cy="56490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Sensor 4</a:t>
                      </a:r>
                      <a:endParaRPr lang="en-IN" sz="1200" dirty="0"/>
                    </a:p>
                  </p:txBody>
                </p: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60DC2C6A-A100-4465-A9EB-BA85CF71339C}"/>
                        </a:ext>
                      </a:extLst>
                    </p:cNvPr>
                    <p:cNvCxnSpPr>
                      <a:cxnSpLocks/>
                      <a:endCxn id="291" idx="4"/>
                    </p:cNvCxnSpPr>
                    <p:nvPr/>
                  </p:nvCxnSpPr>
                  <p:spPr>
                    <a:xfrm flipV="1">
                      <a:off x="6929352" y="1482104"/>
                      <a:ext cx="16051" cy="71836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5D8768-9DEC-49D1-B564-C081CDC8FB37}"/>
                </a:ext>
              </a:extLst>
            </p:cNvPr>
            <p:cNvSpPr/>
            <p:nvPr/>
          </p:nvSpPr>
          <p:spPr>
            <a:xfrm>
              <a:off x="1286498" y="4875353"/>
              <a:ext cx="259391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Ground Control Station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B0EBA9-CBFB-4F16-882B-4A184B529AD9}"/>
              </a:ext>
            </a:extLst>
          </p:cNvPr>
          <p:cNvCxnSpPr>
            <a:cxnSpLocks/>
            <a:stCxn id="75" idx="4"/>
            <a:endCxn id="58" idx="0"/>
          </p:cNvCxnSpPr>
          <p:nvPr/>
        </p:nvCxnSpPr>
        <p:spPr>
          <a:xfrm flipH="1">
            <a:off x="8109936" y="1343621"/>
            <a:ext cx="1607" cy="168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8F08E95-AA00-4970-B4CC-1B94D19B3D6E}"/>
              </a:ext>
            </a:extLst>
          </p:cNvPr>
          <p:cNvSpPr txBox="1"/>
          <p:nvPr/>
        </p:nvSpPr>
        <p:spPr>
          <a:xfrm>
            <a:off x="6795189" y="5812586"/>
            <a:ext cx="505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:  Overview of Block diagram of flood  disaster management drone system(FDMDS) 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7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E3E71A0-D25E-4523-A424-76E16FA22B34}"/>
              </a:ext>
            </a:extLst>
          </p:cNvPr>
          <p:cNvGrpSpPr/>
          <p:nvPr/>
        </p:nvGrpSpPr>
        <p:grpSpPr>
          <a:xfrm>
            <a:off x="182724" y="111968"/>
            <a:ext cx="11826551" cy="6559419"/>
            <a:chOff x="182724" y="149290"/>
            <a:chExt cx="11826551" cy="655941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17D2C28A-4D4D-49A5-8124-749196899101}"/>
                </a:ext>
              </a:extLst>
            </p:cNvPr>
            <p:cNvGrpSpPr/>
            <p:nvPr/>
          </p:nvGrpSpPr>
          <p:grpSpPr>
            <a:xfrm>
              <a:off x="182724" y="149290"/>
              <a:ext cx="11826551" cy="6559419"/>
              <a:chOff x="182723" y="149290"/>
              <a:chExt cx="11826551" cy="65594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6CE5F3-52AE-411B-ACEB-70CAE3D7890E}"/>
                  </a:ext>
                </a:extLst>
              </p:cNvPr>
              <p:cNvSpPr/>
              <p:nvPr/>
            </p:nvSpPr>
            <p:spPr>
              <a:xfrm>
                <a:off x="182723" y="149290"/>
                <a:ext cx="11826551" cy="65594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099DB30-D2D3-42EC-83E6-BD6DA6C74EB0}"/>
                  </a:ext>
                </a:extLst>
              </p:cNvPr>
              <p:cNvSpPr/>
              <p:nvPr/>
            </p:nvSpPr>
            <p:spPr>
              <a:xfrm>
                <a:off x="528950" y="4807764"/>
                <a:ext cx="4109012" cy="1505614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500" dirty="0" err="1">
                    <a:solidFill>
                      <a:srgbClr val="00B0F0"/>
                    </a:solidFill>
                  </a:rPr>
                  <a:t>QGroundControl</a:t>
                </a:r>
                <a:endParaRPr lang="en-IN" sz="2500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117DE120-6E58-4A60-8B01-A0D2CF72B49A}"/>
                  </a:ext>
                </a:extLst>
              </p:cNvPr>
              <p:cNvGrpSpPr/>
              <p:nvPr/>
            </p:nvGrpSpPr>
            <p:grpSpPr>
              <a:xfrm>
                <a:off x="2745586" y="1816918"/>
                <a:ext cx="1283703" cy="3172163"/>
                <a:chOff x="2532147" y="1934578"/>
                <a:chExt cx="1283703" cy="3172163"/>
              </a:xfrm>
            </p:grpSpPr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99698600-94AC-4E6B-B036-ECF18B4FCB1C}"/>
                    </a:ext>
                  </a:extLst>
                </p:cNvPr>
                <p:cNvSpPr/>
                <p:nvPr/>
              </p:nvSpPr>
              <p:spPr>
                <a:xfrm rot="7889936">
                  <a:off x="2153956" y="3444847"/>
                  <a:ext cx="2733479" cy="590309"/>
                </a:xfrm>
                <a:prstGeom prst="rightArrow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Rx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A80E6863-5344-4214-8C21-B462D5D76AF7}"/>
                    </a:ext>
                  </a:extLst>
                </p:cNvPr>
                <p:cNvSpPr/>
                <p:nvPr/>
              </p:nvSpPr>
              <p:spPr>
                <a:xfrm rot="18770873">
                  <a:off x="1652731" y="2958347"/>
                  <a:ext cx="2736470" cy="688932"/>
                </a:xfrm>
                <a:prstGeom prst="rightArrow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rgbClr val="00B05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rgbClr val="00B05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  <a:endParaRPr lang="en-IN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86B0E87-9795-41F0-B811-7F6802287541}"/>
                    </a:ext>
                  </a:extLst>
                </p:cNvPr>
                <p:cNvSpPr/>
                <p:nvPr/>
              </p:nvSpPr>
              <p:spPr>
                <a:xfrm rot="18819672">
                  <a:off x="1813360" y="2764645"/>
                  <a:ext cx="1837684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Communication</a:t>
                  </a:r>
                </a:p>
              </p:txBody>
            </p: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97F171BC-9573-4B25-AD06-A0E67668C0B5}"/>
                  </a:ext>
                </a:extLst>
              </p:cNvPr>
              <p:cNvGrpSpPr/>
              <p:nvPr/>
            </p:nvGrpSpPr>
            <p:grpSpPr>
              <a:xfrm>
                <a:off x="4932744" y="214044"/>
                <a:ext cx="6609144" cy="4378546"/>
                <a:chOff x="4932744" y="214044"/>
                <a:chExt cx="6609144" cy="4378546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56F372F-07ED-4C04-9364-A16B3ADC38A0}"/>
                    </a:ext>
                  </a:extLst>
                </p:cNvPr>
                <p:cNvSpPr/>
                <p:nvPr/>
              </p:nvSpPr>
              <p:spPr>
                <a:xfrm>
                  <a:off x="4932744" y="646804"/>
                  <a:ext cx="6609144" cy="3945786"/>
                </a:xfrm>
                <a:prstGeom prst="round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D0D6840-AFD9-4A67-ADBF-3C2D4AB06DE6}"/>
                    </a:ext>
                  </a:extLst>
                </p:cNvPr>
                <p:cNvSpPr/>
                <p:nvPr/>
              </p:nvSpPr>
              <p:spPr>
                <a:xfrm>
                  <a:off x="7722411" y="214044"/>
                  <a:ext cx="824969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Drone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671EFB67-35A0-4214-998B-4DAE2CA82B31}"/>
                    </a:ext>
                  </a:extLst>
                </p:cNvPr>
                <p:cNvGrpSpPr/>
                <p:nvPr/>
              </p:nvGrpSpPr>
              <p:grpSpPr>
                <a:xfrm>
                  <a:off x="5120501" y="871849"/>
                  <a:ext cx="5854548" cy="3450344"/>
                  <a:chOff x="5120501" y="871849"/>
                  <a:chExt cx="5854548" cy="3450344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834B0FFE-4C50-4DFF-869C-D11C11000FBA}"/>
                      </a:ext>
                    </a:extLst>
                  </p:cNvPr>
                  <p:cNvGrpSpPr/>
                  <p:nvPr/>
                </p:nvGrpSpPr>
                <p:grpSpPr>
                  <a:xfrm>
                    <a:off x="7148961" y="917201"/>
                    <a:ext cx="3826088" cy="3404992"/>
                    <a:chOff x="7148961" y="917201"/>
                    <a:chExt cx="3826088" cy="3404992"/>
                  </a:xfrm>
                </p:grpSpPr>
                <p:grpSp>
                  <p:nvGrpSpPr>
                    <p:cNvPr id="237" name="Group 236">
                      <a:extLst>
                        <a:ext uri="{FF2B5EF4-FFF2-40B4-BE49-F238E27FC236}">
                          <a16:creationId xmlns:a16="http://schemas.microsoft.com/office/drawing/2014/main" id="{B8C65E7D-6470-48CF-82BC-5C09E7C31F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67034" y="917201"/>
                      <a:ext cx="3208015" cy="3404992"/>
                      <a:chOff x="7767034" y="917201"/>
                      <a:chExt cx="3208015" cy="3404992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B659787-2993-4C27-8500-FD9AA2B78A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67034" y="917201"/>
                        <a:ext cx="1695692" cy="3404992"/>
                        <a:chOff x="9367404" y="915094"/>
                        <a:chExt cx="1695692" cy="3404992"/>
                      </a:xfrm>
                    </p:grpSpPr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CA12C935-E8D4-4A24-BC0E-8FE96D1AF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97607" y="2209188"/>
                          <a:ext cx="1430578" cy="83887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Flight Controller</a:t>
                          </a:r>
                          <a:endParaRPr lang="en-IN" dirty="0"/>
                        </a:p>
                      </p:txBody>
                    </p:sp>
                    <p:grpSp>
                      <p:nvGrpSpPr>
                        <p:cNvPr id="172" name="Group 171">
                          <a:extLst>
                            <a:ext uri="{FF2B5EF4-FFF2-40B4-BE49-F238E27FC236}">
                              <a16:creationId xmlns:a16="http://schemas.microsoft.com/office/drawing/2014/main" id="{6BDF2AFA-AE82-4A6F-8E19-3C49DDEE99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69012" y="915416"/>
                          <a:ext cx="685800" cy="1282944"/>
                          <a:chOff x="9369012" y="915416"/>
                          <a:chExt cx="685800" cy="1282944"/>
                        </a:xfrm>
                      </p:grpSpPr>
                      <p:sp>
                        <p:nvSpPr>
                          <p:cNvPr id="58" name="Rectangle 57">
                            <a:extLst>
                              <a:ext uri="{FF2B5EF4-FFF2-40B4-BE49-F238E27FC236}">
                                <a16:creationId xmlns:a16="http://schemas.microsoft.com/office/drawing/2014/main" id="{35EA6314-08B7-4AF4-AC9A-F8174D8317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97607" y="1519390"/>
                            <a:ext cx="425395" cy="47420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/>
                              <a:t>ESC1</a:t>
                            </a:r>
                            <a:endParaRPr lang="en-IN" sz="1200" dirty="0"/>
                          </a:p>
                        </p:txBody>
                      </p:sp>
                      <p:sp>
                        <p:nvSpPr>
                          <p:cNvPr id="75" name="Oval 74">
                            <a:extLst>
                              <a:ext uri="{FF2B5EF4-FFF2-40B4-BE49-F238E27FC236}">
                                <a16:creationId xmlns:a16="http://schemas.microsoft.com/office/drawing/2014/main" id="{C9BCF29A-A92B-42FC-A9E3-9C48A5E3D3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69012" y="915416"/>
                            <a:ext cx="685800" cy="43542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/>
                              <a:t>BLDC motor</a:t>
                            </a:r>
                            <a:endParaRPr lang="en-IN" sz="900" dirty="0"/>
                          </a:p>
                        </p:txBody>
                      </p:sp>
                      <p:cxnSp>
                        <p:nvCxnSpPr>
                          <p:cNvPr id="85" name="Straight Connector 84">
                            <a:extLst>
                              <a:ext uri="{FF2B5EF4-FFF2-40B4-BE49-F238E27FC236}">
                                <a16:creationId xmlns:a16="http://schemas.microsoft.com/office/drawing/2014/main" id="{B1D20307-FA69-4C0B-ABF6-A246C901DA5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801744" y="1350845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Straight Connector 85">
                            <a:extLst>
                              <a:ext uri="{FF2B5EF4-FFF2-40B4-BE49-F238E27FC236}">
                                <a16:creationId xmlns:a16="http://schemas.microsoft.com/office/drawing/2014/main" id="{B0DF1AAC-E2F9-4168-871F-3B0B51DCC70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619277" y="1350845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6" name="Straight Connector 95">
                            <a:extLst>
                              <a:ext uri="{FF2B5EF4-FFF2-40B4-BE49-F238E27FC236}">
                                <a16:creationId xmlns:a16="http://schemas.microsoft.com/office/drawing/2014/main" id="{44561116-A17B-4591-87D5-6C3665AD751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686960" y="2003653"/>
                            <a:ext cx="372" cy="19470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7" name="Straight Connector 96">
                            <a:extLst>
                              <a:ext uri="{FF2B5EF4-FFF2-40B4-BE49-F238E27FC236}">
                                <a16:creationId xmlns:a16="http://schemas.microsoft.com/office/drawing/2014/main" id="{9C217FAF-EACA-4F17-BB67-856156777D2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809626" y="2003653"/>
                            <a:ext cx="0" cy="19470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8" name="Straight Connector 97">
                            <a:extLst>
                              <a:ext uri="{FF2B5EF4-FFF2-40B4-BE49-F238E27FC236}">
                                <a16:creationId xmlns:a16="http://schemas.microsoft.com/office/drawing/2014/main" id="{EB0B45A2-8E95-4DF9-8F3B-22727D458CF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619277" y="2003653"/>
                            <a:ext cx="0" cy="19470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9" name="Group 178">
                          <a:extLst>
                            <a:ext uri="{FF2B5EF4-FFF2-40B4-BE49-F238E27FC236}">
                              <a16:creationId xmlns:a16="http://schemas.microsoft.com/office/drawing/2014/main" id="{4894C724-AB60-4790-8A0C-26554E752C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77296" y="915094"/>
                          <a:ext cx="685800" cy="1293728"/>
                          <a:chOff x="10377296" y="915094"/>
                          <a:chExt cx="685800" cy="1293728"/>
                        </a:xfrm>
                      </p:grpSpPr>
                      <p:cxnSp>
                        <p:nvCxnSpPr>
                          <p:cNvPr id="87" name="Straight Connector 86">
                            <a:extLst>
                              <a:ext uri="{FF2B5EF4-FFF2-40B4-BE49-F238E27FC236}">
                                <a16:creationId xmlns:a16="http://schemas.microsoft.com/office/drawing/2014/main" id="{EC57D73A-0815-4A54-8AF6-154971D74E0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696190" y="1342451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73" name="Group 172">
                            <a:extLst>
                              <a:ext uri="{FF2B5EF4-FFF2-40B4-BE49-F238E27FC236}">
                                <a16:creationId xmlns:a16="http://schemas.microsoft.com/office/drawing/2014/main" id="{FA6C0001-61EC-4ADE-8D28-CDE2721928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77296" y="915094"/>
                            <a:ext cx="685800" cy="1293728"/>
                            <a:chOff x="10377296" y="915094"/>
                            <a:chExt cx="685800" cy="1293728"/>
                          </a:xfrm>
                        </p:grpSpPr>
                        <p:sp>
                          <p:nvSpPr>
                            <p:cNvPr id="70" name="Rectangle 69">
                              <a:extLst>
                                <a:ext uri="{FF2B5EF4-FFF2-40B4-BE49-F238E27FC236}">
                                  <a16:creationId xmlns:a16="http://schemas.microsoft.com/office/drawing/2014/main" id="{86417D61-0296-4530-B88E-A97E04622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502789" y="1502282"/>
                              <a:ext cx="425395" cy="47420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/>
                                <a:t>ESC2</a:t>
                              </a:r>
                              <a:endParaRPr lang="en-IN" sz="1200" dirty="0"/>
                            </a:p>
                          </p:txBody>
                        </p:sp>
                        <p:sp>
                          <p:nvSpPr>
                            <p:cNvPr id="81" name="Oval 80">
                              <a:extLst>
                                <a:ext uri="{FF2B5EF4-FFF2-40B4-BE49-F238E27FC236}">
                                  <a16:creationId xmlns:a16="http://schemas.microsoft.com/office/drawing/2014/main" id="{D97A203A-6218-484F-9503-631F679FD1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77296" y="915094"/>
                              <a:ext cx="685800" cy="435429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900" dirty="0"/>
                                <a:t>BLDC motor</a:t>
                              </a:r>
                              <a:endParaRPr lang="en-IN" sz="900" dirty="0"/>
                            </a:p>
                          </p:txBody>
                        </p:sp>
                        <p:cxnSp>
                          <p:nvCxnSpPr>
                            <p:cNvPr id="88" name="Straight Connector 87">
                              <a:extLst>
                                <a:ext uri="{FF2B5EF4-FFF2-40B4-BE49-F238E27FC236}">
                                  <a16:creationId xmlns:a16="http://schemas.microsoft.com/office/drawing/2014/main" id="{7AFC061F-249E-4D52-AF9E-1C6ECF8FD5A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0810974" y="1342130"/>
                              <a:ext cx="1" cy="16854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Straight Connector 88">
                              <a:extLst>
                                <a:ext uri="{FF2B5EF4-FFF2-40B4-BE49-F238E27FC236}">
                                  <a16:creationId xmlns:a16="http://schemas.microsoft.com/office/drawing/2014/main" id="{E0E2D4CC-2DE4-4E9A-BF09-277AFD798E4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0631609" y="1342130"/>
                              <a:ext cx="1" cy="16854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Straight Connector 98">
                              <a:extLst>
                                <a:ext uri="{FF2B5EF4-FFF2-40B4-BE49-F238E27FC236}">
                                  <a16:creationId xmlns:a16="http://schemas.microsoft.com/office/drawing/2014/main" id="{5E9757E5-D202-4AC8-BCAB-A17F9215F88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675257" y="1983769"/>
                              <a:ext cx="0" cy="22505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Straight Connector 99">
                              <a:extLst>
                                <a:ext uri="{FF2B5EF4-FFF2-40B4-BE49-F238E27FC236}">
                                  <a16:creationId xmlns:a16="http://schemas.microsoft.com/office/drawing/2014/main" id="{F9146EE1-CC67-4241-85A3-DD61D23E60D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791758" y="1980728"/>
                              <a:ext cx="1" cy="22809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Straight Connector 100">
                              <a:extLst>
                                <a:ext uri="{FF2B5EF4-FFF2-40B4-BE49-F238E27FC236}">
                                  <a16:creationId xmlns:a16="http://schemas.microsoft.com/office/drawing/2014/main" id="{054D4CF7-1145-4881-B465-74715153CE4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608919" y="1976804"/>
                              <a:ext cx="0" cy="23201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74" name="Group 173">
                          <a:extLst>
                            <a:ext uri="{FF2B5EF4-FFF2-40B4-BE49-F238E27FC236}">
                              <a16:creationId xmlns:a16="http://schemas.microsoft.com/office/drawing/2014/main" id="{39D6C86B-6D3A-41DD-8653-4CEE3E877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67404" y="3052305"/>
                          <a:ext cx="685800" cy="1267383"/>
                          <a:chOff x="9367404" y="3052305"/>
                          <a:chExt cx="685800" cy="1267383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92D4CA60-33B2-4C16-9DE0-B212EF6E5B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97607" y="3243942"/>
                            <a:ext cx="425395" cy="47420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/>
                              <a:t>ESC3</a:t>
                            </a:r>
                          </a:p>
                        </p:txBody>
                      </p:sp>
                      <p:sp>
                        <p:nvSpPr>
                          <p:cNvPr id="77" name="Oval 76">
                            <a:extLst>
                              <a:ext uri="{FF2B5EF4-FFF2-40B4-BE49-F238E27FC236}">
                                <a16:creationId xmlns:a16="http://schemas.microsoft.com/office/drawing/2014/main" id="{96316838-B42C-42AA-ADC4-9A2BC9027A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67404" y="3884259"/>
                            <a:ext cx="685800" cy="43542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/>
                              <a:t>BLDC motor</a:t>
                            </a:r>
                            <a:endParaRPr lang="en-IN" sz="900" dirty="0"/>
                          </a:p>
                        </p:txBody>
                      </p:sp>
                      <p:cxnSp>
                        <p:nvCxnSpPr>
                          <p:cNvPr id="90" name="Straight Connector 89">
                            <a:extLst>
                              <a:ext uri="{FF2B5EF4-FFF2-40B4-BE49-F238E27FC236}">
                                <a16:creationId xmlns:a16="http://schemas.microsoft.com/office/drawing/2014/main" id="{4837B308-D4AA-489E-A70D-009CB54C386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676349" y="3715714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Straight Connector 90">
                            <a:extLst>
                              <a:ext uri="{FF2B5EF4-FFF2-40B4-BE49-F238E27FC236}">
                                <a16:creationId xmlns:a16="http://schemas.microsoft.com/office/drawing/2014/main" id="{E7F267FD-AF50-47D0-B792-1458C7A31E0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798642" y="3715714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2" name="Straight Connector 91">
                            <a:extLst>
                              <a:ext uri="{FF2B5EF4-FFF2-40B4-BE49-F238E27FC236}">
                                <a16:creationId xmlns:a16="http://schemas.microsoft.com/office/drawing/2014/main" id="{0BDB357F-3F81-4C04-A032-7892A351901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619277" y="3715714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" name="Straight Connector 101">
                            <a:extLst>
                              <a:ext uri="{FF2B5EF4-FFF2-40B4-BE49-F238E27FC236}">
                                <a16:creationId xmlns:a16="http://schemas.microsoft.com/office/drawing/2014/main" id="{59A0AEF1-5D74-4D53-9ACC-4E5DB72203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741355" y="3052305"/>
                            <a:ext cx="3516" cy="180812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Straight Connector 102">
                            <a:extLst>
                              <a:ext uri="{FF2B5EF4-FFF2-40B4-BE49-F238E27FC236}">
                                <a16:creationId xmlns:a16="http://schemas.microsoft.com/office/drawing/2014/main" id="{B8EB1F8B-771A-4029-887D-00AF16AEE70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832795" y="3052305"/>
                            <a:ext cx="0" cy="189208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" name="Straight Connector 103">
                            <a:extLst>
                              <a:ext uri="{FF2B5EF4-FFF2-40B4-BE49-F238E27FC236}">
                                <a16:creationId xmlns:a16="http://schemas.microsoft.com/office/drawing/2014/main" id="{8949F2E6-6BE2-49D0-97C9-24E03F41FE3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9649916" y="3052305"/>
                            <a:ext cx="7168" cy="180812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7" name="Group 176">
                          <a:extLst>
                            <a:ext uri="{FF2B5EF4-FFF2-40B4-BE49-F238E27FC236}">
                              <a16:creationId xmlns:a16="http://schemas.microsoft.com/office/drawing/2014/main" id="{ACAB44D2-3CED-4C0D-A332-7B733120C0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77296" y="3048426"/>
                          <a:ext cx="685800" cy="1271660"/>
                          <a:chOff x="10377296" y="3048426"/>
                          <a:chExt cx="685800" cy="1271660"/>
                        </a:xfrm>
                      </p:grpSpPr>
                      <p:sp>
                        <p:nvSpPr>
                          <p:cNvPr id="74" name="Rectangle 73">
                            <a:extLst>
                              <a:ext uri="{FF2B5EF4-FFF2-40B4-BE49-F238E27FC236}">
                                <a16:creationId xmlns:a16="http://schemas.microsoft.com/office/drawing/2014/main" id="{BB606258-DFAE-451E-8710-EE34EC39C4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02790" y="3253595"/>
                            <a:ext cx="425395" cy="47420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/>
                              <a:t>ESC4</a:t>
                            </a:r>
                            <a:endParaRPr lang="en-IN" sz="1200" dirty="0"/>
                          </a:p>
                        </p:txBody>
                      </p:sp>
                      <p:sp>
                        <p:nvSpPr>
                          <p:cNvPr id="79" name="Oval 78">
                            <a:extLst>
                              <a:ext uri="{FF2B5EF4-FFF2-40B4-BE49-F238E27FC236}">
                                <a16:creationId xmlns:a16="http://schemas.microsoft.com/office/drawing/2014/main" id="{745752EE-74FF-4227-8FE4-A1165B676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77296" y="3884657"/>
                            <a:ext cx="685800" cy="43542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/>
                              <a:t>BLDC motor</a:t>
                            </a:r>
                            <a:endParaRPr lang="en-IN" sz="900" dirty="0"/>
                          </a:p>
                        </p:txBody>
                      </p:sp>
                      <p:cxnSp>
                        <p:nvCxnSpPr>
                          <p:cNvPr id="93" name="Straight Connector 92">
                            <a:extLst>
                              <a:ext uri="{FF2B5EF4-FFF2-40B4-BE49-F238E27FC236}">
                                <a16:creationId xmlns:a16="http://schemas.microsoft.com/office/drawing/2014/main" id="{239A0120-6A5E-48B9-AC2C-97DC62F2C10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696189" y="3727796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4" name="Straight Connector 93">
                            <a:extLst>
                              <a:ext uri="{FF2B5EF4-FFF2-40B4-BE49-F238E27FC236}">
                                <a16:creationId xmlns:a16="http://schemas.microsoft.com/office/drawing/2014/main" id="{B9A6BD77-FDC3-4AEC-BE46-25092EF6957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818482" y="3727796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5" name="Straight Connector 94">
                            <a:extLst>
                              <a:ext uri="{FF2B5EF4-FFF2-40B4-BE49-F238E27FC236}">
                                <a16:creationId xmlns:a16="http://schemas.microsoft.com/office/drawing/2014/main" id="{37E7B0B3-0875-476C-9AF5-DEA4644597B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0639117" y="3727796"/>
                            <a:ext cx="1" cy="16854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Connector 104">
                            <a:extLst>
                              <a:ext uri="{FF2B5EF4-FFF2-40B4-BE49-F238E27FC236}">
                                <a16:creationId xmlns:a16="http://schemas.microsoft.com/office/drawing/2014/main" id="{5194B0F8-07EB-43DD-83EE-2C82A7CFD29A}"/>
                              </a:ext>
                            </a:extLst>
                          </p:cNvPr>
                          <p:cNvCxnSpPr>
                            <a:cxnSpLocks/>
                            <a:endCxn id="74" idx="0"/>
                          </p:cNvCxnSpPr>
                          <p:nvPr/>
                        </p:nvCxnSpPr>
                        <p:spPr>
                          <a:xfrm flipH="1">
                            <a:off x="10715488" y="3048426"/>
                            <a:ext cx="4416" cy="205169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" name="Straight Connector 105">
                            <a:extLst>
                              <a:ext uri="{FF2B5EF4-FFF2-40B4-BE49-F238E27FC236}">
                                <a16:creationId xmlns:a16="http://schemas.microsoft.com/office/drawing/2014/main" id="{5CBCC30F-E5EB-41BE-9208-7E72F7114BD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811344" y="3048426"/>
                            <a:ext cx="0" cy="193087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7" name="Straight Connector 106">
                            <a:extLst>
                              <a:ext uri="{FF2B5EF4-FFF2-40B4-BE49-F238E27FC236}">
                                <a16:creationId xmlns:a16="http://schemas.microsoft.com/office/drawing/2014/main" id="{72373242-350B-4575-A4F3-E25994F6AA4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627563" y="3057601"/>
                            <a:ext cx="0" cy="192578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236" name="Group 235">
                        <a:extLst>
                          <a:ext uri="{FF2B5EF4-FFF2-40B4-BE49-F238E27FC236}">
                            <a16:creationId xmlns:a16="http://schemas.microsoft.com/office/drawing/2014/main" id="{B8D7DF16-4AE1-4E19-A08C-3E0B5AEB4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21975" y="917201"/>
                        <a:ext cx="1653074" cy="2723569"/>
                        <a:chOff x="9321975" y="917201"/>
                        <a:chExt cx="1653074" cy="2723569"/>
                      </a:xfrm>
                    </p:grpSpPr>
                    <p:sp>
                      <p:nvSpPr>
                        <p:cNvPr id="57" name="Oval 56">
                          <a:extLst>
                            <a:ext uri="{FF2B5EF4-FFF2-40B4-BE49-F238E27FC236}">
                              <a16:creationId xmlns:a16="http://schemas.microsoft.com/office/drawing/2014/main" id="{575274EF-5969-42F6-BE69-1AA777F64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42635" y="2044445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900" dirty="0"/>
                            <a:t>Sensor1</a:t>
                          </a:r>
                          <a:endParaRPr lang="en-IN" sz="900" dirty="0"/>
                        </a:p>
                      </p:txBody>
                    </p:sp>
                    <p:sp>
                      <p:nvSpPr>
                        <p:cNvPr id="185" name="Oval 184">
                          <a:extLst>
                            <a:ext uri="{FF2B5EF4-FFF2-40B4-BE49-F238E27FC236}">
                              <a16:creationId xmlns:a16="http://schemas.microsoft.com/office/drawing/2014/main" id="{B6B0676F-B8BB-4252-AC17-4BD971D6A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38887" y="917201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500" dirty="0"/>
                            <a:t>GPS</a:t>
                          </a:r>
                          <a:endParaRPr lang="en-IN" sz="1500" dirty="0"/>
                        </a:p>
                      </p:txBody>
                    </p:sp>
                    <p:sp>
                      <p:nvSpPr>
                        <p:cNvPr id="187" name="Oval 186">
                          <a:extLst>
                            <a:ext uri="{FF2B5EF4-FFF2-40B4-BE49-F238E27FC236}">
                              <a16:creationId xmlns:a16="http://schemas.microsoft.com/office/drawing/2014/main" id="{B78020D8-D96C-4F68-9968-87E1C17F17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38887" y="2585508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900" dirty="0"/>
                            <a:t>Sensor2</a:t>
                          </a:r>
                          <a:endParaRPr lang="en-IN" sz="900" dirty="0"/>
                        </a:p>
                      </p:txBody>
                    </p:sp>
                    <p:sp>
                      <p:nvSpPr>
                        <p:cNvPr id="189" name="Oval 188">
                          <a:extLst>
                            <a:ext uri="{FF2B5EF4-FFF2-40B4-BE49-F238E27FC236}">
                              <a16:creationId xmlns:a16="http://schemas.microsoft.com/office/drawing/2014/main" id="{4D4E85BF-EF97-4673-807C-90474CF463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38887" y="3166570"/>
                          <a:ext cx="732414" cy="474200"/>
                        </a:xfrm>
                        <a:prstGeom prst="ellipse">
                          <a:avLst/>
                        </a:prstGeom>
                      </p:spPr>
                      <p:style>
                        <a:lnRef idx="0">
                          <a:schemeClr val="accent5"/>
                        </a:lnRef>
                        <a:fillRef idx="3">
                          <a:schemeClr val="accent5"/>
                        </a:fillRef>
                        <a:effectRef idx="3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900" dirty="0"/>
                            <a:t>Sensor3</a:t>
                          </a:r>
                        </a:p>
                      </p:txBody>
                    </p:sp>
                    <p:cxnSp>
                      <p:nvCxnSpPr>
                        <p:cNvPr id="199" name="Connector: Elbow 198">
                          <a:extLst>
                            <a:ext uri="{FF2B5EF4-FFF2-40B4-BE49-F238E27FC236}">
                              <a16:creationId xmlns:a16="http://schemas.microsoft.com/office/drawing/2014/main" id="{A0C583D6-ECEB-44DA-B63F-ECE10EB63243}"/>
                            </a:ext>
                          </a:extLst>
                        </p:cNvPr>
                        <p:cNvCxnSpPr>
                          <a:cxnSpLocks/>
                          <a:stCxn id="185" idx="2"/>
                          <a:endCxn id="56" idx="3"/>
                        </p:cNvCxnSpPr>
                        <p:nvPr/>
                      </p:nvCxnSpPr>
                      <p:spPr>
                        <a:xfrm rot="10800000" flipV="1">
                          <a:off x="9327815" y="1154301"/>
                          <a:ext cx="911072" cy="1476430"/>
                        </a:xfrm>
                        <a:prstGeom prst="bentConnector3">
                          <a:avLst>
                            <a:gd name="adj1" fmla="val 54015"/>
                          </a:avLst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6" name="Connector: Elbow 215">
                          <a:extLst>
                            <a:ext uri="{FF2B5EF4-FFF2-40B4-BE49-F238E27FC236}">
                              <a16:creationId xmlns:a16="http://schemas.microsoft.com/office/drawing/2014/main" id="{80D7C971-EE53-4BD2-9664-10754542291B}"/>
                            </a:ext>
                          </a:extLst>
                        </p:cNvPr>
                        <p:cNvCxnSpPr>
                          <a:cxnSpLocks/>
                          <a:endCxn id="189" idx="2"/>
                        </p:cNvCxnSpPr>
                        <p:nvPr/>
                      </p:nvCxnSpPr>
                      <p:spPr>
                        <a:xfrm>
                          <a:off x="9321976" y="2991465"/>
                          <a:ext cx="916911" cy="412205"/>
                        </a:xfrm>
                        <a:prstGeom prst="bentConnector3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9" name="Connector: Elbow 218">
                          <a:extLst>
                            <a:ext uri="{FF2B5EF4-FFF2-40B4-BE49-F238E27FC236}">
                              <a16:creationId xmlns:a16="http://schemas.microsoft.com/office/drawing/2014/main" id="{7FAA31DA-4FFD-4DD3-9E93-D66426F971DE}"/>
                            </a:ext>
                          </a:extLst>
                        </p:cNvPr>
                        <p:cNvCxnSpPr>
                          <a:cxnSpLocks/>
                          <a:endCxn id="57" idx="2"/>
                        </p:cNvCxnSpPr>
                        <p:nvPr/>
                      </p:nvCxnSpPr>
                      <p:spPr>
                        <a:xfrm flipV="1">
                          <a:off x="9321975" y="2281545"/>
                          <a:ext cx="920660" cy="507497"/>
                        </a:xfrm>
                        <a:prstGeom prst="bentConnector3">
                          <a:avLst>
                            <a:gd name="adj1" fmla="val 63243"/>
                          </a:avLst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9" name="Straight Connector 228">
                          <a:extLst>
                            <a:ext uri="{FF2B5EF4-FFF2-40B4-BE49-F238E27FC236}">
                              <a16:creationId xmlns:a16="http://schemas.microsoft.com/office/drawing/2014/main" id="{BA79A3E3-1542-4948-8DC6-770CBDAD250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321976" y="2889163"/>
                          <a:ext cx="916911" cy="4764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1031D8CF-5B1A-49F2-AFC0-67DB1A2927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48961" y="2518645"/>
                      <a:ext cx="746629" cy="0"/>
                    </a:xfrm>
                    <a:prstGeom prst="line">
                      <a:avLst/>
                    </a:prstGeom>
                    <a:ln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02E4FCF8-77EA-40E0-B4DD-A914E50EA3AA}"/>
                      </a:ext>
                    </a:extLst>
                  </p:cNvPr>
                  <p:cNvGrpSpPr/>
                  <p:nvPr/>
                </p:nvGrpSpPr>
                <p:grpSpPr>
                  <a:xfrm>
                    <a:off x="5120501" y="871849"/>
                    <a:ext cx="2775089" cy="3341946"/>
                    <a:chOff x="5120501" y="871849"/>
                    <a:chExt cx="2775089" cy="3341946"/>
                  </a:xfrm>
                </p:grpSpPr>
                <p:grpSp>
                  <p:nvGrpSpPr>
                    <p:cNvPr id="271" name="Group 270">
                      <a:extLst>
                        <a:ext uri="{FF2B5EF4-FFF2-40B4-BE49-F238E27FC236}">
                          <a16:creationId xmlns:a16="http://schemas.microsoft.com/office/drawing/2014/main" id="{5DBAA7EC-C320-46F2-8B5A-E0A89BCB0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0501" y="2200467"/>
                      <a:ext cx="2057795" cy="2013328"/>
                      <a:chOff x="5120638" y="2200261"/>
                      <a:chExt cx="2057795" cy="2013328"/>
                    </a:xfrm>
                  </p:grpSpPr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1CE771F6-1B1C-42A5-8C9C-AFFEF7A49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2432" y="2200261"/>
                        <a:ext cx="1616529" cy="83887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Raspberry Pi running ROS</a:t>
                        </a:r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3B07C488-0CFA-4D8C-AF89-D321A4B9D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230" y="3496511"/>
                        <a:ext cx="1642203" cy="71707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Power supply</a:t>
                        </a:r>
                        <a:endParaRPr lang="en-IN" dirty="0"/>
                      </a:p>
                    </p:txBody>
                  </p:sp>
                  <p:cxnSp>
                    <p:nvCxnSpPr>
                      <p:cNvPr id="239" name="Connector: Elbow 238">
                        <a:extLst>
                          <a:ext uri="{FF2B5EF4-FFF2-40B4-BE49-F238E27FC236}">
                            <a16:creationId xmlns:a16="http://schemas.microsoft.com/office/drawing/2014/main" id="{ACEC6AF6-D8DA-4299-831D-7AC481C93D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H="1" flipV="1">
                        <a:off x="5532432" y="2619697"/>
                        <a:ext cx="3798" cy="1235353"/>
                      </a:xfrm>
                      <a:prstGeom prst="bentConnector3">
                        <a:avLst>
                          <a:gd name="adj1" fmla="val -6018957"/>
                        </a:avLst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70" name="Group 269">
                        <a:extLst>
                          <a:ext uri="{FF2B5EF4-FFF2-40B4-BE49-F238E27FC236}">
                            <a16:creationId xmlns:a16="http://schemas.microsoft.com/office/drawing/2014/main" id="{3A78AE20-ABF4-425E-98CD-077F362243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20638" y="2405984"/>
                        <a:ext cx="411793" cy="1775189"/>
                        <a:chOff x="5120638" y="2405984"/>
                        <a:chExt cx="411793" cy="1775189"/>
                      </a:xfrm>
                    </p:grpSpPr>
                    <p:cxnSp>
                      <p:nvCxnSpPr>
                        <p:cNvPr id="263" name="Straight Connector 262">
                          <a:extLst>
                            <a:ext uri="{FF2B5EF4-FFF2-40B4-BE49-F238E27FC236}">
                              <a16:creationId xmlns:a16="http://schemas.microsoft.com/office/drawing/2014/main" id="{5CE34573-B1EE-429E-BD07-AF1E2EE6FF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20638" y="2415509"/>
                          <a:ext cx="411793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7" name="Straight Connector 266">
                          <a:extLst>
                            <a:ext uri="{FF2B5EF4-FFF2-40B4-BE49-F238E27FC236}">
                              <a16:creationId xmlns:a16="http://schemas.microsoft.com/office/drawing/2014/main" id="{862A42CA-F52F-4B92-9859-0616A20658A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20638" y="2405984"/>
                          <a:ext cx="0" cy="1775189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9" name="Straight Connector 268">
                          <a:extLst>
                            <a:ext uri="{FF2B5EF4-FFF2-40B4-BE49-F238E27FC236}">
                              <a16:creationId xmlns:a16="http://schemas.microsoft.com/office/drawing/2014/main" id="{0894C863-2359-4C4D-837B-A3A8338A7B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20638" y="4169612"/>
                          <a:ext cx="411793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81" name="Straight Arrow Connector 280">
                      <a:extLst>
                        <a:ext uri="{FF2B5EF4-FFF2-40B4-BE49-F238E27FC236}">
                          <a16:creationId xmlns:a16="http://schemas.microsoft.com/office/drawing/2014/main" id="{D0AF8ECF-E6F3-4CB5-9361-B9D091E019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48961" y="2728082"/>
                      <a:ext cx="746629" cy="0"/>
                    </a:xfrm>
                    <a:prstGeom prst="straightConnector1">
                      <a:avLst/>
                    </a:prstGeom>
                    <a:ln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B4508AB6-F925-424A-972C-BB7EBF754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5076" y="871849"/>
                      <a:ext cx="969267" cy="56490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Camera</a:t>
                      </a:r>
                      <a:endParaRPr lang="en-IN" sz="1200" dirty="0"/>
                    </a:p>
                  </p:txBody>
                </p: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B69F8666-C7BD-4752-AB7D-10C3563497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23445" y="1444752"/>
                      <a:ext cx="10428" cy="75571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DA5D5E24-6BFB-484F-91EA-593DF4B1E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0769" y="917201"/>
                      <a:ext cx="969267" cy="56490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Sensor 4</a:t>
                      </a:r>
                      <a:endParaRPr lang="en-IN" sz="1200" dirty="0"/>
                    </a:p>
                  </p:txBody>
                </p: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60DC2C6A-A100-4465-A9EB-BA85CF71339C}"/>
                        </a:ext>
                      </a:extLst>
                    </p:cNvPr>
                    <p:cNvCxnSpPr>
                      <a:cxnSpLocks/>
                      <a:endCxn id="291" idx="4"/>
                    </p:cNvCxnSpPr>
                    <p:nvPr/>
                  </p:nvCxnSpPr>
                  <p:spPr>
                    <a:xfrm flipV="1">
                      <a:off x="6929352" y="1482104"/>
                      <a:ext cx="16051" cy="71836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5D8768-9DEC-49D1-B564-C081CDC8FB37}"/>
                </a:ext>
              </a:extLst>
            </p:cNvPr>
            <p:cNvSpPr/>
            <p:nvPr/>
          </p:nvSpPr>
          <p:spPr>
            <a:xfrm>
              <a:off x="1286498" y="4875353"/>
              <a:ext cx="259391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Ground Control Station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B0EBA9-CBFB-4F16-882B-4A184B529AD9}"/>
              </a:ext>
            </a:extLst>
          </p:cNvPr>
          <p:cNvCxnSpPr>
            <a:cxnSpLocks/>
            <a:stCxn id="75" idx="4"/>
            <a:endCxn id="58" idx="0"/>
          </p:cNvCxnSpPr>
          <p:nvPr/>
        </p:nvCxnSpPr>
        <p:spPr>
          <a:xfrm flipH="1">
            <a:off x="8109936" y="1315630"/>
            <a:ext cx="1607" cy="168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8F08E95-AA00-4970-B4CC-1B94D19B3D6E}"/>
              </a:ext>
            </a:extLst>
          </p:cNvPr>
          <p:cNvSpPr txBox="1"/>
          <p:nvPr/>
        </p:nvSpPr>
        <p:spPr>
          <a:xfrm>
            <a:off x="7712102" y="6049099"/>
            <a:ext cx="50535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: System Block Diagram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F0E8B-335F-44AA-95D5-7C57D7223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8" y="607750"/>
            <a:ext cx="977145" cy="984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D4FCE-2E87-4CE7-B1C0-F0D94E4DF050}"/>
              </a:ext>
            </a:extLst>
          </p:cNvPr>
          <p:cNvSpPr txBox="1"/>
          <p:nvPr/>
        </p:nvSpPr>
        <p:spPr>
          <a:xfrm>
            <a:off x="843375" y="1690235"/>
            <a:ext cx="8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293A96F-7FAC-4365-A5F3-72E504D95DA1}"/>
              </a:ext>
            </a:extLst>
          </p:cNvPr>
          <p:cNvSpPr/>
          <p:nvPr/>
        </p:nvSpPr>
        <p:spPr>
          <a:xfrm rot="10800000">
            <a:off x="2046224" y="1006166"/>
            <a:ext cx="2733479" cy="327803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5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300">
            <a:extLst>
              <a:ext uri="{FF2B5EF4-FFF2-40B4-BE49-F238E27FC236}">
                <a16:creationId xmlns:a16="http://schemas.microsoft.com/office/drawing/2014/main" id="{78F08E95-AA00-4970-B4CC-1B94D19B3D6E}"/>
              </a:ext>
            </a:extLst>
          </p:cNvPr>
          <p:cNvSpPr txBox="1"/>
          <p:nvPr/>
        </p:nvSpPr>
        <p:spPr>
          <a:xfrm>
            <a:off x="6964145" y="6011611"/>
            <a:ext cx="50535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RescueXportal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Rescue Team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D4C339-FC35-4D10-B1E1-261C54008176}"/>
              </a:ext>
            </a:extLst>
          </p:cNvPr>
          <p:cNvGrpSpPr/>
          <p:nvPr/>
        </p:nvGrpSpPr>
        <p:grpSpPr>
          <a:xfrm>
            <a:off x="4555249" y="2283999"/>
            <a:ext cx="2834867" cy="1367446"/>
            <a:chOff x="4555249" y="2287402"/>
            <a:chExt cx="2834867" cy="1367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EF0E8B-335F-44AA-95D5-7C57D7223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064" y="2287402"/>
              <a:ext cx="977145" cy="9841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D4FCE-2E87-4CE7-B1C0-F0D94E4DF050}"/>
                </a:ext>
              </a:extLst>
            </p:cNvPr>
            <p:cNvSpPr txBox="1"/>
            <p:nvPr/>
          </p:nvSpPr>
          <p:spPr>
            <a:xfrm>
              <a:off x="4555249" y="3285516"/>
              <a:ext cx="2834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Firebase Realtime database</a:t>
              </a:r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D29AA5-0D5A-42AB-96E7-EA3D875DE651}"/>
              </a:ext>
            </a:extLst>
          </p:cNvPr>
          <p:cNvGrpSpPr/>
          <p:nvPr/>
        </p:nvGrpSpPr>
        <p:grpSpPr>
          <a:xfrm>
            <a:off x="479732" y="1129518"/>
            <a:ext cx="2466253" cy="1791065"/>
            <a:chOff x="787642" y="1067954"/>
            <a:chExt cx="2466253" cy="17910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58FD41-12C8-4BC8-9ABC-038700D3D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87642" y="1067954"/>
              <a:ext cx="2466253" cy="1334417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0545D9-2249-409E-9D2E-03144D46A5CB}"/>
                </a:ext>
              </a:extLst>
            </p:cNvPr>
            <p:cNvSpPr txBox="1"/>
            <p:nvPr/>
          </p:nvSpPr>
          <p:spPr>
            <a:xfrm>
              <a:off x="1723873" y="2489687"/>
              <a:ext cx="842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UAV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38D41-BD6D-4800-8B43-A3B59C8479EC}"/>
              </a:ext>
            </a:extLst>
          </p:cNvPr>
          <p:cNvGrpSpPr/>
          <p:nvPr/>
        </p:nvGrpSpPr>
        <p:grpSpPr>
          <a:xfrm>
            <a:off x="8624203" y="624896"/>
            <a:ext cx="2834867" cy="3765634"/>
            <a:chOff x="8881335" y="296227"/>
            <a:chExt cx="2834867" cy="37656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64CCD5-28D6-4055-AFD5-174469AE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8107" y="296227"/>
              <a:ext cx="2721324" cy="3273636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82DE527-A5AC-4A95-9F4A-BFE7C18E9027}"/>
                </a:ext>
              </a:extLst>
            </p:cNvPr>
            <p:cNvSpPr txBox="1"/>
            <p:nvPr/>
          </p:nvSpPr>
          <p:spPr>
            <a:xfrm>
              <a:off x="8881335" y="3692529"/>
              <a:ext cx="2834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RescueXportal</a:t>
              </a:r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2947A0-222E-4FE2-8B93-D82D8CD848B8}"/>
              </a:ext>
            </a:extLst>
          </p:cNvPr>
          <p:cNvGrpSpPr/>
          <p:nvPr/>
        </p:nvGrpSpPr>
        <p:grpSpPr>
          <a:xfrm>
            <a:off x="2281970" y="4205864"/>
            <a:ext cx="2178343" cy="2364264"/>
            <a:chOff x="2144896" y="3855096"/>
            <a:chExt cx="2178343" cy="236426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2F4D84-5D36-426E-8FFE-B92656520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2426231" y="3855096"/>
              <a:ext cx="1213379" cy="165929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3F483A9-F39E-4C4C-A451-E292889A7CCE}"/>
                </a:ext>
              </a:extLst>
            </p:cNvPr>
            <p:cNvSpPr txBox="1"/>
            <p:nvPr/>
          </p:nvSpPr>
          <p:spPr>
            <a:xfrm>
              <a:off x="2144896" y="5573029"/>
              <a:ext cx="2178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sheet as Temporary Database</a:t>
              </a:r>
              <a:endParaRPr lang="en-IN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F0277E0-42C1-43C7-9A58-379E41B95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83732" y="3832670"/>
            <a:ext cx="1474676" cy="93364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7DA9469-55A3-4E2A-A650-1A0D333FE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8012069" flipV="1">
            <a:off x="6738427" y="1460791"/>
            <a:ext cx="1474676" cy="93364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B7E9B0F-0B39-44B7-A718-A5DD51296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5609137">
            <a:off x="1124325" y="3365849"/>
            <a:ext cx="1474676" cy="9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115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23</cp:revision>
  <dcterms:created xsi:type="dcterms:W3CDTF">2020-11-14T17:07:36Z</dcterms:created>
  <dcterms:modified xsi:type="dcterms:W3CDTF">2021-01-10T17:46:18Z</dcterms:modified>
</cp:coreProperties>
</file>