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4" r:id="rId3"/>
    <p:sldId id="257" r:id="rId4"/>
    <p:sldId id="258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69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5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95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6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7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5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62A0-7883-49E8-A009-6FC9BF4CB3A3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59ABDA-7C1F-4174-9F04-8F41DAC92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3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01D-FCEE-61A5-49DA-65E896AE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094" y="3724835"/>
            <a:ext cx="8734518" cy="139397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STOCK DASHBOARD</a:t>
            </a:r>
            <a:endParaRPr lang="en-IN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82AD-5633-6201-0410-DE2316CBE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0012" y="5298141"/>
            <a:ext cx="3765176" cy="968188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RISHA R. POOJARY</a:t>
            </a:r>
          </a:p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S.20.85</a:t>
            </a: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363EA-E7EC-F0F1-01A1-94E9C05DD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04453"/>
            <a:ext cx="2364105" cy="1299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B8C2F-AE6C-9E81-CECC-740AEC49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82" y="1470532"/>
            <a:ext cx="2811387" cy="24919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36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EEB2D-8F48-C76D-6489-010034FE7D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6600" y="631825"/>
            <a:ext cx="8915400" cy="7794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7E191D-06EC-3BDC-300F-2E2BDC8202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81835" y="2622550"/>
            <a:ext cx="9610165" cy="3402013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9F1679-664E-C82A-B50A-0F5290C91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r="2614" b="30205"/>
          <a:stretch/>
        </p:blipFill>
        <p:spPr bwMode="auto">
          <a:xfrm>
            <a:off x="5929684" y="3027269"/>
            <a:ext cx="5467350" cy="2228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147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C77D-D19F-7B55-F13E-FC93936B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71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28A9F-8FB7-F7BD-7A45-08418673F179}"/>
              </a:ext>
            </a:extLst>
          </p:cNvPr>
          <p:cNvSpPr txBox="1"/>
          <p:nvPr/>
        </p:nvSpPr>
        <p:spPr>
          <a:xfrm>
            <a:off x="2702861" y="1905000"/>
            <a:ext cx="703281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an interactive dashboard of TCS Stock.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and keep a track of TCS stock (share) price.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daily, monthly, quarterly and yearly value of opening and closing stock price.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decide whether to BUY/SELL TCS Stocks.</a:t>
            </a:r>
          </a:p>
        </p:txBody>
      </p:sp>
    </p:spTree>
    <p:extLst>
      <p:ext uri="{BB962C8B-B14F-4D97-AF65-F5344CB8AC3E}">
        <p14:creationId xmlns:p14="http://schemas.microsoft.com/office/powerpoint/2010/main" val="143374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F318-D730-EEF2-57D9-36EA3C1D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436E8-76F6-0911-B8F8-875B3966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07" y="1697749"/>
            <a:ext cx="1943737" cy="4536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8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6FE0-D248-9A71-7CE2-D88157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012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AAA69-5C4A-A9D7-B0C7-15EDDA53AC03}"/>
              </a:ext>
            </a:extLst>
          </p:cNvPr>
          <p:cNvSpPr txBox="1"/>
          <p:nvPr/>
        </p:nvSpPr>
        <p:spPr>
          <a:xfrm flipH="1">
            <a:off x="2592924" y="2433918"/>
            <a:ext cx="90925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function =&gt; Date and Time function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: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 = </a:t>
            </a:r>
            <a:r>
              <a:rPr lang="en-US" sz="2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'TCS NS'[Date]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Tx/>
              <a:buAutoNum type="arabicParenR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: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 = </a:t>
            </a:r>
            <a:r>
              <a:rPr lang="en-US" sz="2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'TCS NS'[Date]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 : 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Quarter = </a:t>
            </a:r>
            <a:r>
              <a:rPr lang="fr-FR" sz="2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QUARTER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'TCS NS'[Date]</a:t>
            </a:r>
            <a:r>
              <a:rPr lang="fr-FR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 = </a:t>
            </a:r>
            <a:r>
              <a:rPr lang="en-US" sz="2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'TCS NS'[Date]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AutoNum type="arabi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0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87E8-8379-4DEF-0BE2-228DB95C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37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BECCF-7C68-2CF3-E360-ABCDC5BD4656}"/>
              </a:ext>
            </a:extLst>
          </p:cNvPr>
          <p:cNvSpPr txBox="1"/>
          <p:nvPr/>
        </p:nvSpPr>
        <p:spPr>
          <a:xfrm>
            <a:off x="2592924" y="1976718"/>
            <a:ext cx="8070595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tool has been able to drive better representation of TCS stock price for the duration of 30-03-2022 to 29-03-2023, through it’s ability to provide insights in visually impressive and interactive reports. 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6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5053B1-85B2-993D-4198-B6EC4BA3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1861178"/>
            <a:ext cx="10240589" cy="1177857"/>
          </a:xfrm>
        </p:spPr>
        <p:txBody>
          <a:bodyPr>
            <a:noAutofit/>
          </a:bodyPr>
          <a:lstStyle/>
          <a:p>
            <a:pPr algn="ctr"/>
            <a:b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7A92-C716-FAF1-099D-0E5C552EF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4733364"/>
            <a:ext cx="8915400" cy="117785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Vrushali Gawali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77414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176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Symbol</vt:lpstr>
      <vt:lpstr>Times New Roman</vt:lpstr>
      <vt:lpstr>Wingdings 3</vt:lpstr>
      <vt:lpstr>Wisp</vt:lpstr>
      <vt:lpstr>     STOCK DASHBOARD</vt:lpstr>
      <vt:lpstr>CONTENTS</vt:lpstr>
      <vt:lpstr>OBJECTIVE</vt:lpstr>
      <vt:lpstr>STEPS</vt:lpstr>
      <vt:lpstr>FORMULA</vt:lpstr>
      <vt:lpstr>CONCLUSION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RISHA POOJARY</dc:creator>
  <cp:lastModifiedBy>RISHA POOJARY</cp:lastModifiedBy>
  <cp:revision>1</cp:revision>
  <dcterms:created xsi:type="dcterms:W3CDTF">2023-04-23T12:46:50Z</dcterms:created>
  <dcterms:modified xsi:type="dcterms:W3CDTF">2023-04-23T14:40:13Z</dcterms:modified>
</cp:coreProperties>
</file>