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59" r:id="rId5"/>
    <p:sldId id="260" r:id="rId6"/>
    <p:sldId id="261" r:id="rId7"/>
    <p:sldId id="262" r:id="rId8"/>
    <p:sldId id="289"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6" r:id="rId31"/>
    <p:sldId id="28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975997-15F8-2771-BCC0-7BFAF66A7211}" v="526" dt="2024-09-02T18:42:56.207"/>
    <p1510:client id="{6CD38DEF-E211-763A-BCF3-591D922E4F25}" v="114" dt="2024-09-02T10:51:09.992"/>
    <p1510:client id="{74BEAEBE-6272-44BF-771B-AC6C06B3416B}" v="428" dt="2024-09-02T11:14:42.916"/>
    <p1510:client id="{AA45AE81-AC45-ABEA-5B33-D2038022B808}" v="76" dt="2024-09-03T05:25:54.016"/>
    <p1510:client id="{C6C4C5D7-3D0C-2AEF-65DE-C3D6F0A0AF74}" v="20" dt="2024-09-03T09:39:36.753"/>
    <p1510:client id="{E3ED5C14-DAF2-7A87-457C-089C69505F51}" v="57" dt="2024-09-02T13:20:37.448"/>
    <p1510:client id="{EC708153-334B-605B-3599-46C764C46108}" v="1146" dt="2024-09-03T09:32:12.511"/>
    <p1510:client id="{F5F7F59C-1DD9-467F-EB2D-9C98C35A2B96}" v="484" dt="2024-09-03T08:01:38.7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shi j" userId="04584c23ea9f5377" providerId="Windows Live" clId="Web-{EC708153-334B-605B-3599-46C764C46108}"/>
    <pc:docChg chg="addSld delSld modSld">
      <pc:chgData name="Rishi j" userId="04584c23ea9f5377" providerId="Windows Live" clId="Web-{EC708153-334B-605B-3599-46C764C46108}" dt="2024-09-03T09:32:12.511" v="1117"/>
      <pc:docMkLst>
        <pc:docMk/>
      </pc:docMkLst>
      <pc:sldChg chg="modSp">
        <pc:chgData name="Rishi j" userId="04584c23ea9f5377" providerId="Windows Live" clId="Web-{EC708153-334B-605B-3599-46C764C46108}" dt="2024-09-03T09:22:00.806" v="1103" actId="20577"/>
        <pc:sldMkLst>
          <pc:docMk/>
          <pc:sldMk cId="109857222" sldId="256"/>
        </pc:sldMkLst>
        <pc:spChg chg="mod">
          <ac:chgData name="Rishi j" userId="04584c23ea9f5377" providerId="Windows Live" clId="Web-{EC708153-334B-605B-3599-46C764C46108}" dt="2024-09-03T09:22:00.806" v="1103" actId="20577"/>
          <ac:spMkLst>
            <pc:docMk/>
            <pc:sldMk cId="109857222" sldId="256"/>
            <ac:spMk id="2" creationId="{00000000-0000-0000-0000-000000000000}"/>
          </ac:spMkLst>
        </pc:spChg>
      </pc:sldChg>
      <pc:sldChg chg="addSp delSp modSp mod setBg">
        <pc:chgData name="Rishi j" userId="04584c23ea9f5377" providerId="Windows Live" clId="Web-{EC708153-334B-605B-3599-46C764C46108}" dt="2024-09-03T09:22:48.714" v="1104"/>
        <pc:sldMkLst>
          <pc:docMk/>
          <pc:sldMk cId="146513010" sldId="257"/>
        </pc:sldMkLst>
        <pc:spChg chg="mod">
          <ac:chgData name="Rishi j" userId="04584c23ea9f5377" providerId="Windows Live" clId="Web-{EC708153-334B-605B-3599-46C764C46108}" dt="2024-09-03T09:22:48.714" v="1104"/>
          <ac:spMkLst>
            <pc:docMk/>
            <pc:sldMk cId="146513010" sldId="257"/>
            <ac:spMk id="2" creationId="{610BB172-82E8-F972-D237-20CBFD7E01D8}"/>
          </ac:spMkLst>
        </pc:spChg>
        <pc:spChg chg="del">
          <ac:chgData name="Rishi j" userId="04584c23ea9f5377" providerId="Windows Live" clId="Web-{EC708153-334B-605B-3599-46C764C46108}" dt="2024-09-03T09:22:48.714" v="1104"/>
          <ac:spMkLst>
            <pc:docMk/>
            <pc:sldMk cId="146513010" sldId="257"/>
            <ac:spMk id="3" creationId="{689A5861-814C-9C0B-2C3A-DE4ADB913013}"/>
          </ac:spMkLst>
        </pc:spChg>
        <pc:spChg chg="add">
          <ac:chgData name="Rishi j" userId="04584c23ea9f5377" providerId="Windows Live" clId="Web-{EC708153-334B-605B-3599-46C764C46108}" dt="2024-09-03T09:22:48.714" v="1104"/>
          <ac:spMkLst>
            <pc:docMk/>
            <pc:sldMk cId="146513010" sldId="257"/>
            <ac:spMk id="9" creationId="{DBDA151C-5770-45E4-AAFF-59E7F403866D}"/>
          </ac:spMkLst>
        </pc:spChg>
        <pc:graphicFrameChg chg="add">
          <ac:chgData name="Rishi j" userId="04584c23ea9f5377" providerId="Windows Live" clId="Web-{EC708153-334B-605B-3599-46C764C46108}" dt="2024-09-03T09:22:48.714" v="1104"/>
          <ac:graphicFrameMkLst>
            <pc:docMk/>
            <pc:sldMk cId="146513010" sldId="257"/>
            <ac:graphicFrameMk id="5" creationId="{0DF777CC-FD01-AB56-818F-47ED2C9365D2}"/>
          </ac:graphicFrameMkLst>
        </pc:graphicFrameChg>
        <pc:cxnChg chg="add">
          <ac:chgData name="Rishi j" userId="04584c23ea9f5377" providerId="Windows Live" clId="Web-{EC708153-334B-605B-3599-46C764C46108}" dt="2024-09-03T09:22:48.714" v="1104"/>
          <ac:cxnSpMkLst>
            <pc:docMk/>
            <pc:sldMk cId="146513010" sldId="257"/>
            <ac:cxnSpMk id="11" creationId="{E62D3963-2153-4637-96E6-E31BD2CE5D0D}"/>
          </ac:cxnSpMkLst>
        </pc:cxnChg>
      </pc:sldChg>
      <pc:sldChg chg="addSp delSp modSp mod setBg">
        <pc:chgData name="Rishi j" userId="04584c23ea9f5377" providerId="Windows Live" clId="Web-{EC708153-334B-605B-3599-46C764C46108}" dt="2024-09-03T09:30:56.728" v="1114"/>
        <pc:sldMkLst>
          <pc:docMk/>
          <pc:sldMk cId="1865058580" sldId="258"/>
        </pc:sldMkLst>
        <pc:spChg chg="mod">
          <ac:chgData name="Rishi j" userId="04584c23ea9f5377" providerId="Windows Live" clId="Web-{EC708153-334B-605B-3599-46C764C46108}" dt="2024-09-03T09:30:56.728" v="1114"/>
          <ac:spMkLst>
            <pc:docMk/>
            <pc:sldMk cId="1865058580" sldId="258"/>
            <ac:spMk id="2" creationId="{610BB172-82E8-F972-D237-20CBFD7E01D8}"/>
          </ac:spMkLst>
        </pc:spChg>
        <pc:spChg chg="mod">
          <ac:chgData name="Rishi j" userId="04584c23ea9f5377" providerId="Windows Live" clId="Web-{EC708153-334B-605B-3599-46C764C46108}" dt="2024-09-03T09:30:56.728" v="1114"/>
          <ac:spMkLst>
            <pc:docMk/>
            <pc:sldMk cId="1865058580" sldId="258"/>
            <ac:spMk id="3" creationId="{689A5861-814C-9C0B-2C3A-DE4ADB913013}"/>
          </ac:spMkLst>
        </pc:spChg>
        <pc:spChg chg="add del">
          <ac:chgData name="Rishi j" userId="04584c23ea9f5377" providerId="Windows Live" clId="Web-{EC708153-334B-605B-3599-46C764C46108}" dt="2024-09-03T09:30:56.728" v="1114"/>
          <ac:spMkLst>
            <pc:docMk/>
            <pc:sldMk cId="1865058580" sldId="258"/>
            <ac:spMk id="9" creationId="{744CAA32-F237-419C-A2DD-43C28D920D3C}"/>
          </ac:spMkLst>
        </pc:spChg>
        <pc:spChg chg="add del">
          <ac:chgData name="Rishi j" userId="04584c23ea9f5377" providerId="Windows Live" clId="Web-{EC708153-334B-605B-3599-46C764C46108}" dt="2024-09-03T09:30:56.728" v="1113"/>
          <ac:spMkLst>
            <pc:docMk/>
            <pc:sldMk cId="1865058580" sldId="258"/>
            <ac:spMk id="16" creationId="{DBDA151C-5770-45E4-AAFF-59E7F403866D}"/>
          </ac:spMkLst>
        </pc:spChg>
        <pc:spChg chg="add">
          <ac:chgData name="Rishi j" userId="04584c23ea9f5377" providerId="Windows Live" clId="Web-{EC708153-334B-605B-3599-46C764C46108}" dt="2024-09-03T09:30:56.728" v="1114"/>
          <ac:spMkLst>
            <pc:docMk/>
            <pc:sldMk cId="1865058580" sldId="258"/>
            <ac:spMk id="20" creationId="{DBDA151C-5770-45E4-AAFF-59E7F403866D}"/>
          </ac:spMkLst>
        </pc:spChg>
        <pc:picChg chg="add del">
          <ac:chgData name="Rishi j" userId="04584c23ea9f5377" providerId="Windows Live" clId="Web-{EC708153-334B-605B-3599-46C764C46108}" dt="2024-09-03T09:30:23.024" v="1109"/>
          <ac:picMkLst>
            <pc:docMk/>
            <pc:sldMk cId="1865058580" sldId="258"/>
            <ac:picMk id="5" creationId="{4B78BBD0-F2AF-085D-F381-DB4A48265ED7}"/>
          </ac:picMkLst>
        </pc:picChg>
        <pc:cxnChg chg="add del">
          <ac:chgData name="Rishi j" userId="04584c23ea9f5377" providerId="Windows Live" clId="Web-{EC708153-334B-605B-3599-46C764C46108}" dt="2024-09-03T09:30:56.728" v="1114"/>
          <ac:cxnSpMkLst>
            <pc:docMk/>
            <pc:sldMk cId="1865058580" sldId="258"/>
            <ac:cxnSpMk id="11" creationId="{691422F5-4221-4812-AFD9-5479C6D60AD9}"/>
          </ac:cxnSpMkLst>
        </pc:cxnChg>
        <pc:cxnChg chg="add del">
          <ac:chgData name="Rishi j" userId="04584c23ea9f5377" providerId="Windows Live" clId="Web-{EC708153-334B-605B-3599-46C764C46108}" dt="2024-09-03T09:30:56.728" v="1113"/>
          <ac:cxnSpMkLst>
            <pc:docMk/>
            <pc:sldMk cId="1865058580" sldId="258"/>
            <ac:cxnSpMk id="18" creationId="{E62D3963-2153-4637-96E6-E31BD2CE5D0D}"/>
          </ac:cxnSpMkLst>
        </pc:cxnChg>
        <pc:cxnChg chg="add">
          <ac:chgData name="Rishi j" userId="04584c23ea9f5377" providerId="Windows Live" clId="Web-{EC708153-334B-605B-3599-46C764C46108}" dt="2024-09-03T09:30:56.728" v="1114"/>
          <ac:cxnSpMkLst>
            <pc:docMk/>
            <pc:sldMk cId="1865058580" sldId="258"/>
            <ac:cxnSpMk id="21" creationId="{EB1E2835-13A9-CE41-5BA6-8BF45C9EE0B1}"/>
          </ac:cxnSpMkLst>
        </pc:cxnChg>
      </pc:sldChg>
      <pc:sldChg chg="addSp delSp">
        <pc:chgData name="Rishi j" userId="04584c23ea9f5377" providerId="Windows Live" clId="Web-{EC708153-334B-605B-3599-46C764C46108}" dt="2024-09-03T09:24:23.857" v="1106"/>
        <pc:sldMkLst>
          <pc:docMk/>
          <pc:sldMk cId="2306162608" sldId="260"/>
        </pc:sldMkLst>
        <pc:spChg chg="del">
          <ac:chgData name="Rishi j" userId="04584c23ea9f5377" providerId="Windows Live" clId="Web-{EC708153-334B-605B-3599-46C764C46108}" dt="2024-09-03T09:24:23.857" v="1106"/>
          <ac:spMkLst>
            <pc:docMk/>
            <pc:sldMk cId="2306162608" sldId="260"/>
            <ac:spMk id="3" creationId="{689A5861-814C-9C0B-2C3A-DE4ADB913013}"/>
          </ac:spMkLst>
        </pc:spChg>
        <pc:graphicFrameChg chg="add">
          <ac:chgData name="Rishi j" userId="04584c23ea9f5377" providerId="Windows Live" clId="Web-{EC708153-334B-605B-3599-46C764C46108}" dt="2024-09-03T09:24:23.857" v="1106"/>
          <ac:graphicFrameMkLst>
            <pc:docMk/>
            <pc:sldMk cId="2306162608" sldId="260"/>
            <ac:graphicFrameMk id="5" creationId="{AD9F39B2-7194-9D9F-FDCA-968D39F1C308}"/>
          </ac:graphicFrameMkLst>
        </pc:graphicFrameChg>
      </pc:sldChg>
      <pc:sldChg chg="addSp delSp modSp mod setBg">
        <pc:chgData name="Rishi j" userId="04584c23ea9f5377" providerId="Windows Live" clId="Web-{EC708153-334B-605B-3599-46C764C46108}" dt="2024-09-03T09:26:00.329" v="1108" actId="14100"/>
        <pc:sldMkLst>
          <pc:docMk/>
          <pc:sldMk cId="1727311371" sldId="261"/>
        </pc:sldMkLst>
        <pc:spChg chg="mod">
          <ac:chgData name="Rishi j" userId="04584c23ea9f5377" providerId="Windows Live" clId="Web-{EC708153-334B-605B-3599-46C764C46108}" dt="2024-09-03T09:26:00.329" v="1108" actId="14100"/>
          <ac:spMkLst>
            <pc:docMk/>
            <pc:sldMk cId="1727311371" sldId="261"/>
            <ac:spMk id="2" creationId="{5B1EB3AF-4557-B7DC-E8E3-8B1C41093175}"/>
          </ac:spMkLst>
        </pc:spChg>
        <pc:spChg chg="del">
          <ac:chgData name="Rishi j" userId="04584c23ea9f5377" providerId="Windows Live" clId="Web-{EC708153-334B-605B-3599-46C764C46108}" dt="2024-09-03T09:25:29.547" v="1107"/>
          <ac:spMkLst>
            <pc:docMk/>
            <pc:sldMk cId="1727311371" sldId="261"/>
            <ac:spMk id="3" creationId="{2596A721-CD26-CB78-9677-AF4FB52E5B3B}"/>
          </ac:spMkLst>
        </pc:spChg>
        <pc:spChg chg="add">
          <ac:chgData name="Rishi j" userId="04584c23ea9f5377" providerId="Windows Live" clId="Web-{EC708153-334B-605B-3599-46C764C46108}" dt="2024-09-03T09:25:29.547" v="1107"/>
          <ac:spMkLst>
            <pc:docMk/>
            <pc:sldMk cId="1727311371" sldId="261"/>
            <ac:spMk id="9" creationId="{DBDA151C-5770-45E4-AAFF-59E7F403866D}"/>
          </ac:spMkLst>
        </pc:spChg>
        <pc:graphicFrameChg chg="add">
          <ac:chgData name="Rishi j" userId="04584c23ea9f5377" providerId="Windows Live" clId="Web-{EC708153-334B-605B-3599-46C764C46108}" dt="2024-09-03T09:25:29.547" v="1107"/>
          <ac:graphicFrameMkLst>
            <pc:docMk/>
            <pc:sldMk cId="1727311371" sldId="261"/>
            <ac:graphicFrameMk id="5" creationId="{67E63DAD-56FC-3DCD-4915-C858E6DCF560}"/>
          </ac:graphicFrameMkLst>
        </pc:graphicFrameChg>
        <pc:cxnChg chg="add">
          <ac:chgData name="Rishi j" userId="04584c23ea9f5377" providerId="Windows Live" clId="Web-{EC708153-334B-605B-3599-46C764C46108}" dt="2024-09-03T09:25:29.547" v="1107"/>
          <ac:cxnSpMkLst>
            <pc:docMk/>
            <pc:sldMk cId="1727311371" sldId="261"/>
            <ac:cxnSpMk id="11" creationId="{05ADA91C-AD52-A530-A898-AD6E69874598}"/>
          </ac:cxnSpMkLst>
        </pc:cxnChg>
      </pc:sldChg>
      <pc:sldChg chg="modSp">
        <pc:chgData name="Rishi j" userId="04584c23ea9f5377" providerId="Windows Live" clId="Web-{EC708153-334B-605B-3599-46C764C46108}" dt="2024-09-03T08:54:22.931" v="1096" actId="20577"/>
        <pc:sldMkLst>
          <pc:docMk/>
          <pc:sldMk cId="560213801" sldId="262"/>
        </pc:sldMkLst>
        <pc:spChg chg="mod">
          <ac:chgData name="Rishi j" userId="04584c23ea9f5377" providerId="Windows Live" clId="Web-{EC708153-334B-605B-3599-46C764C46108}" dt="2024-09-03T08:54:22.931" v="1096" actId="20577"/>
          <ac:spMkLst>
            <pc:docMk/>
            <pc:sldMk cId="560213801" sldId="262"/>
            <ac:spMk id="3" creationId="{39105CE1-6117-D05B-0013-EEA007BE9006}"/>
          </ac:spMkLst>
        </pc:spChg>
      </pc:sldChg>
      <pc:sldChg chg="addSp delSp modSp">
        <pc:chgData name="Rishi j" userId="04584c23ea9f5377" providerId="Windows Live" clId="Web-{EC708153-334B-605B-3599-46C764C46108}" dt="2024-09-03T09:31:58.401" v="1116" actId="14100"/>
        <pc:sldMkLst>
          <pc:docMk/>
          <pc:sldMk cId="2071843274" sldId="263"/>
        </pc:sldMkLst>
        <pc:spChg chg="mod">
          <ac:chgData name="Rishi j" userId="04584c23ea9f5377" providerId="Windows Live" clId="Web-{EC708153-334B-605B-3599-46C764C46108}" dt="2024-09-03T09:31:58.401" v="1116" actId="14100"/>
          <ac:spMkLst>
            <pc:docMk/>
            <pc:sldMk cId="2071843274" sldId="263"/>
            <ac:spMk id="2" creationId="{E52B5987-BDF7-B050-CCEA-45A397C779D0}"/>
          </ac:spMkLst>
        </pc:spChg>
        <pc:spChg chg="add del mod">
          <ac:chgData name="Rishi j" userId="04584c23ea9f5377" providerId="Windows Live" clId="Web-{EC708153-334B-605B-3599-46C764C46108}" dt="2024-09-03T09:21:09.852" v="1098"/>
          <ac:spMkLst>
            <pc:docMk/>
            <pc:sldMk cId="2071843274" sldId="263"/>
            <ac:spMk id="5" creationId="{1436C2C2-E9F0-7E30-8F28-F185D6E1E260}"/>
          </ac:spMkLst>
        </pc:spChg>
        <pc:spChg chg="add mod">
          <ac:chgData name="Rishi j" userId="04584c23ea9f5377" providerId="Windows Live" clId="Web-{EC708153-334B-605B-3599-46C764C46108}" dt="2024-09-03T09:31:58.042" v="1115"/>
          <ac:spMkLst>
            <pc:docMk/>
            <pc:sldMk cId="2071843274" sldId="263"/>
            <ac:spMk id="8" creationId="{1EF80973-D6C3-C60E-F450-6DEA9A63BDA0}"/>
          </ac:spMkLst>
        </pc:spChg>
        <pc:picChg chg="del">
          <ac:chgData name="Rishi j" userId="04584c23ea9f5377" providerId="Windows Live" clId="Web-{EC708153-334B-605B-3599-46C764C46108}" dt="2024-09-03T09:21:01.851" v="1097"/>
          <ac:picMkLst>
            <pc:docMk/>
            <pc:sldMk cId="2071843274" sldId="263"/>
            <ac:picMk id="4" creationId="{91D5F2BE-BA9E-F56D-36E3-BFBD625F8C45}"/>
          </ac:picMkLst>
        </pc:picChg>
        <pc:picChg chg="add del mod ord">
          <ac:chgData name="Rishi j" userId="04584c23ea9f5377" providerId="Windows Live" clId="Web-{EC708153-334B-605B-3599-46C764C46108}" dt="2024-09-03T09:31:58.042" v="1115"/>
          <ac:picMkLst>
            <pc:docMk/>
            <pc:sldMk cId="2071843274" sldId="263"/>
            <ac:picMk id="6" creationId="{20589F3C-251F-977F-B024-359C3BD41174}"/>
          </ac:picMkLst>
        </pc:picChg>
      </pc:sldChg>
      <pc:sldChg chg="modSp">
        <pc:chgData name="Rishi j" userId="04584c23ea9f5377" providerId="Windows Live" clId="Web-{EC708153-334B-605B-3599-46C764C46108}" dt="2024-09-03T08:17:12.235" v="191" actId="14100"/>
        <pc:sldMkLst>
          <pc:docMk/>
          <pc:sldMk cId="267971722" sldId="281"/>
        </pc:sldMkLst>
        <pc:spChg chg="mod">
          <ac:chgData name="Rishi j" userId="04584c23ea9f5377" providerId="Windows Live" clId="Web-{EC708153-334B-605B-3599-46C764C46108}" dt="2024-09-03T08:17:12.235" v="191" actId="14100"/>
          <ac:spMkLst>
            <pc:docMk/>
            <pc:sldMk cId="267971722" sldId="281"/>
            <ac:spMk id="3" creationId="{2CAE0635-4DCD-E9BF-29DB-F70281511C51}"/>
          </ac:spMkLst>
        </pc:spChg>
      </pc:sldChg>
      <pc:sldChg chg="modSp">
        <pc:chgData name="Rishi j" userId="04584c23ea9f5377" providerId="Windows Live" clId="Web-{EC708153-334B-605B-3599-46C764C46108}" dt="2024-09-03T08:09:22.161" v="87" actId="20577"/>
        <pc:sldMkLst>
          <pc:docMk/>
          <pc:sldMk cId="4082731778" sldId="282"/>
        </pc:sldMkLst>
        <pc:spChg chg="mod">
          <ac:chgData name="Rishi j" userId="04584c23ea9f5377" providerId="Windows Live" clId="Web-{EC708153-334B-605B-3599-46C764C46108}" dt="2024-09-03T08:03:08.480" v="26" actId="20577"/>
          <ac:spMkLst>
            <pc:docMk/>
            <pc:sldMk cId="4082731778" sldId="282"/>
            <ac:spMk id="2" creationId="{867F87B5-AEE0-9463-0078-634F757F1A84}"/>
          </ac:spMkLst>
        </pc:spChg>
        <pc:spChg chg="mod">
          <ac:chgData name="Rishi j" userId="04584c23ea9f5377" providerId="Windows Live" clId="Web-{EC708153-334B-605B-3599-46C764C46108}" dt="2024-09-03T08:09:22.161" v="87" actId="20577"/>
          <ac:spMkLst>
            <pc:docMk/>
            <pc:sldMk cId="4082731778" sldId="282"/>
            <ac:spMk id="3" creationId="{E03CF0D7-83A4-BE21-6451-E5A337A06743}"/>
          </ac:spMkLst>
        </pc:spChg>
      </pc:sldChg>
      <pc:sldChg chg="addSp modSp new del">
        <pc:chgData name="Rishi j" userId="04584c23ea9f5377" providerId="Windows Live" clId="Web-{EC708153-334B-605B-3599-46C764C46108}" dt="2024-09-03T08:02:40.745" v="9"/>
        <pc:sldMkLst>
          <pc:docMk/>
          <pc:sldMk cId="159649611" sldId="283"/>
        </pc:sldMkLst>
        <pc:spChg chg="add mod">
          <ac:chgData name="Rishi j" userId="04584c23ea9f5377" providerId="Windows Live" clId="Web-{EC708153-334B-605B-3599-46C764C46108}" dt="2024-09-03T08:02:39.229" v="8" actId="20577"/>
          <ac:spMkLst>
            <pc:docMk/>
            <pc:sldMk cId="159649611" sldId="283"/>
            <ac:spMk id="2" creationId="{29A40F70-8526-11B9-521C-6A3AD03C765B}"/>
          </ac:spMkLst>
        </pc:spChg>
      </pc:sldChg>
      <pc:sldChg chg="new del">
        <pc:chgData name="Rishi j" userId="04584c23ea9f5377" providerId="Windows Live" clId="Web-{EC708153-334B-605B-3599-46C764C46108}" dt="2024-09-03T08:03:20.918" v="28"/>
        <pc:sldMkLst>
          <pc:docMk/>
          <pc:sldMk cId="3690001658" sldId="283"/>
        </pc:sldMkLst>
      </pc:sldChg>
      <pc:sldChg chg="modSp add replId">
        <pc:chgData name="Rishi j" userId="04584c23ea9f5377" providerId="Windows Live" clId="Web-{EC708153-334B-605B-3599-46C764C46108}" dt="2024-09-03T08:19:39.005" v="282" actId="20577"/>
        <pc:sldMkLst>
          <pc:docMk/>
          <pc:sldMk cId="3881938008" sldId="283"/>
        </pc:sldMkLst>
        <pc:spChg chg="mod">
          <ac:chgData name="Rishi j" userId="04584c23ea9f5377" providerId="Windows Live" clId="Web-{EC708153-334B-605B-3599-46C764C46108}" dt="2024-09-03T08:19:39.005" v="282" actId="20577"/>
          <ac:spMkLst>
            <pc:docMk/>
            <pc:sldMk cId="3881938008" sldId="283"/>
            <ac:spMk id="3" creationId="{E03CF0D7-83A4-BE21-6451-E5A337A06743}"/>
          </ac:spMkLst>
        </pc:spChg>
      </pc:sldChg>
      <pc:sldChg chg="modSp add del replId">
        <pc:chgData name="Rishi j" userId="04584c23ea9f5377" providerId="Windows Live" clId="Web-{EC708153-334B-605B-3599-46C764C46108}" dt="2024-09-03T08:19:45.224" v="283"/>
        <pc:sldMkLst>
          <pc:docMk/>
          <pc:sldMk cId="1283368662" sldId="284"/>
        </pc:sldMkLst>
        <pc:spChg chg="mod">
          <ac:chgData name="Rishi j" userId="04584c23ea9f5377" providerId="Windows Live" clId="Web-{EC708153-334B-605B-3599-46C764C46108}" dt="2024-09-03T08:13:37.168" v="111" actId="20577"/>
          <ac:spMkLst>
            <pc:docMk/>
            <pc:sldMk cId="1283368662" sldId="284"/>
            <ac:spMk id="3" creationId="{E03CF0D7-83A4-BE21-6451-E5A337A06743}"/>
          </ac:spMkLst>
        </pc:spChg>
      </pc:sldChg>
      <pc:sldChg chg="modSp add replId">
        <pc:chgData name="Rishi j" userId="04584c23ea9f5377" providerId="Windows Live" clId="Web-{EC708153-334B-605B-3599-46C764C46108}" dt="2024-09-03T08:22:49.166" v="393" actId="20577"/>
        <pc:sldMkLst>
          <pc:docMk/>
          <pc:sldMk cId="3647760657" sldId="285"/>
        </pc:sldMkLst>
        <pc:spChg chg="mod">
          <ac:chgData name="Rishi j" userId="04584c23ea9f5377" providerId="Windows Live" clId="Web-{EC708153-334B-605B-3599-46C764C46108}" dt="2024-09-03T08:22:49.166" v="393" actId="20577"/>
          <ac:spMkLst>
            <pc:docMk/>
            <pc:sldMk cId="3647760657" sldId="285"/>
            <ac:spMk id="3" creationId="{E03CF0D7-83A4-BE21-6451-E5A337A06743}"/>
          </ac:spMkLst>
        </pc:spChg>
      </pc:sldChg>
      <pc:sldChg chg="modSp add replId">
        <pc:chgData name="Rishi j" userId="04584c23ea9f5377" providerId="Windows Live" clId="Web-{EC708153-334B-605B-3599-46C764C46108}" dt="2024-09-03T08:24:33.309" v="419" actId="20577"/>
        <pc:sldMkLst>
          <pc:docMk/>
          <pc:sldMk cId="28146999" sldId="286"/>
        </pc:sldMkLst>
        <pc:spChg chg="mod">
          <ac:chgData name="Rishi j" userId="04584c23ea9f5377" providerId="Windows Live" clId="Web-{EC708153-334B-605B-3599-46C764C46108}" dt="2024-09-03T08:23:43.964" v="408" actId="20577"/>
          <ac:spMkLst>
            <pc:docMk/>
            <pc:sldMk cId="28146999" sldId="286"/>
            <ac:spMk id="2" creationId="{867F87B5-AEE0-9463-0078-634F757F1A84}"/>
          </ac:spMkLst>
        </pc:spChg>
        <pc:spChg chg="mod">
          <ac:chgData name="Rishi j" userId="04584c23ea9f5377" providerId="Windows Live" clId="Web-{EC708153-334B-605B-3599-46C764C46108}" dt="2024-09-03T08:24:33.309" v="419" actId="20577"/>
          <ac:spMkLst>
            <pc:docMk/>
            <pc:sldMk cId="28146999" sldId="286"/>
            <ac:spMk id="3" creationId="{E03CF0D7-83A4-BE21-6451-E5A337A06743}"/>
          </ac:spMkLst>
        </pc:spChg>
      </pc:sldChg>
      <pc:sldChg chg="addSp delSp modSp new del mod modClrScheme chgLayout">
        <pc:chgData name="Rishi j" userId="04584c23ea9f5377" providerId="Windows Live" clId="Web-{EC708153-334B-605B-3599-46C764C46108}" dt="2024-09-03T08:37:42.375" v="588"/>
        <pc:sldMkLst>
          <pc:docMk/>
          <pc:sldMk cId="461622999" sldId="287"/>
        </pc:sldMkLst>
        <pc:spChg chg="del mod ord">
          <ac:chgData name="Rishi j" userId="04584c23ea9f5377" providerId="Windows Live" clId="Web-{EC708153-334B-605B-3599-46C764C46108}" dt="2024-09-03T08:30:02.145" v="481"/>
          <ac:spMkLst>
            <pc:docMk/>
            <pc:sldMk cId="461622999" sldId="287"/>
            <ac:spMk id="2" creationId="{C1AAB27F-3801-FB00-0949-5FB1BD2D6896}"/>
          </ac:spMkLst>
        </pc:spChg>
        <pc:spChg chg="add del mod ord">
          <ac:chgData name="Rishi j" userId="04584c23ea9f5377" providerId="Windows Live" clId="Web-{EC708153-334B-605B-3599-46C764C46108}" dt="2024-09-03T08:30:01.989" v="480"/>
          <ac:spMkLst>
            <pc:docMk/>
            <pc:sldMk cId="461622999" sldId="287"/>
            <ac:spMk id="3" creationId="{95B2EF06-FAA8-E44E-DBFF-B08D6BB1D207}"/>
          </ac:spMkLst>
        </pc:spChg>
        <pc:spChg chg="add del mod">
          <ac:chgData name="Rishi j" userId="04584c23ea9f5377" providerId="Windows Live" clId="Web-{EC708153-334B-605B-3599-46C764C46108}" dt="2024-09-03T08:28:41.331" v="468"/>
          <ac:spMkLst>
            <pc:docMk/>
            <pc:sldMk cId="461622999" sldId="287"/>
            <ac:spMk id="5" creationId="{185068F6-4CF7-3AB9-D035-4A78BDAAFE9F}"/>
          </ac:spMkLst>
        </pc:spChg>
        <pc:spChg chg="add del mod">
          <ac:chgData name="Rishi j" userId="04584c23ea9f5377" providerId="Windows Live" clId="Web-{EC708153-334B-605B-3599-46C764C46108}" dt="2024-09-03T08:30:26.271" v="486"/>
          <ac:spMkLst>
            <pc:docMk/>
            <pc:sldMk cId="461622999" sldId="287"/>
            <ac:spMk id="8" creationId="{C3105487-B7CF-7E09-E8EC-FB132C48665C}"/>
          </ac:spMkLst>
        </pc:spChg>
        <pc:spChg chg="add del mod">
          <ac:chgData name="Rishi j" userId="04584c23ea9f5377" providerId="Windows Live" clId="Web-{EC708153-334B-605B-3599-46C764C46108}" dt="2024-09-03T08:30:04.130" v="482"/>
          <ac:spMkLst>
            <pc:docMk/>
            <pc:sldMk cId="461622999" sldId="287"/>
            <ac:spMk id="11" creationId="{CC35D981-8F8E-D957-9D1A-CBD4226A9835}"/>
          </ac:spMkLst>
        </pc:spChg>
        <pc:picChg chg="add del mod">
          <ac:chgData name="Rishi j" userId="04584c23ea9f5377" providerId="Windows Live" clId="Web-{EC708153-334B-605B-3599-46C764C46108}" dt="2024-09-03T08:28:41.331" v="469"/>
          <ac:picMkLst>
            <pc:docMk/>
            <pc:sldMk cId="461622999" sldId="287"/>
            <ac:picMk id="4" creationId="{B50A9E30-19CC-131C-E4E5-82DF93B64039}"/>
          </ac:picMkLst>
        </pc:picChg>
        <pc:picChg chg="add del mod">
          <ac:chgData name="Rishi j" userId="04584c23ea9f5377" providerId="Windows Live" clId="Web-{EC708153-334B-605B-3599-46C764C46108}" dt="2024-09-03T08:37:41.250" v="587"/>
          <ac:picMkLst>
            <pc:docMk/>
            <pc:sldMk cId="461622999" sldId="287"/>
            <ac:picMk id="7" creationId="{D760F7EA-C203-F9D5-3662-415253982DBD}"/>
          </ac:picMkLst>
        </pc:picChg>
      </pc:sldChg>
      <pc:sldChg chg="modSp new del">
        <pc:chgData name="Rishi j" userId="04584c23ea9f5377" providerId="Windows Live" clId="Web-{EC708153-334B-605B-3599-46C764C46108}" dt="2024-09-03T08:24:47.340" v="428"/>
        <pc:sldMkLst>
          <pc:docMk/>
          <pc:sldMk cId="4002243253" sldId="287"/>
        </pc:sldMkLst>
        <pc:spChg chg="mod">
          <ac:chgData name="Rishi j" userId="04584c23ea9f5377" providerId="Windows Live" clId="Web-{EC708153-334B-605B-3599-46C764C46108}" dt="2024-09-03T08:24:39.497" v="427" actId="20577"/>
          <ac:spMkLst>
            <pc:docMk/>
            <pc:sldMk cId="4002243253" sldId="287"/>
            <ac:spMk id="2" creationId="{A395033B-5E4F-2307-C28F-03521C703E7E}"/>
          </ac:spMkLst>
        </pc:spChg>
      </pc:sldChg>
      <pc:sldChg chg="addSp delSp modSp new mod setBg">
        <pc:chgData name="Rishi j" userId="04584c23ea9f5377" providerId="Windows Live" clId="Web-{EC708153-334B-605B-3599-46C764C46108}" dt="2024-09-03T08:37:04.484" v="586" actId="20577"/>
        <pc:sldMkLst>
          <pc:docMk/>
          <pc:sldMk cId="1447237815" sldId="288"/>
        </pc:sldMkLst>
        <pc:spChg chg="mod">
          <ac:chgData name="Rishi j" userId="04584c23ea9f5377" providerId="Windows Live" clId="Web-{EC708153-334B-605B-3599-46C764C46108}" dt="2024-09-03T08:36:04.185" v="558" actId="1076"/>
          <ac:spMkLst>
            <pc:docMk/>
            <pc:sldMk cId="1447237815" sldId="288"/>
            <ac:spMk id="2" creationId="{9E82D0BE-8FBF-01B1-5FA1-FF86EDD9AD16}"/>
          </ac:spMkLst>
        </pc:spChg>
        <pc:spChg chg="del">
          <ac:chgData name="Rishi j" userId="04584c23ea9f5377" providerId="Windows Live" clId="Web-{EC708153-334B-605B-3599-46C764C46108}" dt="2024-09-03T08:32:27.711" v="517"/>
          <ac:spMkLst>
            <pc:docMk/>
            <pc:sldMk cId="1447237815" sldId="288"/>
            <ac:spMk id="3" creationId="{B95A22F9-2475-5A26-3409-FB3EE69D0571}"/>
          </ac:spMkLst>
        </pc:spChg>
        <pc:spChg chg="mod">
          <ac:chgData name="Rishi j" userId="04584c23ea9f5377" providerId="Windows Live" clId="Web-{EC708153-334B-605B-3599-46C764C46108}" dt="2024-09-03T08:37:04.484" v="586" actId="20577"/>
          <ac:spMkLst>
            <pc:docMk/>
            <pc:sldMk cId="1447237815" sldId="288"/>
            <ac:spMk id="4" creationId="{3C6C780C-F1D7-8CA3-24EB-9CB9B3C9599D}"/>
          </ac:spMkLst>
        </pc:spChg>
        <pc:spChg chg="add del mod">
          <ac:chgData name="Rishi j" userId="04584c23ea9f5377" providerId="Windows Live" clId="Web-{EC708153-334B-605B-3599-46C764C46108}" dt="2024-09-03T08:32:30.008" v="521"/>
          <ac:spMkLst>
            <pc:docMk/>
            <pc:sldMk cId="1447237815" sldId="288"/>
            <ac:spMk id="6" creationId="{2336B588-DC39-D5A8-C6DA-E9A1191FAC13}"/>
          </ac:spMkLst>
        </pc:spChg>
        <pc:spChg chg="add del mod">
          <ac:chgData name="Rishi j" userId="04584c23ea9f5377" providerId="Windows Live" clId="Web-{EC708153-334B-605B-3599-46C764C46108}" dt="2024-09-03T08:33:12.806" v="523"/>
          <ac:spMkLst>
            <pc:docMk/>
            <pc:sldMk cId="1447237815" sldId="288"/>
            <ac:spMk id="9" creationId="{C034D7E8-FB6A-2D46-0314-E5AEA284E0D6}"/>
          </ac:spMkLst>
        </pc:spChg>
        <pc:spChg chg="add del mod">
          <ac:chgData name="Rishi j" userId="04584c23ea9f5377" providerId="Windows Live" clId="Web-{EC708153-334B-605B-3599-46C764C46108}" dt="2024-09-03T08:34:52.699" v="546"/>
          <ac:spMkLst>
            <pc:docMk/>
            <pc:sldMk cId="1447237815" sldId="288"/>
            <ac:spMk id="11" creationId="{628B7EA8-BAD8-18E9-0246-6D4C2028A992}"/>
          </ac:spMkLst>
        </pc:spChg>
        <pc:spChg chg="add del">
          <ac:chgData name="Rishi j" userId="04584c23ea9f5377" providerId="Windows Live" clId="Web-{EC708153-334B-605B-3599-46C764C46108}" dt="2024-09-03T08:34:49.840" v="545"/>
          <ac:spMkLst>
            <pc:docMk/>
            <pc:sldMk cId="1447237815" sldId="288"/>
            <ac:spMk id="17" creationId="{744CAA32-F237-419C-A2DD-43C28D920D3C}"/>
          </ac:spMkLst>
        </pc:spChg>
        <pc:picChg chg="add del mod ord">
          <ac:chgData name="Rishi j" userId="04584c23ea9f5377" providerId="Windows Live" clId="Web-{EC708153-334B-605B-3599-46C764C46108}" dt="2024-09-03T08:32:30.071" v="522"/>
          <ac:picMkLst>
            <pc:docMk/>
            <pc:sldMk cId="1447237815" sldId="288"/>
            <ac:picMk id="5" creationId="{69B118CD-E79E-79F9-B75E-FECE50431533}"/>
          </ac:picMkLst>
        </pc:picChg>
        <pc:picChg chg="add mod ord">
          <ac:chgData name="Rishi j" userId="04584c23ea9f5377" providerId="Windows Live" clId="Web-{EC708153-334B-605B-3599-46C764C46108}" dt="2024-09-03T08:35:53.373" v="557" actId="1076"/>
          <ac:picMkLst>
            <pc:docMk/>
            <pc:sldMk cId="1447237815" sldId="288"/>
            <ac:picMk id="10" creationId="{FF3DDEFD-C673-6981-E1A6-133D6DAA4AE5}"/>
          </ac:picMkLst>
        </pc:picChg>
        <pc:cxnChg chg="add del">
          <ac:chgData name="Rishi j" userId="04584c23ea9f5377" providerId="Windows Live" clId="Web-{EC708153-334B-605B-3599-46C764C46108}" dt="2024-09-03T08:34:49.840" v="545"/>
          <ac:cxnSpMkLst>
            <pc:docMk/>
            <pc:sldMk cId="1447237815" sldId="288"/>
            <ac:cxnSpMk id="15" creationId="{118E06E4-607B-144B-382B-AD3D06B1EE8C}"/>
          </ac:cxnSpMkLst>
        </pc:cxnChg>
        <pc:cxnChg chg="add del">
          <ac:chgData name="Rishi j" userId="04584c23ea9f5377" providerId="Windows Live" clId="Web-{EC708153-334B-605B-3599-46C764C46108}" dt="2024-09-03T08:34:49.840" v="545"/>
          <ac:cxnSpMkLst>
            <pc:docMk/>
            <pc:sldMk cId="1447237815" sldId="288"/>
            <ac:cxnSpMk id="19" creationId="{08052531-D50B-3899-B150-D05525F4F2BC}"/>
          </ac:cxnSpMkLst>
        </pc:cxnChg>
      </pc:sldChg>
      <pc:sldChg chg="new">
        <pc:chgData name="Rishi j" userId="04584c23ea9f5377" providerId="Windows Live" clId="Web-{EC708153-334B-605B-3599-46C764C46108}" dt="2024-09-03T09:32:12.511" v="1117"/>
        <pc:sldMkLst>
          <pc:docMk/>
          <pc:sldMk cId="3765292506" sldId="289"/>
        </pc:sldMkLst>
      </pc:sldChg>
    </pc:docChg>
  </pc:docChgLst>
  <pc:docChgLst>
    <pc:chgData name="Rishi j" userId="04584c23ea9f5377" providerId="Windows Live" clId="Web-{AA45AE81-AC45-ABEA-5B33-D2038022B808}"/>
    <pc:docChg chg="addSld modSld">
      <pc:chgData name="Rishi j" userId="04584c23ea9f5377" providerId="Windows Live" clId="Web-{AA45AE81-AC45-ABEA-5B33-D2038022B808}" dt="2024-09-03T05:25:52.376" v="76" actId="20577"/>
      <pc:docMkLst>
        <pc:docMk/>
      </pc:docMkLst>
      <pc:sldChg chg="modSp">
        <pc:chgData name="Rishi j" userId="04584c23ea9f5377" providerId="Windows Live" clId="Web-{AA45AE81-AC45-ABEA-5B33-D2038022B808}" dt="2024-09-03T04:59:37.826" v="5" actId="14100"/>
        <pc:sldMkLst>
          <pc:docMk/>
          <pc:sldMk cId="1696959179" sldId="268"/>
        </pc:sldMkLst>
        <pc:graphicFrameChg chg="mod">
          <ac:chgData name="Rishi j" userId="04584c23ea9f5377" providerId="Windows Live" clId="Web-{AA45AE81-AC45-ABEA-5B33-D2038022B808}" dt="2024-09-03T04:59:37.826" v="5" actId="14100"/>
          <ac:graphicFrameMkLst>
            <pc:docMk/>
            <pc:sldMk cId="1696959179" sldId="268"/>
            <ac:graphicFrameMk id="6" creationId="{33CE32DA-67BF-7686-0970-E314740E15F8}"/>
          </ac:graphicFrameMkLst>
        </pc:graphicFrameChg>
        <pc:picChg chg="mod">
          <ac:chgData name="Rishi j" userId="04584c23ea9f5377" providerId="Windows Live" clId="Web-{AA45AE81-AC45-ABEA-5B33-D2038022B808}" dt="2024-09-03T04:59:29.826" v="3" actId="1076"/>
          <ac:picMkLst>
            <pc:docMk/>
            <pc:sldMk cId="1696959179" sldId="268"/>
            <ac:picMk id="5" creationId="{B3A476C2-E91B-DC71-6B32-34025B223EA3}"/>
          </ac:picMkLst>
        </pc:picChg>
      </pc:sldChg>
      <pc:sldChg chg="modSp">
        <pc:chgData name="Rishi j" userId="04584c23ea9f5377" providerId="Windows Live" clId="Web-{AA45AE81-AC45-ABEA-5B33-D2038022B808}" dt="2024-09-03T04:57:13.619" v="1" actId="20577"/>
        <pc:sldMkLst>
          <pc:docMk/>
          <pc:sldMk cId="1381261753" sldId="275"/>
        </pc:sldMkLst>
        <pc:spChg chg="mod">
          <ac:chgData name="Rishi j" userId="04584c23ea9f5377" providerId="Windows Live" clId="Web-{AA45AE81-AC45-ABEA-5B33-D2038022B808}" dt="2024-09-03T04:57:13.619" v="1" actId="20577"/>
          <ac:spMkLst>
            <pc:docMk/>
            <pc:sldMk cId="1381261753" sldId="275"/>
            <ac:spMk id="2" creationId="{1DE2737A-C3A2-951A-D65D-936587316CE9}"/>
          </ac:spMkLst>
        </pc:spChg>
      </pc:sldChg>
      <pc:sldChg chg="addSp delSp modSp">
        <pc:chgData name="Rishi j" userId="04584c23ea9f5377" providerId="Windows Live" clId="Web-{AA45AE81-AC45-ABEA-5B33-D2038022B808}" dt="2024-09-03T05:25:37.985" v="62" actId="20577"/>
        <pc:sldMkLst>
          <pc:docMk/>
          <pc:sldMk cId="547386817" sldId="276"/>
        </pc:sldMkLst>
        <pc:spChg chg="mod">
          <ac:chgData name="Rishi j" userId="04584c23ea9f5377" providerId="Windows Live" clId="Web-{AA45AE81-AC45-ABEA-5B33-D2038022B808}" dt="2024-09-03T05:25:37.985" v="62" actId="20577"/>
          <ac:spMkLst>
            <pc:docMk/>
            <pc:sldMk cId="547386817" sldId="276"/>
            <ac:spMk id="2" creationId="{ADE2E8A5-A664-45B2-F8BE-F3E9D9F8C879}"/>
          </ac:spMkLst>
        </pc:spChg>
        <pc:spChg chg="del">
          <ac:chgData name="Rishi j" userId="04584c23ea9f5377" providerId="Windows Live" clId="Web-{AA45AE81-AC45-ABEA-5B33-D2038022B808}" dt="2024-09-03T05:23:52.264" v="28"/>
          <ac:spMkLst>
            <pc:docMk/>
            <pc:sldMk cId="547386817" sldId="276"/>
            <ac:spMk id="3" creationId="{01C0E8E2-C1E8-AC21-FCC3-11D9ACC0670C}"/>
          </ac:spMkLst>
        </pc:spChg>
        <pc:spChg chg="del">
          <ac:chgData name="Rishi j" userId="04584c23ea9f5377" providerId="Windows Live" clId="Web-{AA45AE81-AC45-ABEA-5B33-D2038022B808}" dt="2024-09-03T05:24:10.249" v="31"/>
          <ac:spMkLst>
            <pc:docMk/>
            <pc:sldMk cId="547386817" sldId="276"/>
            <ac:spMk id="4" creationId="{32BBBCF2-F38A-5000-3E0B-AF63F00D5B9F}"/>
          </ac:spMkLst>
        </pc:spChg>
        <pc:graphicFrameChg chg="add mod">
          <ac:chgData name="Rishi j" userId="04584c23ea9f5377" providerId="Windows Live" clId="Web-{AA45AE81-AC45-ABEA-5B33-D2038022B808}" dt="2024-09-03T05:24:39.374" v="40" actId="14100"/>
          <ac:graphicFrameMkLst>
            <pc:docMk/>
            <pc:sldMk cId="547386817" sldId="276"/>
            <ac:graphicFrameMk id="6" creationId="{F6D5DE37-6C8C-F5B4-6CA9-808A583FBD8A}"/>
          </ac:graphicFrameMkLst>
        </pc:graphicFrameChg>
        <pc:picChg chg="add mod ord">
          <ac:chgData name="Rishi j" userId="04584c23ea9f5377" providerId="Windows Live" clId="Web-{AA45AE81-AC45-ABEA-5B33-D2038022B808}" dt="2024-09-03T05:24:24.124" v="37" actId="14100"/>
          <ac:picMkLst>
            <pc:docMk/>
            <pc:sldMk cId="547386817" sldId="276"/>
            <ac:picMk id="5" creationId="{9B7E73AA-7D2F-FA96-69B5-A0627E98F629}"/>
          </ac:picMkLst>
        </pc:picChg>
      </pc:sldChg>
      <pc:sldChg chg="modSp new">
        <pc:chgData name="Rishi j" userId="04584c23ea9f5377" providerId="Windows Live" clId="Web-{AA45AE81-AC45-ABEA-5B33-D2038022B808}" dt="2024-09-03T05:25:52.376" v="76" actId="20577"/>
        <pc:sldMkLst>
          <pc:docMk/>
          <pc:sldMk cId="3474251764" sldId="277"/>
        </pc:sldMkLst>
        <pc:spChg chg="mod">
          <ac:chgData name="Rishi j" userId="04584c23ea9f5377" providerId="Windows Live" clId="Web-{AA45AE81-AC45-ABEA-5B33-D2038022B808}" dt="2024-09-03T05:25:52.376" v="76" actId="20577"/>
          <ac:spMkLst>
            <pc:docMk/>
            <pc:sldMk cId="3474251764" sldId="277"/>
            <ac:spMk id="2" creationId="{E41766FD-FF20-916F-0576-473FC2E7CCAF}"/>
          </ac:spMkLst>
        </pc:spChg>
      </pc:sldChg>
    </pc:docChg>
  </pc:docChgLst>
  <pc:docChgLst>
    <pc:chgData name="Rishi j" userId="04584c23ea9f5377" providerId="Windows Live" clId="Web-{C6C4C5D7-3D0C-2AEF-65DE-C3D6F0A0AF74}"/>
    <pc:docChg chg="delSld modSld">
      <pc:chgData name="Rishi j" userId="04584c23ea9f5377" providerId="Windows Live" clId="Web-{C6C4C5D7-3D0C-2AEF-65DE-C3D6F0A0AF74}" dt="2024-09-03T09:42:23.211" v="18"/>
      <pc:docMkLst>
        <pc:docMk/>
      </pc:docMkLst>
      <pc:sldChg chg="modSp">
        <pc:chgData name="Rishi j" userId="04584c23ea9f5377" providerId="Windows Live" clId="Web-{C6C4C5D7-3D0C-2AEF-65DE-C3D6F0A0AF74}" dt="2024-09-03T09:39:36.753" v="17" actId="20577"/>
        <pc:sldMkLst>
          <pc:docMk/>
          <pc:sldMk cId="560213801" sldId="262"/>
        </pc:sldMkLst>
        <pc:spChg chg="mod">
          <ac:chgData name="Rishi j" userId="04584c23ea9f5377" providerId="Windows Live" clId="Web-{C6C4C5D7-3D0C-2AEF-65DE-C3D6F0A0AF74}" dt="2024-09-03T09:39:36.753" v="17" actId="20577"/>
          <ac:spMkLst>
            <pc:docMk/>
            <pc:sldMk cId="560213801" sldId="262"/>
            <ac:spMk id="3" creationId="{39105CE1-6117-D05B-0013-EEA007BE9006}"/>
          </ac:spMkLst>
        </pc:spChg>
      </pc:sldChg>
      <pc:sldChg chg="del">
        <pc:chgData name="Rishi j" userId="04584c23ea9f5377" providerId="Windows Live" clId="Web-{C6C4C5D7-3D0C-2AEF-65DE-C3D6F0A0AF74}" dt="2024-09-03T09:38:04.953" v="10"/>
        <pc:sldMkLst>
          <pc:docMk/>
          <pc:sldMk cId="2071843274" sldId="263"/>
        </pc:sldMkLst>
      </pc:sldChg>
      <pc:sldChg chg="addSp delSp modSp mod setBg">
        <pc:chgData name="Rishi j" userId="04584c23ea9f5377" providerId="Windows Live" clId="Web-{C6C4C5D7-3D0C-2AEF-65DE-C3D6F0A0AF74}" dt="2024-09-03T09:42:23.211" v="18"/>
        <pc:sldMkLst>
          <pc:docMk/>
          <pc:sldMk cId="28146999" sldId="286"/>
        </pc:sldMkLst>
        <pc:spChg chg="mod">
          <ac:chgData name="Rishi j" userId="04584c23ea9f5377" providerId="Windows Live" clId="Web-{C6C4C5D7-3D0C-2AEF-65DE-C3D6F0A0AF74}" dt="2024-09-03T09:42:23.211" v="18"/>
          <ac:spMkLst>
            <pc:docMk/>
            <pc:sldMk cId="28146999" sldId="286"/>
            <ac:spMk id="2" creationId="{867F87B5-AEE0-9463-0078-634F757F1A84}"/>
          </ac:spMkLst>
        </pc:spChg>
        <pc:spChg chg="del">
          <ac:chgData name="Rishi j" userId="04584c23ea9f5377" providerId="Windows Live" clId="Web-{C6C4C5D7-3D0C-2AEF-65DE-C3D6F0A0AF74}" dt="2024-09-03T09:42:23.211" v="18"/>
          <ac:spMkLst>
            <pc:docMk/>
            <pc:sldMk cId="28146999" sldId="286"/>
            <ac:spMk id="3" creationId="{E03CF0D7-83A4-BE21-6451-E5A337A06743}"/>
          </ac:spMkLst>
        </pc:spChg>
        <pc:spChg chg="add">
          <ac:chgData name="Rishi j" userId="04584c23ea9f5377" providerId="Windows Live" clId="Web-{C6C4C5D7-3D0C-2AEF-65DE-C3D6F0A0AF74}" dt="2024-09-03T09:42:23.211" v="18"/>
          <ac:spMkLst>
            <pc:docMk/>
            <pc:sldMk cId="28146999" sldId="286"/>
            <ac:spMk id="9" creationId="{A637580D-1176-4083-A9A1-BD8ED08996EC}"/>
          </ac:spMkLst>
        </pc:spChg>
        <pc:graphicFrameChg chg="add">
          <ac:chgData name="Rishi j" userId="04584c23ea9f5377" providerId="Windows Live" clId="Web-{C6C4C5D7-3D0C-2AEF-65DE-C3D6F0A0AF74}" dt="2024-09-03T09:42:23.211" v="18"/>
          <ac:graphicFrameMkLst>
            <pc:docMk/>
            <pc:sldMk cId="28146999" sldId="286"/>
            <ac:graphicFrameMk id="5" creationId="{47E5B7D2-949C-ADF8-2355-4C626449C3C8}"/>
          </ac:graphicFrameMkLst>
        </pc:graphicFrameChg>
        <pc:cxnChg chg="add">
          <ac:chgData name="Rishi j" userId="04584c23ea9f5377" providerId="Windows Live" clId="Web-{C6C4C5D7-3D0C-2AEF-65DE-C3D6F0A0AF74}" dt="2024-09-03T09:42:23.211" v="18"/>
          <ac:cxnSpMkLst>
            <pc:docMk/>
            <pc:sldMk cId="28146999" sldId="286"/>
            <ac:cxnSpMk id="11" creationId="{B9C96FDC-E4C2-7D8A-44BA-572E7CD9E899}"/>
          </ac:cxnSpMkLst>
        </pc:cxnChg>
      </pc:sldChg>
      <pc:sldChg chg="addSp delSp modSp">
        <pc:chgData name="Rishi j" userId="04584c23ea9f5377" providerId="Windows Live" clId="Web-{C6C4C5D7-3D0C-2AEF-65DE-C3D6F0A0AF74}" dt="2024-09-03T09:38:39.173" v="16" actId="1076"/>
        <pc:sldMkLst>
          <pc:docMk/>
          <pc:sldMk cId="3765292506" sldId="289"/>
        </pc:sldMkLst>
        <pc:spChg chg="mod">
          <ac:chgData name="Rishi j" userId="04584c23ea9f5377" providerId="Windows Live" clId="Web-{C6C4C5D7-3D0C-2AEF-65DE-C3D6F0A0AF74}" dt="2024-09-03T09:38:00.187" v="9" actId="20577"/>
          <ac:spMkLst>
            <pc:docMk/>
            <pc:sldMk cId="3765292506" sldId="289"/>
            <ac:spMk id="2" creationId="{F2B9CD17-6E50-B179-27A1-BF9E562C80A0}"/>
          </ac:spMkLst>
        </pc:spChg>
        <pc:spChg chg="del">
          <ac:chgData name="Rishi j" userId="04584c23ea9f5377" providerId="Windows Live" clId="Web-{C6C4C5D7-3D0C-2AEF-65DE-C3D6F0A0AF74}" dt="2024-09-03T09:38:19.235" v="12"/>
          <ac:spMkLst>
            <pc:docMk/>
            <pc:sldMk cId="3765292506" sldId="289"/>
            <ac:spMk id="3" creationId="{7524DDBB-FC25-6F3D-9F4E-8014994F97E7}"/>
          </ac:spMkLst>
        </pc:spChg>
        <pc:spChg chg="del">
          <ac:chgData name="Rishi j" userId="04584c23ea9f5377" providerId="Windows Live" clId="Web-{C6C4C5D7-3D0C-2AEF-65DE-C3D6F0A0AF74}" dt="2024-09-03T09:38:11.641" v="11"/>
          <ac:spMkLst>
            <pc:docMk/>
            <pc:sldMk cId="3765292506" sldId="289"/>
            <ac:spMk id="4" creationId="{96E11C41-B881-8E69-1213-7A9AFF04247D}"/>
          </ac:spMkLst>
        </pc:spChg>
        <pc:picChg chg="add mod ord">
          <ac:chgData name="Rishi j" userId="04584c23ea9f5377" providerId="Windows Live" clId="Web-{C6C4C5D7-3D0C-2AEF-65DE-C3D6F0A0AF74}" dt="2024-09-03T09:38:39.173" v="16" actId="1076"/>
          <ac:picMkLst>
            <pc:docMk/>
            <pc:sldMk cId="3765292506" sldId="289"/>
            <ac:picMk id="5" creationId="{939C7AA8-8924-E58F-5BAF-46A8C21D728E}"/>
          </ac:picMkLst>
        </pc:picChg>
      </pc:sldChg>
    </pc:docChg>
  </pc:docChgLst>
  <pc:docChgLst>
    <pc:chgData name="Rishi j" userId="04584c23ea9f5377" providerId="Windows Live" clId="Web-{74BEAEBE-6272-44BF-771B-AC6C06B3416B}"/>
    <pc:docChg chg="addSld modSld">
      <pc:chgData name="Rishi j" userId="04584c23ea9f5377" providerId="Windows Live" clId="Web-{74BEAEBE-6272-44BF-771B-AC6C06B3416B}" dt="2024-09-02T11:14:42.916" v="421" actId="20577"/>
      <pc:docMkLst>
        <pc:docMk/>
      </pc:docMkLst>
      <pc:sldChg chg="modSp">
        <pc:chgData name="Rishi j" userId="04584c23ea9f5377" providerId="Windows Live" clId="Web-{74BEAEBE-6272-44BF-771B-AC6C06B3416B}" dt="2024-09-02T11:03:02.873" v="189" actId="20577"/>
        <pc:sldMkLst>
          <pc:docMk/>
          <pc:sldMk cId="146513010" sldId="257"/>
        </pc:sldMkLst>
        <pc:spChg chg="mod">
          <ac:chgData name="Rishi j" userId="04584c23ea9f5377" providerId="Windows Live" clId="Web-{74BEAEBE-6272-44BF-771B-AC6C06B3416B}" dt="2024-09-02T11:03:02.873" v="189" actId="20577"/>
          <ac:spMkLst>
            <pc:docMk/>
            <pc:sldMk cId="146513010" sldId="257"/>
            <ac:spMk id="3" creationId="{689A5861-814C-9C0B-2C3A-DE4ADB913013}"/>
          </ac:spMkLst>
        </pc:spChg>
      </pc:sldChg>
      <pc:sldChg chg="modSp mod modClrScheme chgLayout">
        <pc:chgData name="Rishi j" userId="04584c23ea9f5377" providerId="Windows Live" clId="Web-{74BEAEBE-6272-44BF-771B-AC6C06B3416B}" dt="2024-09-02T10:57:06.179" v="93" actId="20577"/>
        <pc:sldMkLst>
          <pc:docMk/>
          <pc:sldMk cId="1865058580" sldId="258"/>
        </pc:sldMkLst>
        <pc:spChg chg="mod ord">
          <ac:chgData name="Rishi j" userId="04584c23ea9f5377" providerId="Windows Live" clId="Web-{74BEAEBE-6272-44BF-771B-AC6C06B3416B}" dt="2024-09-02T10:54:58.296" v="18" actId="20577"/>
          <ac:spMkLst>
            <pc:docMk/>
            <pc:sldMk cId="1865058580" sldId="258"/>
            <ac:spMk id="2" creationId="{610BB172-82E8-F972-D237-20CBFD7E01D8}"/>
          </ac:spMkLst>
        </pc:spChg>
        <pc:spChg chg="mod ord">
          <ac:chgData name="Rishi j" userId="04584c23ea9f5377" providerId="Windows Live" clId="Web-{74BEAEBE-6272-44BF-771B-AC6C06B3416B}" dt="2024-09-02T10:57:06.179" v="93" actId="20577"/>
          <ac:spMkLst>
            <pc:docMk/>
            <pc:sldMk cId="1865058580" sldId="258"/>
            <ac:spMk id="3" creationId="{689A5861-814C-9C0B-2C3A-DE4ADB913013}"/>
          </ac:spMkLst>
        </pc:spChg>
      </pc:sldChg>
      <pc:sldChg chg="modSp add replId">
        <pc:chgData name="Rishi j" userId="04584c23ea9f5377" providerId="Windows Live" clId="Web-{74BEAEBE-6272-44BF-771B-AC6C06B3416B}" dt="2024-09-02T11:00:18.785" v="185" actId="20577"/>
        <pc:sldMkLst>
          <pc:docMk/>
          <pc:sldMk cId="4240476364" sldId="259"/>
        </pc:sldMkLst>
        <pc:spChg chg="mod">
          <ac:chgData name="Rishi j" userId="04584c23ea9f5377" providerId="Windows Live" clId="Web-{74BEAEBE-6272-44BF-771B-AC6C06B3416B}" dt="2024-09-02T10:55:11.312" v="40" actId="20577"/>
          <ac:spMkLst>
            <pc:docMk/>
            <pc:sldMk cId="4240476364" sldId="259"/>
            <ac:spMk id="2" creationId="{610BB172-82E8-F972-D237-20CBFD7E01D8}"/>
          </ac:spMkLst>
        </pc:spChg>
        <pc:spChg chg="mod">
          <ac:chgData name="Rishi j" userId="04584c23ea9f5377" providerId="Windows Live" clId="Web-{74BEAEBE-6272-44BF-771B-AC6C06B3416B}" dt="2024-09-02T11:00:18.785" v="185" actId="20577"/>
          <ac:spMkLst>
            <pc:docMk/>
            <pc:sldMk cId="4240476364" sldId="259"/>
            <ac:spMk id="3" creationId="{689A5861-814C-9C0B-2C3A-DE4ADB913013}"/>
          </ac:spMkLst>
        </pc:spChg>
      </pc:sldChg>
      <pc:sldChg chg="modSp add replId">
        <pc:chgData name="Rishi j" userId="04584c23ea9f5377" providerId="Windows Live" clId="Web-{74BEAEBE-6272-44BF-771B-AC6C06B3416B}" dt="2024-09-02T11:04:51.942" v="245" actId="20577"/>
        <pc:sldMkLst>
          <pc:docMk/>
          <pc:sldMk cId="2306162608" sldId="260"/>
        </pc:sldMkLst>
        <pc:spChg chg="mod">
          <ac:chgData name="Rishi j" userId="04584c23ea9f5377" providerId="Windows Live" clId="Web-{74BEAEBE-6272-44BF-771B-AC6C06B3416B}" dt="2024-09-02T11:03:30.078" v="191" actId="20577"/>
          <ac:spMkLst>
            <pc:docMk/>
            <pc:sldMk cId="2306162608" sldId="260"/>
            <ac:spMk id="2" creationId="{610BB172-82E8-F972-D237-20CBFD7E01D8}"/>
          </ac:spMkLst>
        </pc:spChg>
        <pc:spChg chg="mod">
          <ac:chgData name="Rishi j" userId="04584c23ea9f5377" providerId="Windows Live" clId="Web-{74BEAEBE-6272-44BF-771B-AC6C06B3416B}" dt="2024-09-02T11:04:51.942" v="245" actId="20577"/>
          <ac:spMkLst>
            <pc:docMk/>
            <pc:sldMk cId="2306162608" sldId="260"/>
            <ac:spMk id="3" creationId="{689A5861-814C-9C0B-2C3A-DE4ADB913013}"/>
          </ac:spMkLst>
        </pc:spChg>
      </pc:sldChg>
      <pc:sldChg chg="modSp new">
        <pc:chgData name="Rishi j" userId="04584c23ea9f5377" providerId="Windows Live" clId="Web-{74BEAEBE-6272-44BF-771B-AC6C06B3416B}" dt="2024-09-02T11:14:42.916" v="421" actId="20577"/>
        <pc:sldMkLst>
          <pc:docMk/>
          <pc:sldMk cId="1727311371" sldId="261"/>
        </pc:sldMkLst>
        <pc:spChg chg="mod">
          <ac:chgData name="Rishi j" userId="04584c23ea9f5377" providerId="Windows Live" clId="Web-{74BEAEBE-6272-44BF-771B-AC6C06B3416B}" dt="2024-09-02T11:05:58.228" v="259" actId="20577"/>
          <ac:spMkLst>
            <pc:docMk/>
            <pc:sldMk cId="1727311371" sldId="261"/>
            <ac:spMk id="2" creationId="{5B1EB3AF-4557-B7DC-E8E3-8B1C41093175}"/>
          </ac:spMkLst>
        </pc:spChg>
        <pc:spChg chg="mod">
          <ac:chgData name="Rishi j" userId="04584c23ea9f5377" providerId="Windows Live" clId="Web-{74BEAEBE-6272-44BF-771B-AC6C06B3416B}" dt="2024-09-02T11:14:42.916" v="421" actId="20577"/>
          <ac:spMkLst>
            <pc:docMk/>
            <pc:sldMk cId="1727311371" sldId="261"/>
            <ac:spMk id="3" creationId="{2596A721-CD26-CB78-9677-AF4FB52E5B3B}"/>
          </ac:spMkLst>
        </pc:spChg>
      </pc:sldChg>
      <pc:sldChg chg="modSp new">
        <pc:chgData name="Rishi j" userId="04584c23ea9f5377" providerId="Windows Live" clId="Web-{74BEAEBE-6272-44BF-771B-AC6C06B3416B}" dt="2024-09-02T11:06:12.291" v="269" actId="20577"/>
        <pc:sldMkLst>
          <pc:docMk/>
          <pc:sldMk cId="560213801" sldId="262"/>
        </pc:sldMkLst>
        <pc:spChg chg="mod">
          <ac:chgData name="Rishi j" userId="04584c23ea9f5377" providerId="Windows Live" clId="Web-{74BEAEBE-6272-44BF-771B-AC6C06B3416B}" dt="2024-09-02T11:06:12.291" v="269" actId="20577"/>
          <ac:spMkLst>
            <pc:docMk/>
            <pc:sldMk cId="560213801" sldId="262"/>
            <ac:spMk id="2" creationId="{E52B5987-BDF7-B050-CCEA-45A397C779D0}"/>
          </ac:spMkLst>
        </pc:spChg>
      </pc:sldChg>
    </pc:docChg>
  </pc:docChgLst>
  <pc:docChgLst>
    <pc:chgData name="Rishi j" userId="04584c23ea9f5377" providerId="Windows Live" clId="Web-{E3ED5C14-DAF2-7A87-457C-089C69505F51}"/>
    <pc:docChg chg="modSld">
      <pc:chgData name="Rishi j" userId="04584c23ea9f5377" providerId="Windows Live" clId="Web-{E3ED5C14-DAF2-7A87-457C-089C69505F51}" dt="2024-09-02T13:20:36.604" v="55" actId="20577"/>
      <pc:docMkLst>
        <pc:docMk/>
      </pc:docMkLst>
      <pc:sldChg chg="modSp">
        <pc:chgData name="Rishi j" userId="04584c23ea9f5377" providerId="Windows Live" clId="Web-{E3ED5C14-DAF2-7A87-457C-089C69505F51}" dt="2024-09-02T13:20:36.604" v="55" actId="20577"/>
        <pc:sldMkLst>
          <pc:docMk/>
          <pc:sldMk cId="1727311371" sldId="261"/>
        </pc:sldMkLst>
        <pc:spChg chg="mod">
          <ac:chgData name="Rishi j" userId="04584c23ea9f5377" providerId="Windows Live" clId="Web-{E3ED5C14-DAF2-7A87-457C-089C69505F51}" dt="2024-09-02T13:20:36.604" v="55" actId="20577"/>
          <ac:spMkLst>
            <pc:docMk/>
            <pc:sldMk cId="1727311371" sldId="261"/>
            <ac:spMk id="3" creationId="{2596A721-CD26-CB78-9677-AF4FB52E5B3B}"/>
          </ac:spMkLst>
        </pc:spChg>
      </pc:sldChg>
    </pc:docChg>
  </pc:docChgLst>
  <pc:docChgLst>
    <pc:chgData name="Rishi j" userId="04584c23ea9f5377" providerId="Windows Live" clId="Web-{6CD38DEF-E211-763A-BCF3-591D922E4F25}"/>
    <pc:docChg chg="addSld modSld addMainMaster delMainMaster">
      <pc:chgData name="Rishi j" userId="04584c23ea9f5377" providerId="Windows Live" clId="Web-{6CD38DEF-E211-763A-BCF3-591D922E4F25}" dt="2024-09-02T10:51:32.102" v="111"/>
      <pc:docMkLst>
        <pc:docMk/>
      </pc:docMkLst>
      <pc:sldChg chg="addSp delSp modSp mod setBg modClrScheme setClrOvrMap chgLayout">
        <pc:chgData name="Rishi j" userId="04584c23ea9f5377" providerId="Windows Live" clId="Web-{6CD38DEF-E211-763A-BCF3-591D922E4F25}" dt="2024-09-02T10:51:32.102" v="111"/>
        <pc:sldMkLst>
          <pc:docMk/>
          <pc:sldMk cId="109857222" sldId="256"/>
        </pc:sldMkLst>
        <pc:spChg chg="mod">
          <ac:chgData name="Rishi j" userId="04584c23ea9f5377" providerId="Windows Live" clId="Web-{6CD38DEF-E211-763A-BCF3-591D922E4F25}" dt="2024-09-02T10:51:32.102" v="111"/>
          <ac:spMkLst>
            <pc:docMk/>
            <pc:sldMk cId="109857222" sldId="256"/>
            <ac:spMk id="2" creationId="{00000000-0000-0000-0000-000000000000}"/>
          </ac:spMkLst>
        </pc:spChg>
        <pc:spChg chg="mod">
          <ac:chgData name="Rishi j" userId="04584c23ea9f5377" providerId="Windows Live" clId="Web-{6CD38DEF-E211-763A-BCF3-591D922E4F25}" dt="2024-09-02T10:51:32.102" v="111"/>
          <ac:spMkLst>
            <pc:docMk/>
            <pc:sldMk cId="109857222" sldId="256"/>
            <ac:spMk id="3" creationId="{00000000-0000-0000-0000-000000000000}"/>
          </ac:spMkLst>
        </pc:spChg>
        <pc:spChg chg="add del mod">
          <ac:chgData name="Rishi j" userId="04584c23ea9f5377" providerId="Windows Live" clId="Web-{6CD38DEF-E211-763A-BCF3-591D922E4F25}" dt="2024-09-02T10:40:26.912" v="74"/>
          <ac:spMkLst>
            <pc:docMk/>
            <pc:sldMk cId="109857222" sldId="256"/>
            <ac:spMk id="5" creationId="{C796CBBB-79A5-2D1F-FE43-6EAEDBAA0090}"/>
          </ac:spMkLst>
        </pc:spChg>
        <pc:spChg chg="add mod">
          <ac:chgData name="Rishi j" userId="04584c23ea9f5377" providerId="Windows Live" clId="Web-{6CD38DEF-E211-763A-BCF3-591D922E4F25}" dt="2024-09-02T10:51:32.102" v="111"/>
          <ac:spMkLst>
            <pc:docMk/>
            <pc:sldMk cId="109857222" sldId="256"/>
            <ac:spMk id="8" creationId="{64D861AE-4D49-A308-2540-7072C69E074B}"/>
          </ac:spMkLst>
        </pc:spChg>
        <pc:spChg chg="add del">
          <ac:chgData name="Rishi j" userId="04584c23ea9f5377" providerId="Windows Live" clId="Web-{6CD38DEF-E211-763A-BCF3-591D922E4F25}" dt="2024-09-02T10:49:06.098" v="102"/>
          <ac:spMkLst>
            <pc:docMk/>
            <pc:sldMk cId="109857222" sldId="256"/>
            <ac:spMk id="9" creationId="{46B9231A-B34B-4A29-A6AC-532E1EE81575}"/>
          </ac:spMkLst>
        </pc:spChg>
        <pc:spChg chg="add del">
          <ac:chgData name="Rishi j" userId="04584c23ea9f5377" providerId="Windows Live" clId="Web-{6CD38DEF-E211-763A-BCF3-591D922E4F25}" dt="2024-09-02T10:51:32.102" v="111"/>
          <ac:spMkLst>
            <pc:docMk/>
            <pc:sldMk cId="109857222" sldId="256"/>
            <ac:spMk id="16" creationId="{1A1512B6-66BD-4FD6-AE2F-A3BB5D7A672F}"/>
          </ac:spMkLst>
        </pc:spChg>
        <pc:spChg chg="add del">
          <ac:chgData name="Rishi j" userId="04584c23ea9f5377" providerId="Windows Live" clId="Web-{6CD38DEF-E211-763A-BCF3-591D922E4F25}" dt="2024-09-02T10:51:32.102" v="111"/>
          <ac:spMkLst>
            <pc:docMk/>
            <pc:sldMk cId="109857222" sldId="256"/>
            <ac:spMk id="18" creationId="{19F9BF86-FE94-4517-B97D-026C7515E589}"/>
          </ac:spMkLst>
        </pc:spChg>
        <pc:spChg chg="add">
          <ac:chgData name="Rishi j" userId="04584c23ea9f5377" providerId="Windows Live" clId="Web-{6CD38DEF-E211-763A-BCF3-591D922E4F25}" dt="2024-09-02T10:51:32.102" v="111"/>
          <ac:spMkLst>
            <pc:docMk/>
            <pc:sldMk cId="109857222" sldId="256"/>
            <ac:spMk id="25" creationId="{59A9681A-2486-4655-A876-E26402CA2EF6}"/>
          </ac:spMkLst>
        </pc:spChg>
        <pc:spChg chg="add">
          <ac:chgData name="Rishi j" userId="04584c23ea9f5377" providerId="Windows Live" clId="Web-{6CD38DEF-E211-763A-BCF3-591D922E4F25}" dt="2024-09-02T10:51:32.102" v="111"/>
          <ac:spMkLst>
            <pc:docMk/>
            <pc:sldMk cId="109857222" sldId="256"/>
            <ac:spMk id="27" creationId="{C9BB6818-31C2-4340-98F8-64FF7F46A414}"/>
          </ac:spMkLst>
        </pc:spChg>
        <pc:picChg chg="add del mod">
          <ac:chgData name="Rishi j" userId="04584c23ea9f5377" providerId="Windows Live" clId="Web-{6CD38DEF-E211-763A-BCF3-591D922E4F25}" dt="2024-09-02T10:40:20.958" v="71"/>
          <ac:picMkLst>
            <pc:docMk/>
            <pc:sldMk cId="109857222" sldId="256"/>
            <ac:picMk id="4" creationId="{0FA68F4B-E89F-7477-3CFC-822284D45D78}"/>
          </ac:picMkLst>
        </pc:picChg>
        <pc:picChg chg="add del mod">
          <ac:chgData name="Rishi j" userId="04584c23ea9f5377" providerId="Windows Live" clId="Web-{6CD38DEF-E211-763A-BCF3-591D922E4F25}" dt="2024-09-02T10:51:03.727" v="109"/>
          <ac:picMkLst>
            <pc:docMk/>
            <pc:sldMk cId="109857222" sldId="256"/>
            <ac:picMk id="6" creationId="{DD5ABB93-41BD-4D48-8BB0-47A6ED68008C}"/>
          </ac:picMkLst>
        </pc:picChg>
        <pc:picChg chg="add mod ord">
          <ac:chgData name="Rishi j" userId="04584c23ea9f5377" providerId="Windows Live" clId="Web-{6CD38DEF-E211-763A-BCF3-591D922E4F25}" dt="2024-09-02T10:51:32.102" v="111"/>
          <ac:picMkLst>
            <pc:docMk/>
            <pc:sldMk cId="109857222" sldId="256"/>
            <ac:picMk id="7" creationId="{E7D9577F-28BE-6AB9-A13E-5ABEA33611FB}"/>
          </ac:picMkLst>
        </pc:picChg>
        <pc:cxnChg chg="add del">
          <ac:chgData name="Rishi j" userId="04584c23ea9f5377" providerId="Windows Live" clId="Web-{6CD38DEF-E211-763A-BCF3-591D922E4F25}" dt="2024-09-02T10:49:06.098" v="102"/>
          <ac:cxnSpMkLst>
            <pc:docMk/>
            <pc:sldMk cId="109857222" sldId="256"/>
            <ac:cxnSpMk id="11" creationId="{F0CE0765-E93C-4D37-9D5F-D464EFB10FA7}"/>
          </ac:cxnSpMkLst>
        </pc:cxnChg>
        <pc:cxnChg chg="add del">
          <ac:chgData name="Rishi j" userId="04584c23ea9f5377" providerId="Windows Live" clId="Web-{6CD38DEF-E211-763A-BCF3-591D922E4F25}" dt="2024-09-02T10:51:32.102" v="111"/>
          <ac:cxnSpMkLst>
            <pc:docMk/>
            <pc:sldMk cId="109857222" sldId="256"/>
            <ac:cxnSpMk id="20" creationId="{F0CE0765-E93C-4D37-9D5F-D464EFB10FA7}"/>
          </ac:cxnSpMkLst>
        </pc:cxnChg>
        <pc:cxnChg chg="add">
          <ac:chgData name="Rishi j" userId="04584c23ea9f5377" providerId="Windows Live" clId="Web-{6CD38DEF-E211-763A-BCF3-591D922E4F25}" dt="2024-09-02T10:51:32.102" v="111"/>
          <ac:cxnSpMkLst>
            <pc:docMk/>
            <pc:sldMk cId="109857222" sldId="256"/>
            <ac:cxnSpMk id="29" creationId="{F0CE0765-E93C-4D37-9D5F-D464EFB10FA7}"/>
          </ac:cxnSpMkLst>
        </pc:cxnChg>
      </pc:sldChg>
      <pc:sldChg chg="modSp new mod modClrScheme chgLayout">
        <pc:chgData name="Rishi j" userId="04584c23ea9f5377" providerId="Windows Live" clId="Web-{6CD38DEF-E211-763A-BCF3-591D922E4F25}" dt="2024-09-02T10:50:18.475" v="108" actId="20577"/>
        <pc:sldMkLst>
          <pc:docMk/>
          <pc:sldMk cId="146513010" sldId="257"/>
        </pc:sldMkLst>
        <pc:spChg chg="mod ord">
          <ac:chgData name="Rishi j" userId="04584c23ea9f5377" providerId="Windows Live" clId="Web-{6CD38DEF-E211-763A-BCF3-591D922E4F25}" dt="2024-09-02T10:50:18.475" v="108" actId="20577"/>
          <ac:spMkLst>
            <pc:docMk/>
            <pc:sldMk cId="146513010" sldId="257"/>
            <ac:spMk id="2" creationId="{610BB172-82E8-F972-D237-20CBFD7E01D8}"/>
          </ac:spMkLst>
        </pc:spChg>
        <pc:spChg chg="mod ord">
          <ac:chgData name="Rishi j" userId="04584c23ea9f5377" providerId="Windows Live" clId="Web-{6CD38DEF-E211-763A-BCF3-591D922E4F25}" dt="2024-09-02T10:48:15.550" v="101"/>
          <ac:spMkLst>
            <pc:docMk/>
            <pc:sldMk cId="146513010" sldId="257"/>
            <ac:spMk id="3" creationId="{689A5861-814C-9C0B-2C3A-DE4ADB913013}"/>
          </ac:spMkLst>
        </pc:spChg>
      </pc:sldChg>
      <pc:sldChg chg="add replId">
        <pc:chgData name="Rishi j" userId="04584c23ea9f5377" providerId="Windows Live" clId="Web-{6CD38DEF-E211-763A-BCF3-591D922E4F25}" dt="2024-09-02T10:48:02.190" v="100"/>
        <pc:sldMkLst>
          <pc:docMk/>
          <pc:sldMk cId="1865058580" sldId="258"/>
        </pc:sldMkLst>
      </pc:sldChg>
      <pc:sldMasterChg chg="del delSldLayout">
        <pc:chgData name="Rishi j" userId="04584c23ea9f5377" providerId="Windows Live" clId="Web-{6CD38DEF-E211-763A-BCF3-591D922E4F25}" dt="2024-09-02T10:42:46.650" v="75"/>
        <pc:sldMasterMkLst>
          <pc:docMk/>
          <pc:sldMasterMk cId="2460954070" sldId="2147483660"/>
        </pc:sldMasterMkLst>
        <pc:sldLayoutChg chg="del">
          <pc:chgData name="Rishi j" userId="04584c23ea9f5377" providerId="Windows Live" clId="Web-{6CD38DEF-E211-763A-BCF3-591D922E4F25}" dt="2024-09-02T10:42:46.650" v="75"/>
          <pc:sldLayoutMkLst>
            <pc:docMk/>
            <pc:sldMasterMk cId="2460954070" sldId="2147483660"/>
            <pc:sldLayoutMk cId="2385387890" sldId="2147483661"/>
          </pc:sldLayoutMkLst>
        </pc:sldLayoutChg>
        <pc:sldLayoutChg chg="del">
          <pc:chgData name="Rishi j" userId="04584c23ea9f5377" providerId="Windows Live" clId="Web-{6CD38DEF-E211-763A-BCF3-591D922E4F25}" dt="2024-09-02T10:42:46.650" v="75"/>
          <pc:sldLayoutMkLst>
            <pc:docMk/>
            <pc:sldMasterMk cId="2460954070" sldId="2147483660"/>
            <pc:sldLayoutMk cId="949138452" sldId="2147483662"/>
          </pc:sldLayoutMkLst>
        </pc:sldLayoutChg>
        <pc:sldLayoutChg chg="del">
          <pc:chgData name="Rishi j" userId="04584c23ea9f5377" providerId="Windows Live" clId="Web-{6CD38DEF-E211-763A-BCF3-591D922E4F25}" dt="2024-09-02T10:42:46.650" v="75"/>
          <pc:sldLayoutMkLst>
            <pc:docMk/>
            <pc:sldMasterMk cId="2460954070" sldId="2147483660"/>
            <pc:sldLayoutMk cId="2591524520" sldId="2147483663"/>
          </pc:sldLayoutMkLst>
        </pc:sldLayoutChg>
        <pc:sldLayoutChg chg="del">
          <pc:chgData name="Rishi j" userId="04584c23ea9f5377" providerId="Windows Live" clId="Web-{6CD38DEF-E211-763A-BCF3-591D922E4F25}" dt="2024-09-02T10:42:46.650" v="75"/>
          <pc:sldLayoutMkLst>
            <pc:docMk/>
            <pc:sldMasterMk cId="2460954070" sldId="2147483660"/>
            <pc:sldLayoutMk cId="1203092039" sldId="2147483664"/>
          </pc:sldLayoutMkLst>
        </pc:sldLayoutChg>
        <pc:sldLayoutChg chg="del">
          <pc:chgData name="Rishi j" userId="04584c23ea9f5377" providerId="Windows Live" clId="Web-{6CD38DEF-E211-763A-BCF3-591D922E4F25}" dt="2024-09-02T10:42:46.650" v="75"/>
          <pc:sldLayoutMkLst>
            <pc:docMk/>
            <pc:sldMasterMk cId="2460954070" sldId="2147483660"/>
            <pc:sldLayoutMk cId="3733172339" sldId="2147483665"/>
          </pc:sldLayoutMkLst>
        </pc:sldLayoutChg>
        <pc:sldLayoutChg chg="del">
          <pc:chgData name="Rishi j" userId="04584c23ea9f5377" providerId="Windows Live" clId="Web-{6CD38DEF-E211-763A-BCF3-591D922E4F25}" dt="2024-09-02T10:42:46.650" v="75"/>
          <pc:sldLayoutMkLst>
            <pc:docMk/>
            <pc:sldMasterMk cId="2460954070" sldId="2147483660"/>
            <pc:sldLayoutMk cId="3210312558" sldId="2147483666"/>
          </pc:sldLayoutMkLst>
        </pc:sldLayoutChg>
        <pc:sldLayoutChg chg="del">
          <pc:chgData name="Rishi j" userId="04584c23ea9f5377" providerId="Windows Live" clId="Web-{6CD38DEF-E211-763A-BCF3-591D922E4F25}" dt="2024-09-02T10:42:46.650" v="75"/>
          <pc:sldLayoutMkLst>
            <pc:docMk/>
            <pc:sldMasterMk cId="2460954070" sldId="2147483660"/>
            <pc:sldLayoutMk cId="3146388984" sldId="2147483667"/>
          </pc:sldLayoutMkLst>
        </pc:sldLayoutChg>
        <pc:sldLayoutChg chg="del">
          <pc:chgData name="Rishi j" userId="04584c23ea9f5377" providerId="Windows Live" clId="Web-{6CD38DEF-E211-763A-BCF3-591D922E4F25}" dt="2024-09-02T10:42:46.650" v="75"/>
          <pc:sldLayoutMkLst>
            <pc:docMk/>
            <pc:sldMasterMk cId="2460954070" sldId="2147483660"/>
            <pc:sldLayoutMk cId="3171841454" sldId="2147483668"/>
          </pc:sldLayoutMkLst>
        </pc:sldLayoutChg>
        <pc:sldLayoutChg chg="del">
          <pc:chgData name="Rishi j" userId="04584c23ea9f5377" providerId="Windows Live" clId="Web-{6CD38DEF-E211-763A-BCF3-591D922E4F25}" dt="2024-09-02T10:42:46.650" v="75"/>
          <pc:sldLayoutMkLst>
            <pc:docMk/>
            <pc:sldMasterMk cId="2460954070" sldId="2147483660"/>
            <pc:sldLayoutMk cId="1718958274" sldId="2147483669"/>
          </pc:sldLayoutMkLst>
        </pc:sldLayoutChg>
        <pc:sldLayoutChg chg="del">
          <pc:chgData name="Rishi j" userId="04584c23ea9f5377" providerId="Windows Live" clId="Web-{6CD38DEF-E211-763A-BCF3-591D922E4F25}" dt="2024-09-02T10:42:46.650" v="75"/>
          <pc:sldLayoutMkLst>
            <pc:docMk/>
            <pc:sldMasterMk cId="2460954070" sldId="2147483660"/>
            <pc:sldLayoutMk cId="2202905451" sldId="2147483670"/>
          </pc:sldLayoutMkLst>
        </pc:sldLayoutChg>
        <pc:sldLayoutChg chg="del">
          <pc:chgData name="Rishi j" userId="04584c23ea9f5377" providerId="Windows Live" clId="Web-{6CD38DEF-E211-763A-BCF3-591D922E4F25}" dt="2024-09-02T10:42:46.650" v="75"/>
          <pc:sldLayoutMkLst>
            <pc:docMk/>
            <pc:sldMasterMk cId="2460954070" sldId="2147483660"/>
            <pc:sldLayoutMk cId="3479445657" sldId="2147483671"/>
          </pc:sldLayoutMkLst>
        </pc:sldLayoutChg>
      </pc:sldMasterChg>
      <pc:sldMasterChg chg="add addSldLayout">
        <pc:chgData name="Rishi j" userId="04584c23ea9f5377" providerId="Windows Live" clId="Web-{6CD38DEF-E211-763A-BCF3-591D922E4F25}" dt="2024-09-02T10:42:46.650" v="75"/>
        <pc:sldMasterMkLst>
          <pc:docMk/>
          <pc:sldMasterMk cId="3672322612" sldId="2147483763"/>
        </pc:sldMasterMkLst>
        <pc:sldLayoutChg chg="add">
          <pc:chgData name="Rishi j" userId="04584c23ea9f5377" providerId="Windows Live" clId="Web-{6CD38DEF-E211-763A-BCF3-591D922E4F25}" dt="2024-09-02T10:42:46.650" v="75"/>
          <pc:sldLayoutMkLst>
            <pc:docMk/>
            <pc:sldMasterMk cId="3672322612" sldId="2147483763"/>
            <pc:sldLayoutMk cId="3654198522" sldId="2147483752"/>
          </pc:sldLayoutMkLst>
        </pc:sldLayoutChg>
        <pc:sldLayoutChg chg="add">
          <pc:chgData name="Rishi j" userId="04584c23ea9f5377" providerId="Windows Live" clId="Web-{6CD38DEF-E211-763A-BCF3-591D922E4F25}" dt="2024-09-02T10:42:46.650" v="75"/>
          <pc:sldLayoutMkLst>
            <pc:docMk/>
            <pc:sldMasterMk cId="3672322612" sldId="2147483763"/>
            <pc:sldLayoutMk cId="273909330" sldId="2147483753"/>
          </pc:sldLayoutMkLst>
        </pc:sldLayoutChg>
        <pc:sldLayoutChg chg="add">
          <pc:chgData name="Rishi j" userId="04584c23ea9f5377" providerId="Windows Live" clId="Web-{6CD38DEF-E211-763A-BCF3-591D922E4F25}" dt="2024-09-02T10:42:46.650" v="75"/>
          <pc:sldLayoutMkLst>
            <pc:docMk/>
            <pc:sldMasterMk cId="3672322612" sldId="2147483763"/>
            <pc:sldLayoutMk cId="840720485" sldId="2147483754"/>
          </pc:sldLayoutMkLst>
        </pc:sldLayoutChg>
        <pc:sldLayoutChg chg="add">
          <pc:chgData name="Rishi j" userId="04584c23ea9f5377" providerId="Windows Live" clId="Web-{6CD38DEF-E211-763A-BCF3-591D922E4F25}" dt="2024-09-02T10:42:46.650" v="75"/>
          <pc:sldLayoutMkLst>
            <pc:docMk/>
            <pc:sldMasterMk cId="3672322612" sldId="2147483763"/>
            <pc:sldLayoutMk cId="1939930925" sldId="2147483755"/>
          </pc:sldLayoutMkLst>
        </pc:sldLayoutChg>
        <pc:sldLayoutChg chg="add">
          <pc:chgData name="Rishi j" userId="04584c23ea9f5377" providerId="Windows Live" clId="Web-{6CD38DEF-E211-763A-BCF3-591D922E4F25}" dt="2024-09-02T10:42:46.650" v="75"/>
          <pc:sldLayoutMkLst>
            <pc:docMk/>
            <pc:sldMasterMk cId="3672322612" sldId="2147483763"/>
            <pc:sldLayoutMk cId="79386545" sldId="2147483756"/>
          </pc:sldLayoutMkLst>
        </pc:sldLayoutChg>
        <pc:sldLayoutChg chg="add">
          <pc:chgData name="Rishi j" userId="04584c23ea9f5377" providerId="Windows Live" clId="Web-{6CD38DEF-E211-763A-BCF3-591D922E4F25}" dt="2024-09-02T10:42:46.650" v="75"/>
          <pc:sldLayoutMkLst>
            <pc:docMk/>
            <pc:sldMasterMk cId="3672322612" sldId="2147483763"/>
            <pc:sldLayoutMk cId="985485662" sldId="2147483757"/>
          </pc:sldLayoutMkLst>
        </pc:sldLayoutChg>
        <pc:sldLayoutChg chg="add">
          <pc:chgData name="Rishi j" userId="04584c23ea9f5377" providerId="Windows Live" clId="Web-{6CD38DEF-E211-763A-BCF3-591D922E4F25}" dt="2024-09-02T10:42:46.650" v="75"/>
          <pc:sldLayoutMkLst>
            <pc:docMk/>
            <pc:sldMasterMk cId="3672322612" sldId="2147483763"/>
            <pc:sldLayoutMk cId="1527226053" sldId="2147483758"/>
          </pc:sldLayoutMkLst>
        </pc:sldLayoutChg>
        <pc:sldLayoutChg chg="add">
          <pc:chgData name="Rishi j" userId="04584c23ea9f5377" providerId="Windows Live" clId="Web-{6CD38DEF-E211-763A-BCF3-591D922E4F25}" dt="2024-09-02T10:42:46.650" v="75"/>
          <pc:sldLayoutMkLst>
            <pc:docMk/>
            <pc:sldMasterMk cId="3672322612" sldId="2147483763"/>
            <pc:sldLayoutMk cId="360234003" sldId="2147483759"/>
          </pc:sldLayoutMkLst>
        </pc:sldLayoutChg>
        <pc:sldLayoutChg chg="add">
          <pc:chgData name="Rishi j" userId="04584c23ea9f5377" providerId="Windows Live" clId="Web-{6CD38DEF-E211-763A-BCF3-591D922E4F25}" dt="2024-09-02T10:42:46.650" v="75"/>
          <pc:sldLayoutMkLst>
            <pc:docMk/>
            <pc:sldMasterMk cId="3672322612" sldId="2147483763"/>
            <pc:sldLayoutMk cId="1823051490" sldId="2147483760"/>
          </pc:sldLayoutMkLst>
        </pc:sldLayoutChg>
        <pc:sldLayoutChg chg="add">
          <pc:chgData name="Rishi j" userId="04584c23ea9f5377" providerId="Windows Live" clId="Web-{6CD38DEF-E211-763A-BCF3-591D922E4F25}" dt="2024-09-02T10:42:46.650" v="75"/>
          <pc:sldLayoutMkLst>
            <pc:docMk/>
            <pc:sldMasterMk cId="3672322612" sldId="2147483763"/>
            <pc:sldLayoutMk cId="3063582807" sldId="2147483761"/>
          </pc:sldLayoutMkLst>
        </pc:sldLayoutChg>
        <pc:sldLayoutChg chg="add">
          <pc:chgData name="Rishi j" userId="04584c23ea9f5377" providerId="Windows Live" clId="Web-{6CD38DEF-E211-763A-BCF3-591D922E4F25}" dt="2024-09-02T10:42:46.650" v="75"/>
          <pc:sldLayoutMkLst>
            <pc:docMk/>
            <pc:sldMasterMk cId="3672322612" sldId="2147483763"/>
            <pc:sldLayoutMk cId="378076060" sldId="2147483762"/>
          </pc:sldLayoutMkLst>
        </pc:sldLayoutChg>
      </pc:sldMasterChg>
    </pc:docChg>
  </pc:docChgLst>
  <pc:docChgLst>
    <pc:chgData name="Rishi j" userId="04584c23ea9f5377" providerId="Windows Live" clId="Web-{0E975997-15F8-2771-BCC0-7BFAF66A7211}"/>
    <pc:docChg chg="addSld delSld modSld">
      <pc:chgData name="Rishi j" userId="04584c23ea9f5377" providerId="Windows Live" clId="Web-{0E975997-15F8-2771-BCC0-7BFAF66A7211}" dt="2024-09-02T18:42:56.207" v="551"/>
      <pc:docMkLst>
        <pc:docMk/>
      </pc:docMkLst>
      <pc:sldChg chg="modSp">
        <pc:chgData name="Rishi j" userId="04584c23ea9f5377" providerId="Windows Live" clId="Web-{0E975997-15F8-2771-BCC0-7BFAF66A7211}" dt="2024-09-02T14:20:10.186" v="8" actId="20577"/>
        <pc:sldMkLst>
          <pc:docMk/>
          <pc:sldMk cId="560213801" sldId="262"/>
        </pc:sldMkLst>
        <pc:spChg chg="mod">
          <ac:chgData name="Rishi j" userId="04584c23ea9f5377" providerId="Windows Live" clId="Web-{0E975997-15F8-2771-BCC0-7BFAF66A7211}" dt="2024-09-02T14:20:10.186" v="8" actId="20577"/>
          <ac:spMkLst>
            <pc:docMk/>
            <pc:sldMk cId="560213801" sldId="262"/>
            <ac:spMk id="3" creationId="{39105CE1-6117-D05B-0013-EEA007BE9006}"/>
          </ac:spMkLst>
        </pc:spChg>
      </pc:sldChg>
      <pc:sldChg chg="addSp delSp modSp add replId">
        <pc:chgData name="Rishi j" userId="04584c23ea9f5377" providerId="Windows Live" clId="Web-{0E975997-15F8-2771-BCC0-7BFAF66A7211}" dt="2024-09-02T14:19:31.013" v="7"/>
        <pc:sldMkLst>
          <pc:docMk/>
          <pc:sldMk cId="2071843274" sldId="263"/>
        </pc:sldMkLst>
        <pc:spChg chg="mod">
          <ac:chgData name="Rishi j" userId="04584c23ea9f5377" providerId="Windows Live" clId="Web-{0E975997-15F8-2771-BCC0-7BFAF66A7211}" dt="2024-09-02T13:21:14.361" v="6" actId="20577"/>
          <ac:spMkLst>
            <pc:docMk/>
            <pc:sldMk cId="2071843274" sldId="263"/>
            <ac:spMk id="2" creationId="{E52B5987-BDF7-B050-CCEA-45A397C779D0}"/>
          </ac:spMkLst>
        </pc:spChg>
        <pc:spChg chg="del">
          <ac:chgData name="Rishi j" userId="04584c23ea9f5377" providerId="Windows Live" clId="Web-{0E975997-15F8-2771-BCC0-7BFAF66A7211}" dt="2024-09-02T14:19:31.013" v="7"/>
          <ac:spMkLst>
            <pc:docMk/>
            <pc:sldMk cId="2071843274" sldId="263"/>
            <ac:spMk id="3" creationId="{39105CE1-6117-D05B-0013-EEA007BE9006}"/>
          </ac:spMkLst>
        </pc:spChg>
        <pc:picChg chg="add mod ord">
          <ac:chgData name="Rishi j" userId="04584c23ea9f5377" providerId="Windows Live" clId="Web-{0E975997-15F8-2771-BCC0-7BFAF66A7211}" dt="2024-09-02T14:19:31.013" v="7"/>
          <ac:picMkLst>
            <pc:docMk/>
            <pc:sldMk cId="2071843274" sldId="263"/>
            <ac:picMk id="4" creationId="{91D5F2BE-BA9E-F56D-36E3-BFBD625F8C45}"/>
          </ac:picMkLst>
        </pc:picChg>
      </pc:sldChg>
      <pc:sldChg chg="addSp delSp modSp add replId">
        <pc:chgData name="Rishi j" userId="04584c23ea9f5377" providerId="Windows Live" clId="Web-{0E975997-15F8-2771-BCC0-7BFAF66A7211}" dt="2024-09-02T14:25:21.582" v="72" actId="20577"/>
        <pc:sldMkLst>
          <pc:docMk/>
          <pc:sldMk cId="4253618555" sldId="264"/>
        </pc:sldMkLst>
        <pc:spChg chg="mod">
          <ac:chgData name="Rishi j" userId="04584c23ea9f5377" providerId="Windows Live" clId="Web-{0E975997-15F8-2771-BCC0-7BFAF66A7211}" dt="2024-09-02T14:21:11.234" v="17" actId="20577"/>
          <ac:spMkLst>
            <pc:docMk/>
            <pc:sldMk cId="4253618555" sldId="264"/>
            <ac:spMk id="2" creationId="{E52B5987-BDF7-B050-CCEA-45A397C779D0}"/>
          </ac:spMkLst>
        </pc:spChg>
        <pc:spChg chg="add mod">
          <ac:chgData name="Rishi j" userId="04584c23ea9f5377" providerId="Windows Live" clId="Web-{0E975997-15F8-2771-BCC0-7BFAF66A7211}" dt="2024-09-02T14:25:21.582" v="72" actId="20577"/>
          <ac:spMkLst>
            <pc:docMk/>
            <pc:sldMk cId="4253618555" sldId="264"/>
            <ac:spMk id="5" creationId="{3349FC13-E182-EE2D-7986-7149EAB1B1BC}"/>
          </ac:spMkLst>
        </pc:spChg>
        <pc:picChg chg="del">
          <ac:chgData name="Rishi j" userId="04584c23ea9f5377" providerId="Windows Live" clId="Web-{0E975997-15F8-2771-BCC0-7BFAF66A7211}" dt="2024-09-02T14:20:57.202" v="10"/>
          <ac:picMkLst>
            <pc:docMk/>
            <pc:sldMk cId="4253618555" sldId="264"/>
            <ac:picMk id="4" creationId="{91D5F2BE-BA9E-F56D-36E3-BFBD625F8C45}"/>
          </ac:picMkLst>
        </pc:picChg>
      </pc:sldChg>
      <pc:sldChg chg="modSp add replId">
        <pc:chgData name="Rishi j" userId="04584c23ea9f5377" providerId="Windows Live" clId="Web-{0E975997-15F8-2771-BCC0-7BFAF66A7211}" dt="2024-09-02T14:27:06.037" v="101" actId="20577"/>
        <pc:sldMkLst>
          <pc:docMk/>
          <pc:sldMk cId="1020791633" sldId="265"/>
        </pc:sldMkLst>
        <pc:spChg chg="mod">
          <ac:chgData name="Rishi j" userId="04584c23ea9f5377" providerId="Windows Live" clId="Web-{0E975997-15F8-2771-BCC0-7BFAF66A7211}" dt="2024-09-02T14:27:06.037" v="101" actId="20577"/>
          <ac:spMkLst>
            <pc:docMk/>
            <pc:sldMk cId="1020791633" sldId="265"/>
            <ac:spMk id="5" creationId="{3349FC13-E182-EE2D-7986-7149EAB1B1BC}"/>
          </ac:spMkLst>
        </pc:spChg>
      </pc:sldChg>
      <pc:sldChg chg="addSp delSp modSp new">
        <pc:chgData name="Rishi j" userId="04584c23ea9f5377" providerId="Windows Live" clId="Web-{0E975997-15F8-2771-BCC0-7BFAF66A7211}" dt="2024-09-02T16:17:23.702" v="246" actId="20577"/>
        <pc:sldMkLst>
          <pc:docMk/>
          <pc:sldMk cId="1240313410" sldId="266"/>
        </pc:sldMkLst>
        <pc:spChg chg="mod">
          <ac:chgData name="Rishi j" userId="04584c23ea9f5377" providerId="Windows Live" clId="Web-{0E975997-15F8-2771-BCC0-7BFAF66A7211}" dt="2024-09-02T16:17:23.702" v="246" actId="20577"/>
          <ac:spMkLst>
            <pc:docMk/>
            <pc:sldMk cId="1240313410" sldId="266"/>
            <ac:spMk id="2" creationId="{127BB00C-477A-AD0E-F1A2-A1ADBF9BD087}"/>
          </ac:spMkLst>
        </pc:spChg>
        <pc:spChg chg="del">
          <ac:chgData name="Rishi j" userId="04584c23ea9f5377" providerId="Windows Live" clId="Web-{0E975997-15F8-2771-BCC0-7BFAF66A7211}" dt="2024-09-02T16:01:36.491" v="153"/>
          <ac:spMkLst>
            <pc:docMk/>
            <pc:sldMk cId="1240313410" sldId="266"/>
            <ac:spMk id="3" creationId="{F11BF057-44A6-B963-6668-8E689E00065E}"/>
          </ac:spMkLst>
        </pc:spChg>
        <pc:spChg chg="del">
          <ac:chgData name="Rishi j" userId="04584c23ea9f5377" providerId="Windows Live" clId="Web-{0E975997-15F8-2771-BCC0-7BFAF66A7211}" dt="2024-09-02T16:16:27.451" v="237"/>
          <ac:spMkLst>
            <pc:docMk/>
            <pc:sldMk cId="1240313410" sldId="266"/>
            <ac:spMk id="4" creationId="{7B5C3043-E99E-447C-3790-EEB5703ED91F}"/>
          </ac:spMkLst>
        </pc:spChg>
        <pc:spChg chg="add del mod">
          <ac:chgData name="Rishi j" userId="04584c23ea9f5377" providerId="Windows Live" clId="Web-{0E975997-15F8-2771-BCC0-7BFAF66A7211}" dt="2024-09-02T16:03:01.618" v="158"/>
          <ac:spMkLst>
            <pc:docMk/>
            <pc:sldMk cId="1240313410" sldId="266"/>
            <ac:spMk id="10" creationId="{A964FC9B-4A97-6C4A-2EEF-830659CDAD1E}"/>
          </ac:spMkLst>
        </pc:spChg>
        <pc:spChg chg="add del mod">
          <ac:chgData name="Rishi j" userId="04584c23ea9f5377" providerId="Windows Live" clId="Web-{0E975997-15F8-2771-BCC0-7BFAF66A7211}" dt="2024-09-02T16:04:09.385" v="164"/>
          <ac:spMkLst>
            <pc:docMk/>
            <pc:sldMk cId="1240313410" sldId="266"/>
            <ac:spMk id="13" creationId="{79AB8875-1E9C-69BB-AC5C-8CE2863A92D5}"/>
          </ac:spMkLst>
        </pc:spChg>
        <pc:graphicFrameChg chg="add del mod">
          <ac:chgData name="Rishi j" userId="04584c23ea9f5377" providerId="Windows Live" clId="Web-{0E975997-15F8-2771-BCC0-7BFAF66A7211}" dt="2024-09-02T16:16:15.873" v="234" actId="14100"/>
          <ac:graphicFrameMkLst>
            <pc:docMk/>
            <pc:sldMk cId="1240313410" sldId="266"/>
            <ac:graphicFrameMk id="5" creationId="{60D959EE-EFCB-A15C-D4D3-9D60E902F485}"/>
          </ac:graphicFrameMkLst>
        </pc:graphicFrameChg>
        <pc:graphicFrameChg chg="add del mod modGraphic">
          <ac:chgData name="Rishi j" userId="04584c23ea9f5377" providerId="Windows Live" clId="Web-{0E975997-15F8-2771-BCC0-7BFAF66A7211}" dt="2024-09-02T16:00:13.629" v="148"/>
          <ac:graphicFrameMkLst>
            <pc:docMk/>
            <pc:sldMk cId="1240313410" sldId="266"/>
            <ac:graphicFrameMk id="7" creationId="{7DACC7C0-8E03-E6E2-A1DE-5F2220F4FB39}"/>
          </ac:graphicFrameMkLst>
        </pc:graphicFrameChg>
        <pc:picChg chg="add del mod ord">
          <ac:chgData name="Rishi j" userId="04584c23ea9f5377" providerId="Windows Live" clId="Web-{0E975997-15F8-2771-BCC0-7BFAF66A7211}" dt="2024-09-02T16:02:54.696" v="157"/>
          <ac:picMkLst>
            <pc:docMk/>
            <pc:sldMk cId="1240313410" sldId="266"/>
            <ac:picMk id="8" creationId="{C3DC3970-80C2-2509-A175-211AEABF8867}"/>
          </ac:picMkLst>
        </pc:picChg>
        <pc:picChg chg="add del mod ord modCrop">
          <ac:chgData name="Rishi j" userId="04584c23ea9f5377" providerId="Windows Live" clId="Web-{0E975997-15F8-2771-BCC0-7BFAF66A7211}" dt="2024-09-02T16:04:05.651" v="163"/>
          <ac:picMkLst>
            <pc:docMk/>
            <pc:sldMk cId="1240313410" sldId="266"/>
            <ac:picMk id="11" creationId="{A2723AFE-81C5-2C34-AA3F-5F268CAB0250}"/>
          </ac:picMkLst>
        </pc:picChg>
        <pc:picChg chg="add mod ord">
          <ac:chgData name="Rishi j" userId="04584c23ea9f5377" providerId="Windows Live" clId="Web-{0E975997-15F8-2771-BCC0-7BFAF66A7211}" dt="2024-09-02T16:16:36.061" v="240" actId="1076"/>
          <ac:picMkLst>
            <pc:docMk/>
            <pc:sldMk cId="1240313410" sldId="266"/>
            <ac:picMk id="14" creationId="{B65299A1-40BE-8B14-876A-1736111AD261}"/>
          </ac:picMkLst>
        </pc:picChg>
      </pc:sldChg>
      <pc:sldChg chg="addSp delSp modSp add del replId">
        <pc:chgData name="Rishi j" userId="04584c23ea9f5377" providerId="Windows Live" clId="Web-{0E975997-15F8-2771-BCC0-7BFAF66A7211}" dt="2024-09-02T16:05:46.919" v="191"/>
        <pc:sldMkLst>
          <pc:docMk/>
          <pc:sldMk cId="501576829" sldId="267"/>
        </pc:sldMkLst>
        <pc:spChg chg="mod">
          <ac:chgData name="Rishi j" userId="04584c23ea9f5377" providerId="Windows Live" clId="Web-{0E975997-15F8-2771-BCC0-7BFAF66A7211}" dt="2024-09-02T16:05:42.700" v="190" actId="20577"/>
          <ac:spMkLst>
            <pc:docMk/>
            <pc:sldMk cId="501576829" sldId="267"/>
            <ac:spMk id="2" creationId="{127BB00C-477A-AD0E-F1A2-A1ADBF9BD087}"/>
          </ac:spMkLst>
        </pc:spChg>
        <pc:spChg chg="add del mod">
          <ac:chgData name="Rishi j" userId="04584c23ea9f5377" providerId="Windows Live" clId="Web-{0E975997-15F8-2771-BCC0-7BFAF66A7211}" dt="2024-09-02T16:05:23.965" v="185"/>
          <ac:spMkLst>
            <pc:docMk/>
            <pc:sldMk cId="501576829" sldId="267"/>
            <ac:spMk id="6" creationId="{E3B92AE5-C904-9CA8-2054-3511EB32E06C}"/>
          </ac:spMkLst>
        </pc:spChg>
        <pc:graphicFrameChg chg="add del mod">
          <ac:chgData name="Rishi j" userId="04584c23ea9f5377" providerId="Windows Live" clId="Web-{0E975997-15F8-2771-BCC0-7BFAF66A7211}" dt="2024-09-02T16:05:32.919" v="189"/>
          <ac:graphicFrameMkLst>
            <pc:docMk/>
            <pc:sldMk cId="501576829" sldId="267"/>
            <ac:graphicFrameMk id="5" creationId="{60D959EE-EFCB-A15C-D4D3-9D60E902F485}"/>
          </ac:graphicFrameMkLst>
        </pc:graphicFrameChg>
        <pc:picChg chg="del">
          <ac:chgData name="Rishi j" userId="04584c23ea9f5377" providerId="Windows Live" clId="Web-{0E975997-15F8-2771-BCC0-7BFAF66A7211}" dt="2024-09-02T16:05:22.606" v="184"/>
          <ac:picMkLst>
            <pc:docMk/>
            <pc:sldMk cId="501576829" sldId="267"/>
            <ac:picMk id="14" creationId="{B65299A1-40BE-8B14-876A-1736111AD261}"/>
          </ac:picMkLst>
        </pc:picChg>
      </pc:sldChg>
      <pc:sldChg chg="addSp delSp modSp new">
        <pc:chgData name="Rishi j" userId="04584c23ea9f5377" providerId="Windows Live" clId="Web-{0E975997-15F8-2771-BCC0-7BFAF66A7211}" dt="2024-09-02T16:56:45.685" v="249" actId="1076"/>
        <pc:sldMkLst>
          <pc:docMk/>
          <pc:sldMk cId="2997078196" sldId="267"/>
        </pc:sldMkLst>
        <pc:spChg chg="mod">
          <ac:chgData name="Rishi j" userId="04584c23ea9f5377" providerId="Windows Live" clId="Web-{0E975997-15F8-2771-BCC0-7BFAF66A7211}" dt="2024-09-02T16:06:01.232" v="194" actId="20577"/>
          <ac:spMkLst>
            <pc:docMk/>
            <pc:sldMk cId="2997078196" sldId="267"/>
            <ac:spMk id="2" creationId="{A9525286-0EDD-2A29-C4F9-895A87C279AD}"/>
          </ac:spMkLst>
        </pc:spChg>
        <pc:spChg chg="add del">
          <ac:chgData name="Rishi j" userId="04584c23ea9f5377" providerId="Windows Live" clId="Web-{0E975997-15F8-2771-BCC0-7BFAF66A7211}" dt="2024-09-02T16:15:04.183" v="219"/>
          <ac:spMkLst>
            <pc:docMk/>
            <pc:sldMk cId="2997078196" sldId="267"/>
            <ac:spMk id="3" creationId="{806DCF28-6AFD-63BF-E4B9-83F65A60427B}"/>
          </ac:spMkLst>
        </pc:spChg>
        <pc:spChg chg="del mod">
          <ac:chgData name="Rishi j" userId="04584c23ea9f5377" providerId="Windows Live" clId="Web-{0E975997-15F8-2771-BCC0-7BFAF66A7211}" dt="2024-09-02T16:15:17.434" v="222"/>
          <ac:spMkLst>
            <pc:docMk/>
            <pc:sldMk cId="2997078196" sldId="267"/>
            <ac:spMk id="4" creationId="{A5A22770-928D-B3CB-E421-E1ECDEA11FF5}"/>
          </ac:spMkLst>
        </pc:spChg>
        <pc:graphicFrameChg chg="add mod">
          <ac:chgData name="Rishi j" userId="04584c23ea9f5377" providerId="Windows Live" clId="Web-{0E975997-15F8-2771-BCC0-7BFAF66A7211}" dt="2024-09-02T16:56:45.685" v="249" actId="1076"/>
          <ac:graphicFrameMkLst>
            <pc:docMk/>
            <pc:sldMk cId="2997078196" sldId="267"/>
            <ac:graphicFrameMk id="7" creationId="{60D959EE-EFCB-A15C-D4D3-9D60E902F485}"/>
          </ac:graphicFrameMkLst>
        </pc:graphicFrameChg>
        <pc:picChg chg="add del mod ord">
          <ac:chgData name="Rishi j" userId="04584c23ea9f5377" providerId="Windows Live" clId="Web-{0E975997-15F8-2771-BCC0-7BFAF66A7211}" dt="2024-09-02T16:14:14.526" v="218"/>
          <ac:picMkLst>
            <pc:docMk/>
            <pc:sldMk cId="2997078196" sldId="267"/>
            <ac:picMk id="5" creationId="{36D8FF39-D421-95BF-BD14-DA82EB08EFFD}"/>
          </ac:picMkLst>
        </pc:picChg>
        <pc:picChg chg="add mod ord">
          <ac:chgData name="Rishi j" userId="04584c23ea9f5377" providerId="Windows Live" clId="Web-{0E975997-15F8-2771-BCC0-7BFAF66A7211}" dt="2024-09-02T16:56:31.467" v="248" actId="14100"/>
          <ac:picMkLst>
            <pc:docMk/>
            <pc:sldMk cId="2997078196" sldId="267"/>
            <ac:picMk id="6" creationId="{348C5434-DF61-9837-C39C-D3D21F880190}"/>
          </ac:picMkLst>
        </pc:picChg>
      </pc:sldChg>
      <pc:sldChg chg="addSp delSp modSp new">
        <pc:chgData name="Rishi j" userId="04584c23ea9f5377" providerId="Windows Live" clId="Web-{0E975997-15F8-2771-BCC0-7BFAF66A7211}" dt="2024-09-02T17:11:45.062" v="278" actId="1076"/>
        <pc:sldMkLst>
          <pc:docMk/>
          <pc:sldMk cId="1696959179" sldId="268"/>
        </pc:sldMkLst>
        <pc:spChg chg="mod">
          <ac:chgData name="Rishi j" userId="04584c23ea9f5377" providerId="Windows Live" clId="Web-{0E975997-15F8-2771-BCC0-7BFAF66A7211}" dt="2024-09-02T17:10:47.859" v="263" actId="14100"/>
          <ac:spMkLst>
            <pc:docMk/>
            <pc:sldMk cId="1696959179" sldId="268"/>
            <ac:spMk id="2" creationId="{B70D189C-9133-EE5F-1FCE-09906D26C473}"/>
          </ac:spMkLst>
        </pc:spChg>
        <pc:spChg chg="del">
          <ac:chgData name="Rishi j" userId="04584c23ea9f5377" providerId="Windows Live" clId="Web-{0E975997-15F8-2771-BCC0-7BFAF66A7211}" dt="2024-09-02T17:10:58.953" v="266"/>
          <ac:spMkLst>
            <pc:docMk/>
            <pc:sldMk cId="1696959179" sldId="268"/>
            <ac:spMk id="3" creationId="{EFE93B17-A868-BDAC-2629-F1E873CD8672}"/>
          </ac:spMkLst>
        </pc:spChg>
        <pc:spChg chg="del mod">
          <ac:chgData name="Rishi j" userId="04584c23ea9f5377" providerId="Windows Live" clId="Web-{0E975997-15F8-2771-BCC0-7BFAF66A7211}" dt="2024-09-02T17:10:54.609" v="265"/>
          <ac:spMkLst>
            <pc:docMk/>
            <pc:sldMk cId="1696959179" sldId="268"/>
            <ac:spMk id="4" creationId="{AF2752C4-6F28-1989-AEE7-5ED753D9AA49}"/>
          </ac:spMkLst>
        </pc:spChg>
        <pc:graphicFrameChg chg="add mod">
          <ac:chgData name="Rishi j" userId="04584c23ea9f5377" providerId="Windows Live" clId="Web-{0E975997-15F8-2771-BCC0-7BFAF66A7211}" dt="2024-09-02T17:11:45.062" v="278" actId="1076"/>
          <ac:graphicFrameMkLst>
            <pc:docMk/>
            <pc:sldMk cId="1696959179" sldId="268"/>
            <ac:graphicFrameMk id="6" creationId="{33CE32DA-67BF-7686-0970-E314740E15F8}"/>
          </ac:graphicFrameMkLst>
        </pc:graphicFrameChg>
        <pc:picChg chg="add mod ord">
          <ac:chgData name="Rishi j" userId="04584c23ea9f5377" providerId="Windows Live" clId="Web-{0E975997-15F8-2771-BCC0-7BFAF66A7211}" dt="2024-09-02T17:11:34.922" v="275" actId="1076"/>
          <ac:picMkLst>
            <pc:docMk/>
            <pc:sldMk cId="1696959179" sldId="268"/>
            <ac:picMk id="5" creationId="{B3A476C2-E91B-DC71-6B32-34025B223EA3}"/>
          </ac:picMkLst>
        </pc:picChg>
      </pc:sldChg>
      <pc:sldChg chg="addSp delSp modSp new">
        <pc:chgData name="Rishi j" userId="04584c23ea9f5377" providerId="Windows Live" clId="Web-{0E975997-15F8-2771-BCC0-7BFAF66A7211}" dt="2024-09-02T17:33:56.018" v="373" actId="1076"/>
        <pc:sldMkLst>
          <pc:docMk/>
          <pc:sldMk cId="2964458661" sldId="269"/>
        </pc:sldMkLst>
        <pc:spChg chg="mod">
          <ac:chgData name="Rishi j" userId="04584c23ea9f5377" providerId="Windows Live" clId="Web-{0E975997-15F8-2771-BCC0-7BFAF66A7211}" dt="2024-09-02T17:31:27.081" v="357" actId="20577"/>
          <ac:spMkLst>
            <pc:docMk/>
            <pc:sldMk cId="2964458661" sldId="269"/>
            <ac:spMk id="2" creationId="{FBDE672B-7FDB-C701-0E76-4532D8EAB45B}"/>
          </ac:spMkLst>
        </pc:spChg>
        <pc:spChg chg="del">
          <ac:chgData name="Rishi j" userId="04584c23ea9f5377" providerId="Windows Live" clId="Web-{0E975997-15F8-2771-BCC0-7BFAF66A7211}" dt="2024-09-02T17:33:29.299" v="366"/>
          <ac:spMkLst>
            <pc:docMk/>
            <pc:sldMk cId="2964458661" sldId="269"/>
            <ac:spMk id="3" creationId="{21FD41B6-570D-FD15-0134-9AF81BC3598D}"/>
          </ac:spMkLst>
        </pc:spChg>
        <pc:spChg chg="del mod">
          <ac:chgData name="Rishi j" userId="04584c23ea9f5377" providerId="Windows Live" clId="Web-{0E975997-15F8-2771-BCC0-7BFAF66A7211}" dt="2024-09-02T17:33:46.315" v="371"/>
          <ac:spMkLst>
            <pc:docMk/>
            <pc:sldMk cId="2964458661" sldId="269"/>
            <ac:spMk id="4" creationId="{C3B93650-A010-72E8-4644-57CCF1DD90AE}"/>
          </ac:spMkLst>
        </pc:spChg>
        <pc:graphicFrameChg chg="add del">
          <ac:chgData name="Rishi j" userId="04584c23ea9f5377" providerId="Windows Live" clId="Web-{0E975997-15F8-2771-BCC0-7BFAF66A7211}" dt="2024-09-02T17:28:00.518" v="307"/>
          <ac:graphicFrameMkLst>
            <pc:docMk/>
            <pc:sldMk cId="2964458661" sldId="269"/>
            <ac:graphicFrameMk id="5" creationId="{B6107CF9-D4E7-96FA-6985-29A8853CD4BB}"/>
          </ac:graphicFrameMkLst>
        </pc:graphicFrameChg>
        <pc:graphicFrameChg chg="add del mod">
          <ac:chgData name="Rishi j" userId="04584c23ea9f5377" providerId="Windows Live" clId="Web-{0E975997-15F8-2771-BCC0-7BFAF66A7211}" dt="2024-09-02T17:29:52.861" v="321"/>
          <ac:graphicFrameMkLst>
            <pc:docMk/>
            <pc:sldMk cId="2964458661" sldId="269"/>
            <ac:graphicFrameMk id="6" creationId="{B48E0669-84D7-04A7-C88B-F2F48EC123F9}"/>
          </ac:graphicFrameMkLst>
        </pc:graphicFrameChg>
        <pc:graphicFrameChg chg="add mod">
          <ac:chgData name="Rishi j" userId="04584c23ea9f5377" providerId="Windows Live" clId="Web-{0E975997-15F8-2771-BCC0-7BFAF66A7211}" dt="2024-09-02T17:33:56.018" v="373" actId="1076"/>
          <ac:graphicFrameMkLst>
            <pc:docMk/>
            <pc:sldMk cId="2964458661" sldId="269"/>
            <ac:graphicFrameMk id="7" creationId="{B48E0669-84D7-04A7-C88B-F2F48EC123F9}"/>
          </ac:graphicFrameMkLst>
        </pc:graphicFrameChg>
        <pc:graphicFrameChg chg="add del modGraphic">
          <ac:chgData name="Rishi j" userId="04584c23ea9f5377" providerId="Windows Live" clId="Web-{0E975997-15F8-2771-BCC0-7BFAF66A7211}" dt="2024-09-02T17:32:30.690" v="365"/>
          <ac:graphicFrameMkLst>
            <pc:docMk/>
            <pc:sldMk cId="2964458661" sldId="269"/>
            <ac:graphicFrameMk id="8" creationId="{2988E344-8422-1E16-33DD-4DC19B61222B}"/>
          </ac:graphicFrameMkLst>
        </pc:graphicFrameChg>
        <pc:picChg chg="add mod ord">
          <ac:chgData name="Rishi j" userId="04584c23ea9f5377" providerId="Windows Live" clId="Web-{0E975997-15F8-2771-BCC0-7BFAF66A7211}" dt="2024-09-02T17:33:48.299" v="372" actId="1076"/>
          <ac:picMkLst>
            <pc:docMk/>
            <pc:sldMk cId="2964458661" sldId="269"/>
            <ac:picMk id="9" creationId="{4E0C4E8E-9DA7-9946-E13D-463327294D6F}"/>
          </ac:picMkLst>
        </pc:picChg>
      </pc:sldChg>
      <pc:sldChg chg="addSp delSp modSp new">
        <pc:chgData name="Rishi j" userId="04584c23ea9f5377" providerId="Windows Live" clId="Web-{0E975997-15F8-2771-BCC0-7BFAF66A7211}" dt="2024-09-02T17:52:39.149" v="406" actId="1076"/>
        <pc:sldMkLst>
          <pc:docMk/>
          <pc:sldMk cId="3579716994" sldId="270"/>
        </pc:sldMkLst>
        <pc:spChg chg="mod">
          <ac:chgData name="Rishi j" userId="04584c23ea9f5377" providerId="Windows Live" clId="Web-{0E975997-15F8-2771-BCC0-7BFAF66A7211}" dt="2024-09-02T17:50:29.619" v="395" actId="20577"/>
          <ac:spMkLst>
            <pc:docMk/>
            <pc:sldMk cId="3579716994" sldId="270"/>
            <ac:spMk id="2" creationId="{B0D1A9D5-DA7A-4086-4AFE-1573ABF4EF6E}"/>
          </ac:spMkLst>
        </pc:spChg>
        <pc:spChg chg="del">
          <ac:chgData name="Rishi j" userId="04584c23ea9f5377" providerId="Windows Live" clId="Web-{0E975997-15F8-2771-BCC0-7BFAF66A7211}" dt="2024-09-02T17:50:52.150" v="396"/>
          <ac:spMkLst>
            <pc:docMk/>
            <pc:sldMk cId="3579716994" sldId="270"/>
            <ac:spMk id="3" creationId="{3D8E26E4-50FF-1E44-7510-B23D4545E98F}"/>
          </ac:spMkLst>
        </pc:spChg>
        <pc:spChg chg="del">
          <ac:chgData name="Rishi j" userId="04584c23ea9f5377" providerId="Windows Live" clId="Web-{0E975997-15F8-2771-BCC0-7BFAF66A7211}" dt="2024-09-02T17:51:07.072" v="400"/>
          <ac:spMkLst>
            <pc:docMk/>
            <pc:sldMk cId="3579716994" sldId="270"/>
            <ac:spMk id="4" creationId="{D127CA31-354F-09B0-74E9-1AD38D9A4972}"/>
          </ac:spMkLst>
        </pc:spChg>
        <pc:graphicFrameChg chg="add mod">
          <ac:chgData name="Rishi j" userId="04584c23ea9f5377" providerId="Windows Live" clId="Web-{0E975997-15F8-2771-BCC0-7BFAF66A7211}" dt="2024-09-02T17:52:39.149" v="406" actId="1076"/>
          <ac:graphicFrameMkLst>
            <pc:docMk/>
            <pc:sldMk cId="3579716994" sldId="270"/>
            <ac:graphicFrameMk id="6" creationId="{AD1D6D51-C8B7-802B-6C20-24DB7E165F09}"/>
          </ac:graphicFrameMkLst>
        </pc:graphicFrameChg>
        <pc:picChg chg="add mod ord">
          <ac:chgData name="Rishi j" userId="04584c23ea9f5377" providerId="Windows Live" clId="Web-{0E975997-15F8-2771-BCC0-7BFAF66A7211}" dt="2024-09-02T17:51:11.837" v="402" actId="1076"/>
          <ac:picMkLst>
            <pc:docMk/>
            <pc:sldMk cId="3579716994" sldId="270"/>
            <ac:picMk id="5" creationId="{0BC422FA-CDEB-FC30-2671-F3176CEEBB92}"/>
          </ac:picMkLst>
        </pc:picChg>
      </pc:sldChg>
      <pc:sldChg chg="addSp delSp modSp new">
        <pc:chgData name="Rishi j" userId="04584c23ea9f5377" providerId="Windows Live" clId="Web-{0E975997-15F8-2771-BCC0-7BFAF66A7211}" dt="2024-09-02T18:05:24.478" v="457" actId="14100"/>
        <pc:sldMkLst>
          <pc:docMk/>
          <pc:sldMk cId="3859521469" sldId="271"/>
        </pc:sldMkLst>
        <pc:spChg chg="mod">
          <ac:chgData name="Rishi j" userId="04584c23ea9f5377" providerId="Windows Live" clId="Web-{0E975997-15F8-2771-BCC0-7BFAF66A7211}" dt="2024-09-02T17:54:07.399" v="439" actId="20577"/>
          <ac:spMkLst>
            <pc:docMk/>
            <pc:sldMk cId="3859521469" sldId="271"/>
            <ac:spMk id="2" creationId="{37718D4B-16F3-CCA6-2968-635006B710CD}"/>
          </ac:spMkLst>
        </pc:spChg>
        <pc:spChg chg="del">
          <ac:chgData name="Rishi j" userId="04584c23ea9f5377" providerId="Windows Live" clId="Web-{0E975997-15F8-2771-BCC0-7BFAF66A7211}" dt="2024-09-02T18:02:01.397" v="440"/>
          <ac:spMkLst>
            <pc:docMk/>
            <pc:sldMk cId="3859521469" sldId="271"/>
            <ac:spMk id="3" creationId="{47E03918-4C6F-1E69-9CFE-A7638F5DC7DE}"/>
          </ac:spMkLst>
        </pc:spChg>
        <pc:spChg chg="del">
          <ac:chgData name="Rishi j" userId="04584c23ea9f5377" providerId="Windows Live" clId="Web-{0E975997-15F8-2771-BCC0-7BFAF66A7211}" dt="2024-09-02T18:02:20.225" v="444"/>
          <ac:spMkLst>
            <pc:docMk/>
            <pc:sldMk cId="3859521469" sldId="271"/>
            <ac:spMk id="4" creationId="{8D852161-53B1-10E1-169B-126834F219E1}"/>
          </ac:spMkLst>
        </pc:spChg>
        <pc:graphicFrameChg chg="add del mod">
          <ac:chgData name="Rishi j" userId="04584c23ea9f5377" providerId="Windows Live" clId="Web-{0E975997-15F8-2771-BCC0-7BFAF66A7211}" dt="2024-09-02T18:05:14.290" v="453"/>
          <ac:graphicFrameMkLst>
            <pc:docMk/>
            <pc:sldMk cId="3859521469" sldId="271"/>
            <ac:graphicFrameMk id="6" creationId="{6A05A18F-F2C9-E00F-86D1-B40792911AAF}"/>
          </ac:graphicFrameMkLst>
        </pc:graphicFrameChg>
        <pc:graphicFrameChg chg="add mod">
          <ac:chgData name="Rishi j" userId="04584c23ea9f5377" providerId="Windows Live" clId="Web-{0E975997-15F8-2771-BCC0-7BFAF66A7211}" dt="2024-09-02T18:05:24.478" v="457" actId="14100"/>
          <ac:graphicFrameMkLst>
            <pc:docMk/>
            <pc:sldMk cId="3859521469" sldId="271"/>
            <ac:graphicFrameMk id="7" creationId="{6A05A18F-F2C9-E00F-86D1-B40792911AAF}"/>
          </ac:graphicFrameMkLst>
        </pc:graphicFrameChg>
        <pc:picChg chg="add mod ord">
          <ac:chgData name="Rishi j" userId="04584c23ea9f5377" providerId="Windows Live" clId="Web-{0E975997-15F8-2771-BCC0-7BFAF66A7211}" dt="2024-09-02T18:02:23.116" v="445" actId="1076"/>
          <ac:picMkLst>
            <pc:docMk/>
            <pc:sldMk cId="3859521469" sldId="271"/>
            <ac:picMk id="5" creationId="{9D49B88F-5EA1-916C-FCFB-DF411E844A34}"/>
          </ac:picMkLst>
        </pc:picChg>
      </pc:sldChg>
      <pc:sldChg chg="addSp delSp modSp new">
        <pc:chgData name="Rishi j" userId="04584c23ea9f5377" providerId="Windows Live" clId="Web-{0E975997-15F8-2771-BCC0-7BFAF66A7211}" dt="2024-09-02T18:18:29.319" v="483" actId="1076"/>
        <pc:sldMkLst>
          <pc:docMk/>
          <pc:sldMk cId="3774059665" sldId="272"/>
        </pc:sldMkLst>
        <pc:spChg chg="mod">
          <ac:chgData name="Rishi j" userId="04584c23ea9f5377" providerId="Windows Live" clId="Web-{0E975997-15F8-2771-BCC0-7BFAF66A7211}" dt="2024-09-02T18:09:17.289" v="471" actId="20577"/>
          <ac:spMkLst>
            <pc:docMk/>
            <pc:sldMk cId="3774059665" sldId="272"/>
            <ac:spMk id="2" creationId="{E6D0728D-CE89-BE0C-C9EC-11841BEA4683}"/>
          </ac:spMkLst>
        </pc:spChg>
        <pc:spChg chg="del">
          <ac:chgData name="Rishi j" userId="04584c23ea9f5377" providerId="Windows Live" clId="Web-{0E975997-15F8-2771-BCC0-7BFAF66A7211}" dt="2024-09-02T18:17:54.444" v="472"/>
          <ac:spMkLst>
            <pc:docMk/>
            <pc:sldMk cId="3774059665" sldId="272"/>
            <ac:spMk id="3" creationId="{6A9567E2-2A71-B613-0EBC-A552D34B6106}"/>
          </ac:spMkLst>
        </pc:spChg>
        <pc:spChg chg="del">
          <ac:chgData name="Rishi j" userId="04584c23ea9f5377" providerId="Windows Live" clId="Web-{0E975997-15F8-2771-BCC0-7BFAF66A7211}" dt="2024-09-02T18:18:02.038" v="475"/>
          <ac:spMkLst>
            <pc:docMk/>
            <pc:sldMk cId="3774059665" sldId="272"/>
            <ac:spMk id="4" creationId="{4189B730-5ED1-17E1-0674-653AA42D170A}"/>
          </ac:spMkLst>
        </pc:spChg>
        <pc:graphicFrameChg chg="add mod">
          <ac:chgData name="Rishi j" userId="04584c23ea9f5377" providerId="Windows Live" clId="Web-{0E975997-15F8-2771-BCC0-7BFAF66A7211}" dt="2024-09-02T18:18:29.319" v="483" actId="1076"/>
          <ac:graphicFrameMkLst>
            <pc:docMk/>
            <pc:sldMk cId="3774059665" sldId="272"/>
            <ac:graphicFrameMk id="6" creationId="{969D6DAF-490F-F002-FC53-01829B27BCC8}"/>
          </ac:graphicFrameMkLst>
        </pc:graphicFrameChg>
        <pc:picChg chg="add mod ord">
          <ac:chgData name="Rishi j" userId="04584c23ea9f5377" providerId="Windows Live" clId="Web-{0E975997-15F8-2771-BCC0-7BFAF66A7211}" dt="2024-09-02T18:18:06.662" v="477" actId="1076"/>
          <ac:picMkLst>
            <pc:docMk/>
            <pc:sldMk cId="3774059665" sldId="272"/>
            <ac:picMk id="5" creationId="{338FF794-4C84-B0AF-8890-1B474CB181A4}"/>
          </ac:picMkLst>
        </pc:picChg>
      </pc:sldChg>
      <pc:sldChg chg="addSp delSp modSp new">
        <pc:chgData name="Rishi j" userId="04584c23ea9f5377" providerId="Windows Live" clId="Web-{0E975997-15F8-2771-BCC0-7BFAF66A7211}" dt="2024-09-02T18:25:43.491" v="504" actId="14100"/>
        <pc:sldMkLst>
          <pc:docMk/>
          <pc:sldMk cId="3260250806" sldId="273"/>
        </pc:sldMkLst>
        <pc:spChg chg="mod">
          <ac:chgData name="Rishi j" userId="04584c23ea9f5377" providerId="Windows Live" clId="Web-{0E975997-15F8-2771-BCC0-7BFAF66A7211}" dt="2024-09-02T18:25:32.382" v="501" actId="20577"/>
          <ac:spMkLst>
            <pc:docMk/>
            <pc:sldMk cId="3260250806" sldId="273"/>
            <ac:spMk id="2" creationId="{10582D1E-4EA1-6756-D82D-9BE017F5E970}"/>
          </ac:spMkLst>
        </pc:spChg>
        <pc:spChg chg="del">
          <ac:chgData name="Rishi j" userId="04584c23ea9f5377" providerId="Windows Live" clId="Web-{0E975997-15F8-2771-BCC0-7BFAF66A7211}" dt="2024-09-02T18:24:56.429" v="485"/>
          <ac:spMkLst>
            <pc:docMk/>
            <pc:sldMk cId="3260250806" sldId="273"/>
            <ac:spMk id="3" creationId="{1A3CA650-22FD-D385-229B-A28589FC6FC1}"/>
          </ac:spMkLst>
        </pc:spChg>
        <pc:spChg chg="del">
          <ac:chgData name="Rishi j" userId="04584c23ea9f5377" providerId="Windows Live" clId="Web-{0E975997-15F8-2771-BCC0-7BFAF66A7211}" dt="2024-09-02T18:25:08.929" v="488"/>
          <ac:spMkLst>
            <pc:docMk/>
            <pc:sldMk cId="3260250806" sldId="273"/>
            <ac:spMk id="4" creationId="{29F23F6E-1991-74C3-726A-819DD1FE8C2C}"/>
          </ac:spMkLst>
        </pc:spChg>
        <pc:graphicFrameChg chg="add mod">
          <ac:chgData name="Rishi j" userId="04584c23ea9f5377" providerId="Windows Live" clId="Web-{0E975997-15F8-2771-BCC0-7BFAF66A7211}" dt="2024-09-02T18:25:43.491" v="504" actId="14100"/>
          <ac:graphicFrameMkLst>
            <pc:docMk/>
            <pc:sldMk cId="3260250806" sldId="273"/>
            <ac:graphicFrameMk id="6" creationId="{BE64FC58-37B8-94FB-1CE7-F50649DB51B4}"/>
          </ac:graphicFrameMkLst>
        </pc:graphicFrameChg>
        <pc:picChg chg="add mod ord">
          <ac:chgData name="Rishi j" userId="04584c23ea9f5377" providerId="Windows Live" clId="Web-{0E975997-15F8-2771-BCC0-7BFAF66A7211}" dt="2024-09-02T18:25:07.413" v="487" actId="1076"/>
          <ac:picMkLst>
            <pc:docMk/>
            <pc:sldMk cId="3260250806" sldId="273"/>
            <ac:picMk id="5" creationId="{FF1CB47B-71E6-31C9-ED0D-D4E751F31102}"/>
          </ac:picMkLst>
        </pc:picChg>
      </pc:sldChg>
      <pc:sldChg chg="addSp delSp modSp new">
        <pc:chgData name="Rishi j" userId="04584c23ea9f5377" providerId="Windows Live" clId="Web-{0E975997-15F8-2771-BCC0-7BFAF66A7211}" dt="2024-09-02T18:34:49.928" v="532" actId="20577"/>
        <pc:sldMkLst>
          <pc:docMk/>
          <pc:sldMk cId="3793774191" sldId="274"/>
        </pc:sldMkLst>
        <pc:spChg chg="mod">
          <ac:chgData name="Rishi j" userId="04584c23ea9f5377" providerId="Windows Live" clId="Web-{0E975997-15F8-2771-BCC0-7BFAF66A7211}" dt="2024-09-02T18:34:49.928" v="532" actId="20577"/>
          <ac:spMkLst>
            <pc:docMk/>
            <pc:sldMk cId="3793774191" sldId="274"/>
            <ac:spMk id="2" creationId="{C48F2230-A368-55A6-5952-0F27815531B0}"/>
          </ac:spMkLst>
        </pc:spChg>
        <pc:spChg chg="del">
          <ac:chgData name="Rishi j" userId="04584c23ea9f5377" providerId="Windows Live" clId="Web-{0E975997-15F8-2771-BCC0-7BFAF66A7211}" dt="2024-09-02T18:33:25.991" v="506"/>
          <ac:spMkLst>
            <pc:docMk/>
            <pc:sldMk cId="3793774191" sldId="274"/>
            <ac:spMk id="3" creationId="{4FB13BA3-A587-2D47-B38C-321709B0E5BB}"/>
          </ac:spMkLst>
        </pc:spChg>
        <pc:spChg chg="del">
          <ac:chgData name="Rishi j" userId="04584c23ea9f5377" providerId="Windows Live" clId="Web-{0E975997-15F8-2771-BCC0-7BFAF66A7211}" dt="2024-09-02T18:34:09.194" v="519"/>
          <ac:spMkLst>
            <pc:docMk/>
            <pc:sldMk cId="3793774191" sldId="274"/>
            <ac:spMk id="4" creationId="{CA881B79-FF32-8D7B-9C66-87531B199943}"/>
          </ac:spMkLst>
        </pc:spChg>
        <pc:graphicFrameChg chg="add mod">
          <ac:chgData name="Rishi j" userId="04584c23ea9f5377" providerId="Windows Live" clId="Web-{0E975997-15F8-2771-BCC0-7BFAF66A7211}" dt="2024-09-02T18:33:53.788" v="511" actId="14100"/>
          <ac:graphicFrameMkLst>
            <pc:docMk/>
            <pc:sldMk cId="3793774191" sldId="274"/>
            <ac:graphicFrameMk id="6" creationId="{878DD07F-1A5D-6A0F-9258-F757C82A602B}"/>
          </ac:graphicFrameMkLst>
        </pc:graphicFrameChg>
        <pc:picChg chg="add mod ord">
          <ac:chgData name="Rishi j" userId="04584c23ea9f5377" providerId="Windows Live" clId="Web-{0E975997-15F8-2771-BCC0-7BFAF66A7211}" dt="2024-09-02T18:33:33.460" v="508" actId="1076"/>
          <ac:picMkLst>
            <pc:docMk/>
            <pc:sldMk cId="3793774191" sldId="274"/>
            <ac:picMk id="5" creationId="{16A60157-3699-8EDD-4F70-B58E187A7095}"/>
          </ac:picMkLst>
        </pc:picChg>
      </pc:sldChg>
      <pc:sldChg chg="addSp delSp modSp new">
        <pc:chgData name="Rishi j" userId="04584c23ea9f5377" providerId="Windows Live" clId="Web-{0E975997-15F8-2771-BCC0-7BFAF66A7211}" dt="2024-09-02T18:42:48.238" v="550" actId="14100"/>
        <pc:sldMkLst>
          <pc:docMk/>
          <pc:sldMk cId="1381261753" sldId="275"/>
        </pc:sldMkLst>
        <pc:spChg chg="mod">
          <ac:chgData name="Rishi j" userId="04584c23ea9f5377" providerId="Windows Live" clId="Web-{0E975997-15F8-2771-BCC0-7BFAF66A7211}" dt="2024-09-02T18:42:37.192" v="546" actId="20577"/>
          <ac:spMkLst>
            <pc:docMk/>
            <pc:sldMk cId="1381261753" sldId="275"/>
            <ac:spMk id="2" creationId="{1DE2737A-C3A2-951A-D65D-936587316CE9}"/>
          </ac:spMkLst>
        </pc:spChg>
        <pc:spChg chg="del">
          <ac:chgData name="Rishi j" userId="04584c23ea9f5377" providerId="Windows Live" clId="Web-{0E975997-15F8-2771-BCC0-7BFAF66A7211}" dt="2024-09-02T18:42:11.114" v="534"/>
          <ac:spMkLst>
            <pc:docMk/>
            <pc:sldMk cId="1381261753" sldId="275"/>
            <ac:spMk id="3" creationId="{E6A80284-093D-9278-C619-93E5AF7E6D6E}"/>
          </ac:spMkLst>
        </pc:spChg>
        <pc:spChg chg="del">
          <ac:chgData name="Rishi j" userId="04584c23ea9f5377" providerId="Windows Live" clId="Web-{0E975997-15F8-2771-BCC0-7BFAF66A7211}" dt="2024-09-02T18:42:21.207" v="537"/>
          <ac:spMkLst>
            <pc:docMk/>
            <pc:sldMk cId="1381261753" sldId="275"/>
            <ac:spMk id="4" creationId="{016CDEFF-D282-65B5-5022-B72A593B4CC2}"/>
          </ac:spMkLst>
        </pc:spChg>
        <pc:graphicFrameChg chg="add mod">
          <ac:chgData name="Rishi j" userId="04584c23ea9f5377" providerId="Windows Live" clId="Web-{0E975997-15F8-2771-BCC0-7BFAF66A7211}" dt="2024-09-02T18:42:48.238" v="550" actId="14100"/>
          <ac:graphicFrameMkLst>
            <pc:docMk/>
            <pc:sldMk cId="1381261753" sldId="275"/>
            <ac:graphicFrameMk id="6" creationId="{4C282B3B-A989-3C59-C7A7-3D594FD30610}"/>
          </ac:graphicFrameMkLst>
        </pc:graphicFrameChg>
        <pc:picChg chg="add mod ord">
          <ac:chgData name="Rishi j" userId="04584c23ea9f5377" providerId="Windows Live" clId="Web-{0E975997-15F8-2771-BCC0-7BFAF66A7211}" dt="2024-09-02T18:42:24.035" v="538" actId="14100"/>
          <ac:picMkLst>
            <pc:docMk/>
            <pc:sldMk cId="1381261753" sldId="275"/>
            <ac:picMk id="5" creationId="{5A87DA5C-0D69-DBED-A320-E365F175BCD0}"/>
          </ac:picMkLst>
        </pc:picChg>
      </pc:sldChg>
      <pc:sldChg chg="new">
        <pc:chgData name="Rishi j" userId="04584c23ea9f5377" providerId="Windows Live" clId="Web-{0E975997-15F8-2771-BCC0-7BFAF66A7211}" dt="2024-09-02T18:42:56.207" v="551"/>
        <pc:sldMkLst>
          <pc:docMk/>
          <pc:sldMk cId="547386817" sldId="276"/>
        </pc:sldMkLst>
      </pc:sldChg>
    </pc:docChg>
  </pc:docChgLst>
  <pc:docChgLst>
    <pc:chgData name="Rishi j" userId="04584c23ea9f5377" providerId="Windows Live" clId="Web-{F5F7F59C-1DD9-467F-EB2D-9C98C35A2B96}"/>
    <pc:docChg chg="addSld delSld modSld">
      <pc:chgData name="Rishi j" userId="04584c23ea9f5377" providerId="Windows Live" clId="Web-{F5F7F59C-1DD9-467F-EB2D-9C98C35A2B96}" dt="2024-09-03T08:01:36.895" v="479" actId="20577"/>
      <pc:docMkLst>
        <pc:docMk/>
      </pc:docMkLst>
      <pc:sldChg chg="modSp">
        <pc:chgData name="Rishi j" userId="04584c23ea9f5377" providerId="Windows Live" clId="Web-{F5F7F59C-1DD9-467F-EB2D-9C98C35A2B96}" dt="2024-09-03T07:58:28.107" v="406" actId="20577"/>
        <pc:sldMkLst>
          <pc:docMk/>
          <pc:sldMk cId="146513010" sldId="257"/>
        </pc:sldMkLst>
        <pc:spChg chg="mod">
          <ac:chgData name="Rishi j" userId="04584c23ea9f5377" providerId="Windows Live" clId="Web-{F5F7F59C-1DD9-467F-EB2D-9C98C35A2B96}" dt="2024-09-03T07:58:28.107" v="406" actId="20577"/>
          <ac:spMkLst>
            <pc:docMk/>
            <pc:sldMk cId="146513010" sldId="257"/>
            <ac:spMk id="3" creationId="{689A5861-814C-9C0B-2C3A-DE4ADB913013}"/>
          </ac:spMkLst>
        </pc:spChg>
      </pc:sldChg>
      <pc:sldChg chg="modSp">
        <pc:chgData name="Rishi j" userId="04584c23ea9f5377" providerId="Windows Live" clId="Web-{F5F7F59C-1DD9-467F-EB2D-9C98C35A2B96}" dt="2024-09-03T07:00:04.858" v="361" actId="20577"/>
        <pc:sldMkLst>
          <pc:docMk/>
          <pc:sldMk cId="2306162608" sldId="260"/>
        </pc:sldMkLst>
        <pc:spChg chg="mod">
          <ac:chgData name="Rishi j" userId="04584c23ea9f5377" providerId="Windows Live" clId="Web-{F5F7F59C-1DD9-467F-EB2D-9C98C35A2B96}" dt="2024-09-03T07:00:04.858" v="361" actId="20577"/>
          <ac:spMkLst>
            <pc:docMk/>
            <pc:sldMk cId="2306162608" sldId="260"/>
            <ac:spMk id="3" creationId="{689A5861-814C-9C0B-2C3A-DE4ADB913013}"/>
          </ac:spMkLst>
        </pc:spChg>
      </pc:sldChg>
      <pc:sldChg chg="modSp">
        <pc:chgData name="Rishi j" userId="04584c23ea9f5377" providerId="Windows Live" clId="Web-{F5F7F59C-1DD9-467F-EB2D-9C98C35A2B96}" dt="2024-09-03T07:00:37.969" v="366" actId="20577"/>
        <pc:sldMkLst>
          <pc:docMk/>
          <pc:sldMk cId="1727311371" sldId="261"/>
        </pc:sldMkLst>
        <pc:spChg chg="mod">
          <ac:chgData name="Rishi j" userId="04584c23ea9f5377" providerId="Windows Live" clId="Web-{F5F7F59C-1DD9-467F-EB2D-9C98C35A2B96}" dt="2024-09-03T07:00:37.969" v="366" actId="20577"/>
          <ac:spMkLst>
            <pc:docMk/>
            <pc:sldMk cId="1727311371" sldId="261"/>
            <ac:spMk id="3" creationId="{2596A721-CD26-CB78-9677-AF4FB52E5B3B}"/>
          </ac:spMkLst>
        </pc:spChg>
      </pc:sldChg>
      <pc:sldChg chg="modSp">
        <pc:chgData name="Rishi j" userId="04584c23ea9f5377" providerId="Windows Live" clId="Web-{F5F7F59C-1DD9-467F-EB2D-9C98C35A2B96}" dt="2024-09-03T05:49:28.834" v="41" actId="20577"/>
        <pc:sldMkLst>
          <pc:docMk/>
          <pc:sldMk cId="1240313410" sldId="266"/>
        </pc:sldMkLst>
        <pc:spChg chg="mod">
          <ac:chgData name="Rishi j" userId="04584c23ea9f5377" providerId="Windows Live" clId="Web-{F5F7F59C-1DD9-467F-EB2D-9C98C35A2B96}" dt="2024-09-03T05:49:28.834" v="41" actId="20577"/>
          <ac:spMkLst>
            <pc:docMk/>
            <pc:sldMk cId="1240313410" sldId="266"/>
            <ac:spMk id="2" creationId="{127BB00C-477A-AD0E-F1A2-A1ADBF9BD087}"/>
          </ac:spMkLst>
        </pc:spChg>
      </pc:sldChg>
      <pc:sldChg chg="addSp delSp modSp">
        <pc:chgData name="Rishi j" userId="04584c23ea9f5377" providerId="Windows Live" clId="Web-{F5F7F59C-1DD9-467F-EB2D-9C98C35A2B96}" dt="2024-09-03T05:56:51.539" v="61" actId="1076"/>
        <pc:sldMkLst>
          <pc:docMk/>
          <pc:sldMk cId="2997078196" sldId="267"/>
        </pc:sldMkLst>
        <pc:spChg chg="mod">
          <ac:chgData name="Rishi j" userId="04584c23ea9f5377" providerId="Windows Live" clId="Web-{F5F7F59C-1DD9-467F-EB2D-9C98C35A2B96}" dt="2024-09-03T05:49:34.897" v="45" actId="20577"/>
          <ac:spMkLst>
            <pc:docMk/>
            <pc:sldMk cId="2997078196" sldId="267"/>
            <ac:spMk id="2" creationId="{A9525286-0EDD-2A29-C4F9-895A87C279AD}"/>
          </ac:spMkLst>
        </pc:spChg>
        <pc:spChg chg="add del mod">
          <ac:chgData name="Rishi j" userId="04584c23ea9f5377" providerId="Windows Live" clId="Web-{F5F7F59C-1DD9-467F-EB2D-9C98C35A2B96}" dt="2024-09-03T05:55:33.692" v="48"/>
          <ac:spMkLst>
            <pc:docMk/>
            <pc:sldMk cId="2997078196" sldId="267"/>
            <ac:spMk id="4" creationId="{4A41BD7C-22CF-C759-90F7-6269B98A0459}"/>
          </ac:spMkLst>
        </pc:spChg>
        <pc:graphicFrameChg chg="del">
          <ac:chgData name="Rishi j" userId="04584c23ea9f5377" providerId="Windows Live" clId="Web-{F5F7F59C-1DD9-467F-EB2D-9C98C35A2B96}" dt="2024-09-03T05:55:31.474" v="47"/>
          <ac:graphicFrameMkLst>
            <pc:docMk/>
            <pc:sldMk cId="2997078196" sldId="267"/>
            <ac:graphicFrameMk id="7" creationId="{60D959EE-EFCB-A15C-D4D3-9D60E902F485}"/>
          </ac:graphicFrameMkLst>
        </pc:graphicFrameChg>
        <pc:graphicFrameChg chg="add mod">
          <ac:chgData name="Rishi j" userId="04584c23ea9f5377" providerId="Windows Live" clId="Web-{F5F7F59C-1DD9-467F-EB2D-9C98C35A2B96}" dt="2024-09-03T05:56:29.163" v="58" actId="14100"/>
          <ac:graphicFrameMkLst>
            <pc:docMk/>
            <pc:sldMk cId="2997078196" sldId="267"/>
            <ac:graphicFrameMk id="8" creationId="{92E5F3A7-C88F-3591-C921-9F38F483B657}"/>
          </ac:graphicFrameMkLst>
        </pc:graphicFrameChg>
        <pc:picChg chg="add mod ord">
          <ac:chgData name="Rishi j" userId="04584c23ea9f5377" providerId="Windows Live" clId="Web-{F5F7F59C-1DD9-467F-EB2D-9C98C35A2B96}" dt="2024-09-03T05:56:51.539" v="61" actId="1076"/>
          <ac:picMkLst>
            <pc:docMk/>
            <pc:sldMk cId="2997078196" sldId="267"/>
            <ac:picMk id="5" creationId="{75B846F1-BA1F-E473-CD83-C75537B77298}"/>
          </ac:picMkLst>
        </pc:picChg>
        <pc:picChg chg="del">
          <ac:chgData name="Rishi j" userId="04584c23ea9f5377" providerId="Windows Live" clId="Web-{F5F7F59C-1DD9-467F-EB2D-9C98C35A2B96}" dt="2024-09-03T05:55:31.364" v="46"/>
          <ac:picMkLst>
            <pc:docMk/>
            <pc:sldMk cId="2997078196" sldId="267"/>
            <ac:picMk id="6" creationId="{348C5434-DF61-9837-C39C-D3D21F880190}"/>
          </ac:picMkLst>
        </pc:picChg>
      </pc:sldChg>
      <pc:sldChg chg="addSp delSp modSp">
        <pc:chgData name="Rishi j" userId="04584c23ea9f5377" providerId="Windows Live" clId="Web-{F5F7F59C-1DD9-467F-EB2D-9C98C35A2B96}" dt="2024-09-03T06:56:36.647" v="332" actId="14100"/>
        <pc:sldMkLst>
          <pc:docMk/>
          <pc:sldMk cId="3260250806" sldId="273"/>
        </pc:sldMkLst>
        <pc:spChg chg="add del mod">
          <ac:chgData name="Rishi j" userId="04584c23ea9f5377" providerId="Windows Live" clId="Web-{F5F7F59C-1DD9-467F-EB2D-9C98C35A2B96}" dt="2024-09-03T06:56:10.974" v="326"/>
          <ac:spMkLst>
            <pc:docMk/>
            <pc:sldMk cId="3260250806" sldId="273"/>
            <ac:spMk id="4" creationId="{3FA8A1B0-1D74-7763-F337-A07A2F64329C}"/>
          </ac:spMkLst>
        </pc:spChg>
        <pc:graphicFrameChg chg="del">
          <ac:chgData name="Rishi j" userId="04584c23ea9f5377" providerId="Windows Live" clId="Web-{F5F7F59C-1DD9-467F-EB2D-9C98C35A2B96}" dt="2024-09-03T06:50:13.413" v="325"/>
          <ac:graphicFrameMkLst>
            <pc:docMk/>
            <pc:sldMk cId="3260250806" sldId="273"/>
            <ac:graphicFrameMk id="6" creationId="{BE64FC58-37B8-94FB-1CE7-F50649DB51B4}"/>
          </ac:graphicFrameMkLst>
        </pc:graphicFrameChg>
        <pc:graphicFrameChg chg="add mod">
          <ac:chgData name="Rishi j" userId="04584c23ea9f5377" providerId="Windows Live" clId="Web-{F5F7F59C-1DD9-467F-EB2D-9C98C35A2B96}" dt="2024-09-03T06:56:36.647" v="332" actId="14100"/>
          <ac:graphicFrameMkLst>
            <pc:docMk/>
            <pc:sldMk cId="3260250806" sldId="273"/>
            <ac:graphicFrameMk id="8" creationId="{520524D8-4998-0EEB-944B-9A48E0819E5D}"/>
          </ac:graphicFrameMkLst>
        </pc:graphicFrameChg>
        <pc:picChg chg="del">
          <ac:chgData name="Rishi j" userId="04584c23ea9f5377" providerId="Windows Live" clId="Web-{F5F7F59C-1DD9-467F-EB2D-9C98C35A2B96}" dt="2024-09-03T06:50:12.242" v="324"/>
          <ac:picMkLst>
            <pc:docMk/>
            <pc:sldMk cId="3260250806" sldId="273"/>
            <ac:picMk id="5" creationId="{FF1CB47B-71E6-31C9-ED0D-D4E751F31102}"/>
          </ac:picMkLst>
        </pc:picChg>
        <pc:picChg chg="add mod ord">
          <ac:chgData name="Rishi j" userId="04584c23ea9f5377" providerId="Windows Live" clId="Web-{F5F7F59C-1DD9-467F-EB2D-9C98C35A2B96}" dt="2024-09-03T06:56:22.881" v="328" actId="1076"/>
          <ac:picMkLst>
            <pc:docMk/>
            <pc:sldMk cId="3260250806" sldId="273"/>
            <ac:picMk id="7" creationId="{470E09DC-370A-C481-AEB7-5866892432D6}"/>
          </ac:picMkLst>
        </pc:picChg>
      </pc:sldChg>
      <pc:sldChg chg="modSp">
        <pc:chgData name="Rishi j" userId="04584c23ea9f5377" providerId="Windows Live" clId="Web-{F5F7F59C-1DD9-467F-EB2D-9C98C35A2B96}" dt="2024-09-03T05:37:34.088" v="15" actId="1076"/>
        <pc:sldMkLst>
          <pc:docMk/>
          <pc:sldMk cId="547386817" sldId="276"/>
        </pc:sldMkLst>
        <pc:graphicFrameChg chg="mod">
          <ac:chgData name="Rishi j" userId="04584c23ea9f5377" providerId="Windows Live" clId="Web-{F5F7F59C-1DD9-467F-EB2D-9C98C35A2B96}" dt="2024-09-03T05:37:34.088" v="15" actId="1076"/>
          <ac:graphicFrameMkLst>
            <pc:docMk/>
            <pc:sldMk cId="547386817" sldId="276"/>
            <ac:graphicFrameMk id="6" creationId="{F6D5DE37-6C8C-F5B4-6CA9-808A583FBD8A}"/>
          </ac:graphicFrameMkLst>
        </pc:graphicFrameChg>
        <pc:picChg chg="mod">
          <ac:chgData name="Rishi j" userId="04584c23ea9f5377" providerId="Windows Live" clId="Web-{F5F7F59C-1DD9-467F-EB2D-9C98C35A2B96}" dt="2024-09-03T05:37:22.119" v="13" actId="14100"/>
          <ac:picMkLst>
            <pc:docMk/>
            <pc:sldMk cId="547386817" sldId="276"/>
            <ac:picMk id="5" creationId="{9B7E73AA-7D2F-FA96-69B5-A0627E98F629}"/>
          </ac:picMkLst>
        </pc:picChg>
      </pc:sldChg>
      <pc:sldChg chg="addSp delSp modSp">
        <pc:chgData name="Rishi j" userId="04584c23ea9f5377" providerId="Windows Live" clId="Web-{F5F7F59C-1DD9-467F-EB2D-9C98C35A2B96}" dt="2024-09-03T05:37:48.667" v="23" actId="14100"/>
        <pc:sldMkLst>
          <pc:docMk/>
          <pc:sldMk cId="3474251764" sldId="277"/>
        </pc:sldMkLst>
        <pc:spChg chg="del">
          <ac:chgData name="Rishi j" userId="04584c23ea9f5377" providerId="Windows Live" clId="Web-{F5F7F59C-1DD9-467F-EB2D-9C98C35A2B96}" dt="2024-09-03T05:35:11.207" v="0"/>
          <ac:spMkLst>
            <pc:docMk/>
            <pc:sldMk cId="3474251764" sldId="277"/>
            <ac:spMk id="3" creationId="{CC16517F-E80E-D2B7-28C5-21AC287979D6}"/>
          </ac:spMkLst>
        </pc:spChg>
        <pc:spChg chg="del">
          <ac:chgData name="Rishi j" userId="04584c23ea9f5377" providerId="Windows Live" clId="Web-{F5F7F59C-1DD9-467F-EB2D-9C98C35A2B96}" dt="2024-09-03T05:36:20.460" v="3"/>
          <ac:spMkLst>
            <pc:docMk/>
            <pc:sldMk cId="3474251764" sldId="277"/>
            <ac:spMk id="4" creationId="{FDBC6401-2BB5-8201-58FB-867C8B643ADB}"/>
          </ac:spMkLst>
        </pc:spChg>
        <pc:graphicFrameChg chg="add del">
          <ac:chgData name="Rishi j" userId="04584c23ea9f5377" providerId="Windows Live" clId="Web-{F5F7F59C-1DD9-467F-EB2D-9C98C35A2B96}" dt="2024-09-03T05:36:27.960" v="7"/>
          <ac:graphicFrameMkLst>
            <pc:docMk/>
            <pc:sldMk cId="3474251764" sldId="277"/>
            <ac:graphicFrameMk id="6" creationId="{F6D5DE37-6C8C-F5B4-6CA9-808A583FBD8A}"/>
          </ac:graphicFrameMkLst>
        </pc:graphicFrameChg>
        <pc:graphicFrameChg chg="add mod">
          <ac:chgData name="Rishi j" userId="04584c23ea9f5377" providerId="Windows Live" clId="Web-{F5F7F59C-1DD9-467F-EB2D-9C98C35A2B96}" dt="2024-09-03T05:37:48.667" v="23" actId="14100"/>
          <ac:graphicFrameMkLst>
            <pc:docMk/>
            <pc:sldMk cId="3474251764" sldId="277"/>
            <ac:graphicFrameMk id="7" creationId="{48A8714D-A7F6-A37B-79E9-C2075C9EFC4C}"/>
          </ac:graphicFrameMkLst>
        </pc:graphicFrameChg>
        <pc:picChg chg="add mod ord">
          <ac:chgData name="Rishi j" userId="04584c23ea9f5377" providerId="Windows Live" clId="Web-{F5F7F59C-1DD9-467F-EB2D-9C98C35A2B96}" dt="2024-09-03T05:37:43.635" v="21" actId="1076"/>
          <ac:picMkLst>
            <pc:docMk/>
            <pc:sldMk cId="3474251764" sldId="277"/>
            <ac:picMk id="5" creationId="{27EBD49A-6A2F-AB24-3216-29407879AAD2}"/>
          </ac:picMkLst>
        </pc:picChg>
      </pc:sldChg>
      <pc:sldChg chg="modSp new">
        <pc:chgData name="Rishi j" userId="04584c23ea9f5377" providerId="Windows Live" clId="Web-{F5F7F59C-1DD9-467F-EB2D-9C98C35A2B96}" dt="2024-09-03T06:37:45.322" v="218" actId="20577"/>
        <pc:sldMkLst>
          <pc:docMk/>
          <pc:sldMk cId="36098819" sldId="278"/>
        </pc:sldMkLst>
        <pc:spChg chg="mod">
          <ac:chgData name="Rishi j" userId="04584c23ea9f5377" providerId="Windows Live" clId="Web-{F5F7F59C-1DD9-467F-EB2D-9C98C35A2B96}" dt="2024-09-03T06:32:58.389" v="179" actId="20577"/>
          <ac:spMkLst>
            <pc:docMk/>
            <pc:sldMk cId="36098819" sldId="278"/>
            <ac:spMk id="2" creationId="{8D913EB5-F28D-C0BB-D74F-003083DD809B}"/>
          </ac:spMkLst>
        </pc:spChg>
        <pc:spChg chg="mod">
          <ac:chgData name="Rishi j" userId="04584c23ea9f5377" providerId="Windows Live" clId="Web-{F5F7F59C-1DD9-467F-EB2D-9C98C35A2B96}" dt="2024-09-03T06:37:45.322" v="218" actId="20577"/>
          <ac:spMkLst>
            <pc:docMk/>
            <pc:sldMk cId="36098819" sldId="278"/>
            <ac:spMk id="3" creationId="{9771281C-596D-392C-8E49-38FEE8553E1B}"/>
          </ac:spMkLst>
        </pc:spChg>
      </pc:sldChg>
      <pc:sldChg chg="new del">
        <pc:chgData name="Rishi j" userId="04584c23ea9f5377" providerId="Windows Live" clId="Web-{F5F7F59C-1DD9-467F-EB2D-9C98C35A2B96}" dt="2024-09-03T05:46:57.563" v="25"/>
        <pc:sldMkLst>
          <pc:docMk/>
          <pc:sldMk cId="3550758914" sldId="278"/>
        </pc:sldMkLst>
      </pc:sldChg>
      <pc:sldChg chg="modSp new del">
        <pc:chgData name="Rishi j" userId="04584c23ea9f5377" providerId="Windows Live" clId="Web-{F5F7F59C-1DD9-467F-EB2D-9C98C35A2B96}" dt="2024-09-03T06:32:43.091" v="167"/>
        <pc:sldMkLst>
          <pc:docMk/>
          <pc:sldMk cId="3898693329" sldId="278"/>
        </pc:sldMkLst>
        <pc:spChg chg="mod">
          <ac:chgData name="Rishi j" userId="04584c23ea9f5377" providerId="Windows Live" clId="Web-{F5F7F59C-1DD9-467F-EB2D-9C98C35A2B96}" dt="2024-09-03T06:31:28.057" v="137" actId="20577"/>
          <ac:spMkLst>
            <pc:docMk/>
            <pc:sldMk cId="3898693329" sldId="278"/>
            <ac:spMk id="2" creationId="{CA77896B-0C30-46C0-55B1-C97F581D4882}"/>
          </ac:spMkLst>
        </pc:spChg>
        <pc:spChg chg="mod">
          <ac:chgData name="Rishi j" userId="04584c23ea9f5377" providerId="Windows Live" clId="Web-{F5F7F59C-1DD9-467F-EB2D-9C98C35A2B96}" dt="2024-09-03T06:32:34.404" v="166" actId="20577"/>
          <ac:spMkLst>
            <pc:docMk/>
            <pc:sldMk cId="3898693329" sldId="278"/>
            <ac:spMk id="3" creationId="{A5B1DE6F-3EED-3E97-F1A6-74B62AEF035B}"/>
          </ac:spMkLst>
        </pc:spChg>
      </pc:sldChg>
      <pc:sldChg chg="modSp new del">
        <pc:chgData name="Rishi j" userId="04584c23ea9f5377" providerId="Windows Live" clId="Web-{F5F7F59C-1DD9-467F-EB2D-9C98C35A2B96}" dt="2024-09-03T06:31:11.260" v="126"/>
        <pc:sldMkLst>
          <pc:docMk/>
          <pc:sldMk cId="4110104865" sldId="278"/>
        </pc:sldMkLst>
        <pc:spChg chg="mod">
          <ac:chgData name="Rishi j" userId="04584c23ea9f5377" providerId="Windows Live" clId="Web-{F5F7F59C-1DD9-467F-EB2D-9C98C35A2B96}" dt="2024-09-03T06:22:17.489" v="70" actId="20577"/>
          <ac:spMkLst>
            <pc:docMk/>
            <pc:sldMk cId="4110104865" sldId="278"/>
            <ac:spMk id="2" creationId="{92499F9E-604C-C3D8-325B-71F1CE5E14AD}"/>
          </ac:spMkLst>
        </pc:spChg>
        <pc:spChg chg="mod">
          <ac:chgData name="Rishi j" userId="04584c23ea9f5377" providerId="Windows Live" clId="Web-{F5F7F59C-1DD9-467F-EB2D-9C98C35A2B96}" dt="2024-09-03T06:31:09.822" v="125" actId="20577"/>
          <ac:spMkLst>
            <pc:docMk/>
            <pc:sldMk cId="4110104865" sldId="278"/>
            <ac:spMk id="3" creationId="{2496C59F-1240-734A-2719-A275AB296FD5}"/>
          </ac:spMkLst>
        </pc:spChg>
      </pc:sldChg>
      <pc:sldChg chg="modSp new">
        <pc:chgData name="Rishi j" userId="04584c23ea9f5377" providerId="Windows Live" clId="Web-{F5F7F59C-1DD9-467F-EB2D-9C98C35A2B96}" dt="2024-09-03T06:49:01.583" v="313" actId="20577"/>
        <pc:sldMkLst>
          <pc:docMk/>
          <pc:sldMk cId="3939502461" sldId="279"/>
        </pc:sldMkLst>
        <pc:spChg chg="mod">
          <ac:chgData name="Rishi j" userId="04584c23ea9f5377" providerId="Windows Live" clId="Web-{F5F7F59C-1DD9-467F-EB2D-9C98C35A2B96}" dt="2024-09-03T06:37:58.151" v="231" actId="20577"/>
          <ac:spMkLst>
            <pc:docMk/>
            <pc:sldMk cId="3939502461" sldId="279"/>
            <ac:spMk id="2" creationId="{635DAFD2-684D-9B28-3885-0EB08C12DB6A}"/>
          </ac:spMkLst>
        </pc:spChg>
        <pc:spChg chg="mod">
          <ac:chgData name="Rishi j" userId="04584c23ea9f5377" providerId="Windows Live" clId="Web-{F5F7F59C-1DD9-467F-EB2D-9C98C35A2B96}" dt="2024-09-03T06:49:01.583" v="313" actId="20577"/>
          <ac:spMkLst>
            <pc:docMk/>
            <pc:sldMk cId="3939502461" sldId="279"/>
            <ac:spMk id="3" creationId="{F826AD7A-AA5A-E8A4-D9AC-2EB6C6A25806}"/>
          </ac:spMkLst>
        </pc:spChg>
      </pc:sldChg>
      <pc:sldChg chg="modSp new">
        <pc:chgData name="Rishi j" userId="04584c23ea9f5377" providerId="Windows Live" clId="Web-{F5F7F59C-1DD9-467F-EB2D-9C98C35A2B96}" dt="2024-09-03T06:58:51.090" v="348" actId="20577"/>
        <pc:sldMkLst>
          <pc:docMk/>
          <pc:sldMk cId="3071171929" sldId="280"/>
        </pc:sldMkLst>
        <pc:spChg chg="mod">
          <ac:chgData name="Rishi j" userId="04584c23ea9f5377" providerId="Windows Live" clId="Web-{F5F7F59C-1DD9-467F-EB2D-9C98C35A2B96}" dt="2024-09-03T06:49:40.178" v="323" actId="20577"/>
          <ac:spMkLst>
            <pc:docMk/>
            <pc:sldMk cId="3071171929" sldId="280"/>
            <ac:spMk id="2" creationId="{E80B8AB5-058A-EE0C-5A8D-6CD31298E17A}"/>
          </ac:spMkLst>
        </pc:spChg>
        <pc:spChg chg="mod">
          <ac:chgData name="Rishi j" userId="04584c23ea9f5377" providerId="Windows Live" clId="Web-{F5F7F59C-1DD9-467F-EB2D-9C98C35A2B96}" dt="2024-09-03T06:58:51.090" v="348" actId="20577"/>
          <ac:spMkLst>
            <pc:docMk/>
            <pc:sldMk cId="3071171929" sldId="280"/>
            <ac:spMk id="3" creationId="{C1093217-0E4B-FF0C-D43E-2120E6BF1A3C}"/>
          </ac:spMkLst>
        </pc:spChg>
      </pc:sldChg>
      <pc:sldChg chg="modSp new">
        <pc:chgData name="Rishi j" userId="04584c23ea9f5377" providerId="Windows Live" clId="Web-{F5F7F59C-1DD9-467F-EB2D-9C98C35A2B96}" dt="2024-09-03T08:01:36.895" v="479" actId="20577"/>
        <pc:sldMkLst>
          <pc:docMk/>
          <pc:sldMk cId="267971722" sldId="281"/>
        </pc:sldMkLst>
        <pc:spChg chg="mod">
          <ac:chgData name="Rishi j" userId="04584c23ea9f5377" providerId="Windows Live" clId="Web-{F5F7F59C-1DD9-467F-EB2D-9C98C35A2B96}" dt="2024-09-03T07:58:44.811" v="428" actId="20577"/>
          <ac:spMkLst>
            <pc:docMk/>
            <pc:sldMk cId="267971722" sldId="281"/>
            <ac:spMk id="2" creationId="{D16111B9-29E8-C1E1-0942-27D946614027}"/>
          </ac:spMkLst>
        </pc:spChg>
        <pc:spChg chg="mod">
          <ac:chgData name="Rishi j" userId="04584c23ea9f5377" providerId="Windows Live" clId="Web-{F5F7F59C-1DD9-467F-EB2D-9C98C35A2B96}" dt="2024-09-03T08:01:36.895" v="479" actId="20577"/>
          <ac:spMkLst>
            <pc:docMk/>
            <pc:sldMk cId="267971722" sldId="281"/>
            <ac:spMk id="3" creationId="{2CAE0635-4DCD-E9BF-29DB-F70281511C51}"/>
          </ac:spMkLst>
        </pc:spChg>
      </pc:sldChg>
      <pc:sldChg chg="new">
        <pc:chgData name="Rishi j" userId="04584c23ea9f5377" providerId="Windows Live" clId="Web-{F5F7F59C-1DD9-467F-EB2D-9C98C35A2B96}" dt="2024-09-03T08:01:03.940" v="464"/>
        <pc:sldMkLst>
          <pc:docMk/>
          <pc:sldMk cId="4082731778" sldId="282"/>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04584c23ea9f5377/code_basic/Atliq_motors/SQL_analysis/Graphs/1.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04584c23ea9f5377/code_basic/Atliq_motors/SQL_analysis/Graphs/9.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d.docs.live.net/04584c23ea9f5377/code_basic/Atliq_motors/SQL_analysis/Graphs/10.1.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https://d.docs.live.net/04584c23ea9f5377/code_basic/Atliq_motors/SQL_analysis/Graphs/10.2.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04584c23ea9f5377/code_basic/Atliq_motors/SQL_analysis/Graphs/1.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04584c23ea9f5377/code_basic/Atliq_motors/SQL_analysis/Graphs/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04584c23ea9f5377/code_basic/Atliq_motors/SQL_analysis/Graphs/3.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04584c23ea9f5377/code_basic/Atliq_motors/SQL_analysis/Graphs/4.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04584c23ea9f5377/code_basic/Atliq_motors/SQL_analysis/Graphs/5.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04584c23ea9f5377/code_basic/Atliq_motors/SQL_analysis/Graphs/6.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04584c23ea9f5377/code_basic/Atliq_motors/SQL_analysis/Graphs/7.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04584c23ea9f5377/code_basic/Atliq_motors/SQL_analysis/Graphs/8.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'https://d.docs.live.net/04584c23ea9f5377/code_basic/Atliq_motors/SQL_analysis/Graphs/[1.1.xlsx]in'!$B$1</c:f>
              <c:strCache>
                <c:ptCount val="1"/>
                <c:pt idx="0">
                  <c:v>total_ev_sold_23</c:v>
                </c:pt>
              </c:strCache>
            </c:strRef>
          </c:tx>
          <c:spPr>
            <a:solidFill>
              <a:schemeClr val="accent1"/>
            </a:solidFill>
            <a:ln>
              <a:noFill/>
            </a:ln>
            <a:effectLst/>
          </c:spPr>
          <c:invertIfNegative val="0"/>
          <c:dPt>
            <c:idx val="0"/>
            <c:invertIfNegative val="0"/>
            <c:bubble3D val="0"/>
            <c:spPr>
              <a:solidFill>
                <a:srgbClr val="F4B084"/>
              </a:solidFill>
              <a:ln>
                <a:noFill/>
              </a:ln>
              <a:effectLst/>
            </c:spPr>
            <c:extLst>
              <c:ext xmlns:c16="http://schemas.microsoft.com/office/drawing/2014/chart" uri="{C3380CC4-5D6E-409C-BE32-E72D297353CC}">
                <c16:uniqueId val="{00000001-C871-4CB3-94A3-A939E142384D}"/>
              </c:ext>
            </c:extLst>
          </c:dPt>
          <c:dPt>
            <c:idx val="1"/>
            <c:invertIfNegative val="0"/>
            <c:bubble3D val="0"/>
            <c:spPr>
              <a:solidFill>
                <a:srgbClr val="F4B084"/>
              </a:solidFill>
              <a:ln>
                <a:noFill/>
              </a:ln>
              <a:effectLst/>
            </c:spPr>
            <c:extLst>
              <c:ext xmlns:c16="http://schemas.microsoft.com/office/drawing/2014/chart" uri="{C3380CC4-5D6E-409C-BE32-E72D297353CC}">
                <c16:uniqueId val="{00000003-C871-4CB3-94A3-A939E142384D}"/>
              </c:ext>
            </c:extLst>
          </c:dPt>
          <c:dPt>
            <c:idx val="2"/>
            <c:invertIfNegative val="0"/>
            <c:bubble3D val="0"/>
            <c:spPr>
              <a:solidFill>
                <a:srgbClr val="F4B084"/>
              </a:solidFill>
              <a:ln>
                <a:noFill/>
              </a:ln>
              <a:effectLst/>
            </c:spPr>
            <c:extLst>
              <c:ext xmlns:c16="http://schemas.microsoft.com/office/drawing/2014/chart" uri="{C3380CC4-5D6E-409C-BE32-E72D297353CC}">
                <c16:uniqueId val="{00000005-C871-4CB3-94A3-A939E142384D}"/>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'https://d.docs.live.net/04584c23ea9f5377/code_basic/Atliq_motors/SQL_analysis/Graphs/[1.1.xlsx]in'!$A$2:$A$7</c:f>
              <c:strCache>
                <c:ptCount val="6"/>
                <c:pt idx="0">
                  <c:v>OLA ELECTRIC</c:v>
                </c:pt>
                <c:pt idx="1">
                  <c:v>OKINAWA</c:v>
                </c:pt>
                <c:pt idx="2">
                  <c:v>HERO ELECTRIC</c:v>
                </c:pt>
                <c:pt idx="3">
                  <c:v>PURE EV</c:v>
                </c:pt>
                <c:pt idx="4">
                  <c:v>BEING</c:v>
                </c:pt>
                <c:pt idx="5">
                  <c:v>JITENDRA</c:v>
                </c:pt>
              </c:strCache>
            </c:strRef>
          </c:cat>
          <c:val>
            <c:numRef>
              <c:f>'https://d.docs.live.net/04584c23ea9f5377/code_basic/Atliq_motors/SQL_analysis/Graphs/[1.1.xlsx]in'!$B$2:$B$7</c:f>
              <c:numCache>
                <c:formatCode>General</c:formatCode>
                <c:ptCount val="6"/>
                <c:pt idx="0">
                  <c:v>152583</c:v>
                </c:pt>
                <c:pt idx="1">
                  <c:v>96945</c:v>
                </c:pt>
                <c:pt idx="2">
                  <c:v>88993</c:v>
                </c:pt>
                <c:pt idx="3">
                  <c:v>11556</c:v>
                </c:pt>
                <c:pt idx="4">
                  <c:v>11018</c:v>
                </c:pt>
                <c:pt idx="5">
                  <c:v>8563</c:v>
                </c:pt>
              </c:numCache>
            </c:numRef>
          </c:val>
          <c:extLst>
            <c:ext xmlns:c16="http://schemas.microsoft.com/office/drawing/2014/chart" uri="{C3380CC4-5D6E-409C-BE32-E72D297353CC}">
              <c16:uniqueId val="{00000006-C871-4CB3-94A3-A939E142384D}"/>
            </c:ext>
          </c:extLst>
        </c:ser>
        <c:dLbls>
          <c:dLblPos val="outEnd"/>
          <c:showLegendKey val="0"/>
          <c:showVal val="1"/>
          <c:showCatName val="0"/>
          <c:showSerName val="0"/>
          <c:showPercent val="0"/>
          <c:showBubbleSize val="0"/>
        </c:dLbls>
        <c:gapWidth val="10"/>
        <c:overlap val="-27"/>
        <c:axId val="1286461447"/>
        <c:axId val="1288618503"/>
      </c:barChart>
      <c:catAx>
        <c:axId val="1286461447"/>
        <c:scaling>
          <c:orientation val="minMax"/>
        </c:scaling>
        <c:delete val="0"/>
        <c:axPos val="b"/>
        <c:title>
          <c:tx>
            <c:rich>
              <a:bodyPr rot="0" spcFirstLastPara="1" vertOverflow="ellipsis" vert="horz" wrap="square" anchor="ctr" anchorCtr="1"/>
              <a:lstStyle/>
              <a:p>
                <a:pPr>
                  <a:defRPr sz="1000" b="0" i="0" u="none" strike="noStrike" kern="1200" baseline="0">
                    <a:solidFill>
                      <a:srgbClr val="000000"/>
                    </a:solidFill>
                    <a:latin typeface="+mn-lt"/>
                    <a:ea typeface="+mn-ea"/>
                    <a:cs typeface="+mn-cs"/>
                  </a:defRPr>
                </a:pPr>
                <a:r>
                  <a:rPr lang="en-US"/>
                  <a:t>EV Makers</a:t>
                </a:r>
              </a:p>
            </c:rich>
          </c:tx>
          <c:overlay val="0"/>
          <c:spPr>
            <a:solidFill>
              <a:srgbClr val="D0CECE"/>
            </a:solidFill>
            <a:ln>
              <a:noFill/>
            </a:ln>
            <a:effectLst/>
          </c:spPr>
          <c:txPr>
            <a:bodyPr rot="0" spcFirstLastPara="1" vertOverflow="ellipsis" vert="horz" wrap="square" anchor="ctr" anchorCtr="1"/>
            <a:lstStyle/>
            <a:p>
              <a:pPr>
                <a:defRPr sz="1000" b="0" i="0" u="none" strike="noStrike" kern="1200" baseline="0">
                  <a:solidFill>
                    <a:srgbClr val="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8618503"/>
        <c:crosses val="autoZero"/>
        <c:auto val="1"/>
        <c:lblAlgn val="ctr"/>
        <c:lblOffset val="100"/>
        <c:noMultiLvlLbl val="0"/>
      </c:catAx>
      <c:valAx>
        <c:axId val="1288618503"/>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mn-lt"/>
                    <a:ea typeface="+mn-ea"/>
                    <a:cs typeface="+mn-cs"/>
                  </a:defRPr>
                </a:pPr>
                <a:r>
                  <a:rPr lang="en-US"/>
                  <a:t>Total EV sold</a:t>
                </a:r>
              </a:p>
            </c:rich>
          </c:tx>
          <c:overlay val="0"/>
          <c:spPr>
            <a:solidFill>
              <a:srgbClr val="D0CECE"/>
            </a:solidFill>
            <a:ln>
              <a:noFill/>
            </a:ln>
            <a:effectLst/>
          </c:spPr>
          <c:txPr>
            <a:bodyPr rot="-5400000" spcFirstLastPara="1" vertOverflow="ellipsis" vert="horz" wrap="square" anchor="ctr" anchorCtr="1"/>
            <a:lstStyle/>
            <a:p>
              <a:pPr>
                <a:defRPr sz="1000" b="0" i="0" u="none" strike="noStrike" kern="1200" baseline="0">
                  <a:solidFill>
                    <a:srgbClr val="00000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64614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Projected EV Sales 2030</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'https://d.docs.live.net/04584c23ea9f5377/code_basic/Atliq_motors/SQL_analysis/Graphs/[9.xlsx]in'!$B$1</c:f>
              <c:strCache>
                <c:ptCount val="1"/>
                <c:pt idx="0">
                  <c:v>year_2024</c:v>
                </c:pt>
              </c:strCache>
            </c:strRef>
          </c:tx>
          <c:spPr>
            <a:solidFill>
              <a:schemeClr val="accent1"/>
            </a:solidFill>
            <a:ln>
              <a:noFill/>
            </a:ln>
            <a:effectLst/>
          </c:spPr>
          <c:invertIfNegative val="0"/>
          <c:dLbls>
            <c:delete val="1"/>
          </c:dLbls>
          <c:cat>
            <c:strRef>
              <c:f>'https://d.docs.live.net/04584c23ea9f5377/code_basic/Atliq_motors/SQL_analysis/Graphs/[9.xlsx]in'!$A$2:$A$11</c:f>
              <c:strCache>
                <c:ptCount val="10"/>
                <c:pt idx="0">
                  <c:v>Maharashtra</c:v>
                </c:pt>
                <c:pt idx="1">
                  <c:v>Karnataka</c:v>
                </c:pt>
                <c:pt idx="2">
                  <c:v>Tamil Nadu</c:v>
                </c:pt>
                <c:pt idx="3">
                  <c:v>Gujarat</c:v>
                </c:pt>
                <c:pt idx="4">
                  <c:v>Kerala</c:v>
                </c:pt>
                <c:pt idx="5">
                  <c:v>Delhi</c:v>
                </c:pt>
                <c:pt idx="6">
                  <c:v>Odisha</c:v>
                </c:pt>
                <c:pt idx="7">
                  <c:v>Chhattisgarh</c:v>
                </c:pt>
                <c:pt idx="8">
                  <c:v>Goa</c:v>
                </c:pt>
                <c:pt idx="9">
                  <c:v>Chandigarh</c:v>
                </c:pt>
              </c:strCache>
            </c:strRef>
          </c:cat>
          <c:val>
            <c:numRef>
              <c:f>'https://d.docs.live.net/04584c23ea9f5377/code_basic/Atliq_motors/SQL_analysis/Graphs/[9.xlsx]in'!$B$2:$B$11</c:f>
              <c:numCache>
                <c:formatCode>General</c:formatCode>
                <c:ptCount val="10"/>
                <c:pt idx="0">
                  <c:v>197169</c:v>
                </c:pt>
                <c:pt idx="1">
                  <c:v>160989</c:v>
                </c:pt>
                <c:pt idx="2">
                  <c:v>94314</c:v>
                </c:pt>
                <c:pt idx="3">
                  <c:v>84359</c:v>
                </c:pt>
                <c:pt idx="4">
                  <c:v>73938</c:v>
                </c:pt>
                <c:pt idx="5">
                  <c:v>46724</c:v>
                </c:pt>
                <c:pt idx="6">
                  <c:v>39118</c:v>
                </c:pt>
                <c:pt idx="7">
                  <c:v>28540</c:v>
                </c:pt>
                <c:pt idx="8">
                  <c:v>10799</c:v>
                </c:pt>
                <c:pt idx="9">
                  <c:v>2877</c:v>
                </c:pt>
              </c:numCache>
            </c:numRef>
          </c:val>
          <c:extLst>
            <c:ext xmlns:c16="http://schemas.microsoft.com/office/drawing/2014/chart" uri="{C3380CC4-5D6E-409C-BE32-E72D297353CC}">
              <c16:uniqueId val="{00000000-00AA-4E9F-A5C0-9816EE81654D}"/>
            </c:ext>
          </c:extLst>
        </c:ser>
        <c:ser>
          <c:idx val="1"/>
          <c:order val="1"/>
          <c:tx>
            <c:strRef>
              <c:f>'https://d.docs.live.net/04584c23ea9f5377/code_basic/Atliq_motors/SQL_analysis/Graphs/[9.xlsx]in'!$C$1</c:f>
              <c:strCache>
                <c:ptCount val="1"/>
                <c:pt idx="0">
                  <c:v>projected</c:v>
                </c:pt>
              </c:strCache>
            </c:strRef>
          </c:tx>
          <c:spPr>
            <a:solidFill>
              <a:srgbClr val="F4B08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'https://d.docs.live.net/04584c23ea9f5377/code_basic/Atliq_motors/SQL_analysis/Graphs/[9.xlsx]in'!$A$2:$A$11</c:f>
              <c:strCache>
                <c:ptCount val="10"/>
                <c:pt idx="0">
                  <c:v>Maharashtra</c:v>
                </c:pt>
                <c:pt idx="1">
                  <c:v>Karnataka</c:v>
                </c:pt>
                <c:pt idx="2">
                  <c:v>Tamil Nadu</c:v>
                </c:pt>
                <c:pt idx="3">
                  <c:v>Gujarat</c:v>
                </c:pt>
                <c:pt idx="4">
                  <c:v>Kerala</c:v>
                </c:pt>
                <c:pt idx="5">
                  <c:v>Delhi</c:v>
                </c:pt>
                <c:pt idx="6">
                  <c:v>Odisha</c:v>
                </c:pt>
                <c:pt idx="7">
                  <c:v>Chhattisgarh</c:v>
                </c:pt>
                <c:pt idx="8">
                  <c:v>Goa</c:v>
                </c:pt>
                <c:pt idx="9">
                  <c:v>Chandigarh</c:v>
                </c:pt>
              </c:strCache>
            </c:strRef>
          </c:cat>
          <c:val>
            <c:numRef>
              <c:f>'https://d.docs.live.net/04584c23ea9f5377/code_basic/Atliq_motors/SQL_analysis/Graphs/[9.xlsx]in'!$C$2:$C$11</c:f>
              <c:numCache>
                <c:formatCode>General</c:formatCode>
                <c:ptCount val="10"/>
                <c:pt idx="0">
                  <c:v>209534</c:v>
                </c:pt>
                <c:pt idx="1">
                  <c:v>170208</c:v>
                </c:pt>
                <c:pt idx="2">
                  <c:v>97758</c:v>
                </c:pt>
                <c:pt idx="3">
                  <c:v>90421</c:v>
                </c:pt>
                <c:pt idx="4">
                  <c:v>80030</c:v>
                </c:pt>
                <c:pt idx="5">
                  <c:v>48666</c:v>
                </c:pt>
                <c:pt idx="6">
                  <c:v>41597</c:v>
                </c:pt>
                <c:pt idx="7">
                  <c:v>31223</c:v>
                </c:pt>
                <c:pt idx="8">
                  <c:v>11783</c:v>
                </c:pt>
                <c:pt idx="9">
                  <c:v>3173</c:v>
                </c:pt>
              </c:numCache>
            </c:numRef>
          </c:val>
          <c:extLst>
            <c:ext xmlns:c16="http://schemas.microsoft.com/office/drawing/2014/chart" uri="{C3380CC4-5D6E-409C-BE32-E72D297353CC}">
              <c16:uniqueId val="{00000001-00AA-4E9F-A5C0-9816EE81654D}"/>
            </c:ext>
          </c:extLst>
        </c:ser>
        <c:dLbls>
          <c:dLblPos val="inBase"/>
          <c:showLegendKey val="0"/>
          <c:showVal val="1"/>
          <c:showCatName val="0"/>
          <c:showSerName val="0"/>
          <c:showPercent val="0"/>
          <c:showBubbleSize val="0"/>
        </c:dLbls>
        <c:gapWidth val="10"/>
        <c:overlap val="100"/>
        <c:axId val="773087751"/>
        <c:axId val="773089799"/>
      </c:barChart>
      <c:valAx>
        <c:axId val="773089799"/>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mn-lt"/>
                    <a:ea typeface="+mn-ea"/>
                    <a:cs typeface="+mn-cs"/>
                  </a:defRPr>
                </a:pPr>
                <a:r>
                  <a:rPr lang="en-US"/>
                  <a:t>EV Sales and Projected </a:t>
                </a:r>
              </a:p>
            </c:rich>
          </c:tx>
          <c:overlay val="0"/>
          <c:spPr>
            <a:solidFill>
              <a:srgbClr val="D0CECE"/>
            </a:solidFill>
            <a:ln>
              <a:noFill/>
            </a:ln>
            <a:effectLst/>
          </c:spPr>
          <c:txPr>
            <a:bodyPr rot="-5400000" spcFirstLastPara="1" vertOverflow="ellipsis" vert="horz" wrap="square" anchor="ctr" anchorCtr="1"/>
            <a:lstStyle/>
            <a:p>
              <a:pPr>
                <a:defRPr sz="1000" b="0" i="0" u="none" strike="noStrike" kern="1200" baseline="0">
                  <a:solidFill>
                    <a:srgbClr val="00000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3087751"/>
        <c:crosses val="autoZero"/>
        <c:crossBetween val="between"/>
      </c:valAx>
      <c:catAx>
        <c:axId val="773087751"/>
        <c:scaling>
          <c:orientation val="minMax"/>
        </c:scaling>
        <c:delete val="0"/>
        <c:axPos val="b"/>
        <c:title>
          <c:tx>
            <c:rich>
              <a:bodyPr rot="0" spcFirstLastPara="1" vertOverflow="ellipsis" vert="horz" wrap="square" anchor="ctr" anchorCtr="1"/>
              <a:lstStyle/>
              <a:p>
                <a:pPr>
                  <a:defRPr sz="1000" b="0" i="0" u="none" strike="noStrike" kern="1200" baseline="0">
                    <a:solidFill>
                      <a:srgbClr val="000000"/>
                    </a:solidFill>
                    <a:latin typeface="+mn-lt"/>
                    <a:ea typeface="+mn-ea"/>
                    <a:cs typeface="+mn-cs"/>
                  </a:defRPr>
                </a:pPr>
                <a:r>
                  <a:rPr lang="en-US"/>
                  <a:t>States</a:t>
                </a:r>
              </a:p>
            </c:rich>
          </c:tx>
          <c:overlay val="0"/>
          <c:spPr>
            <a:solidFill>
              <a:srgbClr val="D0CECE"/>
            </a:solidFill>
            <a:ln>
              <a:noFill/>
            </a:ln>
            <a:effectLst/>
          </c:spPr>
          <c:txPr>
            <a:bodyPr rot="0" spcFirstLastPara="1" vertOverflow="ellipsis" vert="horz" wrap="square" anchor="ctr" anchorCtr="1"/>
            <a:lstStyle/>
            <a:p>
              <a:pPr>
                <a:defRPr sz="1000" b="0" i="0" u="none" strike="noStrike" kern="1200" baseline="0">
                  <a:solidFill>
                    <a:srgbClr val="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3089799"/>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Revenue Rate in 2022 VS 2024</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'https://d.docs.live.net/04584c23ea9f5377/code_basic/Atliq_motors/SQL_analysis/Graphs/[10.1.xlsx]in'!$B$1</c:f>
              <c:strCache>
                <c:ptCount val="1"/>
                <c:pt idx="0">
                  <c:v>revenue_2022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'https://d.docs.live.net/04584c23ea9f5377/code_basic/Atliq_motors/SQL_analysis/Graphs/[10.1.xlsx]in'!$A$2:$A$3</c:f>
              <c:strCache>
                <c:ptCount val="2"/>
                <c:pt idx="0">
                  <c:v>2-Wheelers</c:v>
                </c:pt>
                <c:pt idx="1">
                  <c:v>4-Wheelers</c:v>
                </c:pt>
              </c:strCache>
            </c:strRef>
          </c:cat>
          <c:val>
            <c:numRef>
              <c:f>'https://d.docs.live.net/04584c23ea9f5377/code_basic/Atliq_motors/SQL_analysis/Graphs/[10.1.xlsx]in'!$B$2:$B$3</c:f>
              <c:numCache>
                <c:formatCode>[$₹-439]#,##0;[Red][$₹-439]\-#,##0</c:formatCode>
                <c:ptCount val="2"/>
                <c:pt idx="0">
                  <c:v>21468705000</c:v>
                </c:pt>
                <c:pt idx="1">
                  <c:v>27865500000</c:v>
                </c:pt>
              </c:numCache>
            </c:numRef>
          </c:val>
          <c:extLst>
            <c:ext xmlns:c16="http://schemas.microsoft.com/office/drawing/2014/chart" uri="{C3380CC4-5D6E-409C-BE32-E72D297353CC}">
              <c16:uniqueId val="{00000000-7D61-4E42-9AC4-367FBF7AF832}"/>
            </c:ext>
          </c:extLst>
        </c:ser>
        <c:ser>
          <c:idx val="1"/>
          <c:order val="1"/>
          <c:tx>
            <c:strRef>
              <c:f>'https://d.docs.live.net/04584c23ea9f5377/code_basic/Atliq_motors/SQL_analysis/Graphs/[10.1.xlsx]in'!$C$1</c:f>
              <c:strCache>
                <c:ptCount val="1"/>
                <c:pt idx="0">
                  <c:v>revenue_2024</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'https://d.docs.live.net/04584c23ea9f5377/code_basic/Atliq_motors/SQL_analysis/Graphs/[10.1.xlsx]in'!$A$2:$A$3</c:f>
              <c:strCache>
                <c:ptCount val="2"/>
                <c:pt idx="0">
                  <c:v>2-Wheelers</c:v>
                </c:pt>
                <c:pt idx="1">
                  <c:v>4-Wheelers</c:v>
                </c:pt>
              </c:strCache>
            </c:strRef>
          </c:cat>
          <c:val>
            <c:numRef>
              <c:f>'https://d.docs.live.net/04584c23ea9f5377/code_basic/Atliq_motors/SQL_analysis/Graphs/[10.1.xlsx]in'!$C$2:$C$3</c:f>
              <c:numCache>
                <c:formatCode>[$₹-439]#,##0;[Red][$₹-439]\-#,##0</c:formatCode>
                <c:ptCount val="2"/>
                <c:pt idx="0">
                  <c:v>79278820000</c:v>
                </c:pt>
                <c:pt idx="1">
                  <c:v>130351500000</c:v>
                </c:pt>
              </c:numCache>
            </c:numRef>
          </c:val>
          <c:extLst>
            <c:ext xmlns:c16="http://schemas.microsoft.com/office/drawing/2014/chart" uri="{C3380CC4-5D6E-409C-BE32-E72D297353CC}">
              <c16:uniqueId val="{00000001-7D61-4E42-9AC4-367FBF7AF832}"/>
            </c:ext>
          </c:extLst>
        </c:ser>
        <c:dLbls>
          <c:dLblPos val="outEnd"/>
          <c:showLegendKey val="0"/>
          <c:showVal val="1"/>
          <c:showCatName val="0"/>
          <c:showSerName val="0"/>
          <c:showPercent val="0"/>
          <c:showBubbleSize val="0"/>
        </c:dLbls>
        <c:gapWidth val="20"/>
        <c:overlap val="-27"/>
        <c:axId val="449694216"/>
        <c:axId val="449700360"/>
      </c:barChart>
      <c:catAx>
        <c:axId val="44969421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rgbClr val="000000"/>
                    </a:solidFill>
                    <a:latin typeface="+mn-lt"/>
                    <a:ea typeface="+mn-ea"/>
                    <a:cs typeface="+mn-cs"/>
                  </a:defRPr>
                </a:pPr>
                <a:r>
                  <a:rPr lang="en-US"/>
                  <a:t>Vehicle Category</a:t>
                </a:r>
              </a:p>
            </c:rich>
          </c:tx>
          <c:overlay val="0"/>
          <c:spPr>
            <a:solidFill>
              <a:srgbClr val="D0CECE"/>
            </a:solidFill>
            <a:ln>
              <a:noFill/>
            </a:ln>
            <a:effectLst/>
          </c:spPr>
          <c:txPr>
            <a:bodyPr rot="0" spcFirstLastPara="1" vertOverflow="ellipsis" vert="horz" wrap="square" anchor="ctr" anchorCtr="1"/>
            <a:lstStyle/>
            <a:p>
              <a:pPr>
                <a:defRPr sz="1000" b="0" i="0" u="none" strike="noStrike" kern="1200" baseline="0">
                  <a:solidFill>
                    <a:srgbClr val="000000"/>
                  </a:solidFill>
                  <a:latin typeface="+mn-lt"/>
                  <a:ea typeface="+mn-ea"/>
                  <a:cs typeface="+mn-cs"/>
                </a:defRPr>
              </a:pPr>
              <a:endParaRPr lang="en-US"/>
            </a:p>
          </c:txPr>
        </c:title>
        <c:numFmt formatCode="General" sourceLinked="1"/>
        <c:majorTickMark val="cross"/>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9700360"/>
        <c:crosses val="autoZero"/>
        <c:auto val="1"/>
        <c:lblAlgn val="ctr"/>
        <c:lblOffset val="100"/>
        <c:noMultiLvlLbl val="0"/>
      </c:catAx>
      <c:valAx>
        <c:axId val="449700360"/>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mn-lt"/>
                    <a:ea typeface="+mn-ea"/>
                    <a:cs typeface="+mn-cs"/>
                  </a:defRPr>
                </a:pPr>
                <a:r>
                  <a:rPr lang="en-US"/>
                  <a:t>Revenue Rate</a:t>
                </a:r>
              </a:p>
            </c:rich>
          </c:tx>
          <c:overlay val="0"/>
          <c:spPr>
            <a:solidFill>
              <a:srgbClr val="D0CECE"/>
            </a:solidFill>
            <a:ln>
              <a:noFill/>
            </a:ln>
            <a:effectLst/>
          </c:spPr>
          <c:txPr>
            <a:bodyPr rot="-5400000" spcFirstLastPara="1" vertOverflow="ellipsis" vert="horz" wrap="square" anchor="ctr" anchorCtr="1"/>
            <a:lstStyle/>
            <a:p>
              <a:pPr>
                <a:defRPr sz="1000" b="0" i="0" u="none" strike="noStrike" kern="1200" baseline="0">
                  <a:solidFill>
                    <a:srgbClr val="000000"/>
                  </a:solidFill>
                  <a:latin typeface="+mn-lt"/>
                  <a:ea typeface="+mn-ea"/>
                  <a:cs typeface="+mn-cs"/>
                </a:defRPr>
              </a:pPr>
              <a:endParaRPr lang="en-US"/>
            </a:p>
          </c:txPr>
        </c:title>
        <c:numFmt formatCode="0,,,&quot;B&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9694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Revenue Rate in 2023 VS 24</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'https://d.docs.live.net/04584c23ea9f5377/code_basic/Atliq_motors/SQL_analysis/Graphs/[10.2.xlsx]in'!$B$1</c:f>
              <c:strCache>
                <c:ptCount val="1"/>
                <c:pt idx="0">
                  <c:v>revenue_2023</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'https://d.docs.live.net/04584c23ea9f5377/code_basic/Atliq_motors/SQL_analysis/Graphs/[10.2.xlsx]in'!$A$2:$A$3</c:f>
              <c:strCache>
                <c:ptCount val="2"/>
                <c:pt idx="0">
                  <c:v>2-Wheelers</c:v>
                </c:pt>
                <c:pt idx="1">
                  <c:v>4-Wheelers</c:v>
                </c:pt>
              </c:strCache>
            </c:strRef>
          </c:cat>
          <c:val>
            <c:numRef>
              <c:f>'https://d.docs.live.net/04584c23ea9f5377/code_basic/Atliq_motors/SQL_analysis/Graphs/[10.2.xlsx]in'!$B$2:$B$3</c:f>
              <c:numCache>
                <c:formatCode>[$₹-44A]#,##0</c:formatCode>
                <c:ptCount val="2"/>
                <c:pt idx="0">
                  <c:v>61871755000</c:v>
                </c:pt>
                <c:pt idx="1">
                  <c:v>71197500000</c:v>
                </c:pt>
              </c:numCache>
            </c:numRef>
          </c:val>
          <c:extLst>
            <c:ext xmlns:c16="http://schemas.microsoft.com/office/drawing/2014/chart" uri="{C3380CC4-5D6E-409C-BE32-E72D297353CC}">
              <c16:uniqueId val="{00000000-CDFA-4819-9D63-4B9271F45E20}"/>
            </c:ext>
          </c:extLst>
        </c:ser>
        <c:ser>
          <c:idx val="1"/>
          <c:order val="1"/>
          <c:tx>
            <c:strRef>
              <c:f>'https://d.docs.live.net/04584c23ea9f5377/code_basic/Atliq_motors/SQL_analysis/Graphs/[10.2.xlsx]in'!$C$1</c:f>
              <c:strCache>
                <c:ptCount val="1"/>
                <c:pt idx="0">
                  <c:v>revenue_2024</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'https://d.docs.live.net/04584c23ea9f5377/code_basic/Atliq_motors/SQL_analysis/Graphs/[10.2.xlsx]in'!$A$2:$A$3</c:f>
              <c:strCache>
                <c:ptCount val="2"/>
                <c:pt idx="0">
                  <c:v>2-Wheelers</c:v>
                </c:pt>
                <c:pt idx="1">
                  <c:v>4-Wheelers</c:v>
                </c:pt>
              </c:strCache>
            </c:strRef>
          </c:cat>
          <c:val>
            <c:numRef>
              <c:f>'https://d.docs.live.net/04584c23ea9f5377/code_basic/Atliq_motors/SQL_analysis/Graphs/[10.2.xlsx]in'!$C$2:$C$3</c:f>
              <c:numCache>
                <c:formatCode>[$₹-44A]#,##0</c:formatCode>
                <c:ptCount val="2"/>
                <c:pt idx="0">
                  <c:v>79278820000</c:v>
                </c:pt>
                <c:pt idx="1">
                  <c:v>130351500000</c:v>
                </c:pt>
              </c:numCache>
            </c:numRef>
          </c:val>
          <c:extLst>
            <c:ext xmlns:c16="http://schemas.microsoft.com/office/drawing/2014/chart" uri="{C3380CC4-5D6E-409C-BE32-E72D297353CC}">
              <c16:uniqueId val="{00000001-CDFA-4819-9D63-4B9271F45E20}"/>
            </c:ext>
          </c:extLst>
        </c:ser>
        <c:dLbls>
          <c:dLblPos val="outEnd"/>
          <c:showLegendKey val="0"/>
          <c:showVal val="1"/>
          <c:showCatName val="0"/>
          <c:showSerName val="0"/>
          <c:showPercent val="0"/>
          <c:showBubbleSize val="0"/>
        </c:dLbls>
        <c:gapWidth val="15"/>
        <c:overlap val="-27"/>
        <c:axId val="454161415"/>
        <c:axId val="454163463"/>
      </c:barChart>
      <c:catAx>
        <c:axId val="45416141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rgbClr val="000000"/>
                    </a:solidFill>
                    <a:latin typeface="+mn-lt"/>
                    <a:ea typeface="+mn-ea"/>
                    <a:cs typeface="+mn-cs"/>
                  </a:defRPr>
                </a:pPr>
                <a:r>
                  <a:rPr lang="en-US"/>
                  <a:t>Vehicle Category</a:t>
                </a:r>
              </a:p>
            </c:rich>
          </c:tx>
          <c:overlay val="0"/>
          <c:spPr>
            <a:solidFill>
              <a:srgbClr val="D0CECE"/>
            </a:solidFill>
            <a:ln>
              <a:noFill/>
            </a:ln>
            <a:effectLst/>
          </c:spPr>
          <c:txPr>
            <a:bodyPr rot="0" spcFirstLastPara="1" vertOverflow="ellipsis" vert="horz" wrap="square" anchor="ctr" anchorCtr="1"/>
            <a:lstStyle/>
            <a:p>
              <a:pPr>
                <a:defRPr sz="1000" b="0" i="0" u="none" strike="noStrike" kern="1200" baseline="0">
                  <a:solidFill>
                    <a:srgbClr val="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4163463"/>
        <c:crosses val="autoZero"/>
        <c:auto val="1"/>
        <c:lblAlgn val="ctr"/>
        <c:lblOffset val="100"/>
        <c:noMultiLvlLbl val="0"/>
      </c:catAx>
      <c:valAx>
        <c:axId val="454163463"/>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mn-lt"/>
                    <a:ea typeface="+mn-ea"/>
                    <a:cs typeface="+mn-cs"/>
                  </a:defRPr>
                </a:pPr>
                <a:r>
                  <a:rPr lang="en-US"/>
                  <a:t>Revenue Rate</a:t>
                </a:r>
              </a:p>
            </c:rich>
          </c:tx>
          <c:overlay val="0"/>
          <c:spPr>
            <a:solidFill>
              <a:srgbClr val="D0CECE"/>
            </a:solidFill>
            <a:ln>
              <a:noFill/>
            </a:ln>
            <a:effectLst/>
          </c:spPr>
          <c:txPr>
            <a:bodyPr rot="-5400000" spcFirstLastPara="1" vertOverflow="ellipsis" vert="horz" wrap="square" anchor="ctr" anchorCtr="1"/>
            <a:lstStyle/>
            <a:p>
              <a:pPr>
                <a:defRPr sz="1000" b="0" i="0" u="none" strike="noStrike" kern="1200" baseline="0">
                  <a:solidFill>
                    <a:srgbClr val="000000"/>
                  </a:solidFill>
                  <a:latin typeface="+mn-lt"/>
                  <a:ea typeface="+mn-ea"/>
                  <a:cs typeface="+mn-cs"/>
                </a:defRPr>
              </a:pPr>
              <a:endParaRPr lang="en-US"/>
            </a:p>
          </c:txPr>
        </c:title>
        <c:numFmt formatCode="0,,,&quot;B&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41614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'https://d.docs.live.net/04584c23ea9f5377/code_basic/Atliq_motors/SQL_analysis/Graphs/[1.2.xlsx]in'!$B$1</c:f>
              <c:strCache>
                <c:ptCount val="1"/>
                <c:pt idx="0">
                  <c:v>total_ev_sold_24</c:v>
                </c:pt>
              </c:strCache>
            </c:strRef>
          </c:tx>
          <c:spPr>
            <a:solidFill>
              <a:schemeClr val="accent1"/>
            </a:solidFill>
            <a:ln>
              <a:noFill/>
            </a:ln>
            <a:effectLst/>
          </c:spPr>
          <c:invertIfNegative val="0"/>
          <c:dPt>
            <c:idx val="0"/>
            <c:invertIfNegative val="0"/>
            <c:bubble3D val="0"/>
            <c:spPr>
              <a:solidFill>
                <a:srgbClr val="A9D08E"/>
              </a:solidFill>
              <a:ln>
                <a:noFill/>
              </a:ln>
              <a:effectLst/>
            </c:spPr>
            <c:extLst>
              <c:ext xmlns:c16="http://schemas.microsoft.com/office/drawing/2014/chart" uri="{C3380CC4-5D6E-409C-BE32-E72D297353CC}">
                <c16:uniqueId val="{00000001-DD4C-4F5B-8A7B-BD2F446D5551}"/>
              </c:ext>
            </c:extLst>
          </c:dPt>
          <c:dPt>
            <c:idx val="1"/>
            <c:invertIfNegative val="0"/>
            <c:bubble3D val="0"/>
            <c:spPr>
              <a:solidFill>
                <a:srgbClr val="A9D08E"/>
              </a:solidFill>
              <a:ln>
                <a:noFill/>
              </a:ln>
              <a:effectLst/>
            </c:spPr>
            <c:extLst>
              <c:ext xmlns:c16="http://schemas.microsoft.com/office/drawing/2014/chart" uri="{C3380CC4-5D6E-409C-BE32-E72D297353CC}">
                <c16:uniqueId val="{00000003-DD4C-4F5B-8A7B-BD2F446D5551}"/>
              </c:ext>
            </c:extLst>
          </c:dPt>
          <c:dPt>
            <c:idx val="2"/>
            <c:invertIfNegative val="0"/>
            <c:bubble3D val="0"/>
            <c:spPr>
              <a:solidFill>
                <a:srgbClr val="A9D08E"/>
              </a:solidFill>
              <a:ln>
                <a:noFill/>
              </a:ln>
              <a:effectLst/>
            </c:spPr>
            <c:extLst>
              <c:ext xmlns:c16="http://schemas.microsoft.com/office/drawing/2014/chart" uri="{C3380CC4-5D6E-409C-BE32-E72D297353CC}">
                <c16:uniqueId val="{00000005-DD4C-4F5B-8A7B-BD2F446D555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'https://d.docs.live.net/04584c23ea9f5377/code_basic/Atliq_motors/SQL_analysis/Graphs/[1.2.xlsx]in'!$A$2:$A$7</c:f>
              <c:strCache>
                <c:ptCount val="6"/>
                <c:pt idx="0">
                  <c:v>OLA ELECTRIC</c:v>
                </c:pt>
                <c:pt idx="1">
                  <c:v>OKINAWA</c:v>
                </c:pt>
                <c:pt idx="2">
                  <c:v>HERO ELECTRIC</c:v>
                </c:pt>
                <c:pt idx="3">
                  <c:v>PURE EV</c:v>
                </c:pt>
                <c:pt idx="4">
                  <c:v>BEING</c:v>
                </c:pt>
                <c:pt idx="5">
                  <c:v>JITENDRA</c:v>
                </c:pt>
              </c:strCache>
            </c:strRef>
          </c:cat>
          <c:val>
            <c:numRef>
              <c:f>'https://d.docs.live.net/04584c23ea9f5377/code_basic/Atliq_motors/SQL_analysis/Graphs/[1.2.xlsx]in'!$B$2:$B$7</c:f>
              <c:numCache>
                <c:formatCode>General</c:formatCode>
                <c:ptCount val="6"/>
                <c:pt idx="0">
                  <c:v>152583</c:v>
                </c:pt>
                <c:pt idx="1">
                  <c:v>96945</c:v>
                </c:pt>
                <c:pt idx="2">
                  <c:v>88993</c:v>
                </c:pt>
                <c:pt idx="3">
                  <c:v>11556</c:v>
                </c:pt>
                <c:pt idx="4">
                  <c:v>11018</c:v>
                </c:pt>
                <c:pt idx="5">
                  <c:v>8563</c:v>
                </c:pt>
              </c:numCache>
            </c:numRef>
          </c:val>
          <c:extLst>
            <c:ext xmlns:c16="http://schemas.microsoft.com/office/drawing/2014/chart" uri="{C3380CC4-5D6E-409C-BE32-E72D297353CC}">
              <c16:uniqueId val="{00000006-DD4C-4F5B-8A7B-BD2F446D5551}"/>
            </c:ext>
          </c:extLst>
        </c:ser>
        <c:dLbls>
          <c:dLblPos val="outEnd"/>
          <c:showLegendKey val="0"/>
          <c:showVal val="1"/>
          <c:showCatName val="0"/>
          <c:showSerName val="0"/>
          <c:showPercent val="0"/>
          <c:showBubbleSize val="0"/>
        </c:dLbls>
        <c:gapWidth val="10"/>
        <c:overlap val="-27"/>
        <c:axId val="42925576"/>
        <c:axId val="43841032"/>
      </c:barChart>
      <c:catAx>
        <c:axId val="42925576"/>
        <c:scaling>
          <c:orientation val="minMax"/>
        </c:scaling>
        <c:delete val="0"/>
        <c:axPos val="b"/>
        <c:title>
          <c:tx>
            <c:rich>
              <a:bodyPr rot="0" spcFirstLastPara="1" vertOverflow="ellipsis" vert="horz" wrap="square" anchor="ctr" anchorCtr="1"/>
              <a:lstStyle/>
              <a:p>
                <a:pPr>
                  <a:defRPr sz="1000" b="0" i="0" u="none" strike="noStrike" kern="1200" baseline="0">
                    <a:solidFill>
                      <a:srgbClr val="000000"/>
                    </a:solidFill>
                    <a:latin typeface="+mn-lt"/>
                    <a:ea typeface="+mn-ea"/>
                    <a:cs typeface="+mn-cs"/>
                  </a:defRPr>
                </a:pPr>
                <a:r>
                  <a:rPr lang="en-US"/>
                  <a:t>EV Makers</a:t>
                </a:r>
              </a:p>
            </c:rich>
          </c:tx>
          <c:overlay val="0"/>
          <c:spPr>
            <a:solidFill>
              <a:srgbClr val="D0CECE"/>
            </a:solidFill>
            <a:ln>
              <a:noFill/>
            </a:ln>
            <a:effectLst/>
          </c:spPr>
          <c:txPr>
            <a:bodyPr rot="0" spcFirstLastPara="1" vertOverflow="ellipsis" vert="horz" wrap="square" anchor="ctr" anchorCtr="1"/>
            <a:lstStyle/>
            <a:p>
              <a:pPr>
                <a:defRPr sz="1000" b="0" i="0" u="none" strike="noStrike" kern="1200" baseline="0">
                  <a:solidFill>
                    <a:srgbClr val="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841032"/>
        <c:crosses val="autoZero"/>
        <c:auto val="1"/>
        <c:lblAlgn val="ctr"/>
        <c:lblOffset val="100"/>
        <c:noMultiLvlLbl val="0"/>
      </c:catAx>
      <c:valAx>
        <c:axId val="43841032"/>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mn-lt"/>
                    <a:ea typeface="+mn-ea"/>
                    <a:cs typeface="+mn-cs"/>
                  </a:defRPr>
                </a:pPr>
                <a:r>
                  <a:rPr lang="en-US"/>
                  <a:t>Total EV Sold</a:t>
                </a:r>
              </a:p>
            </c:rich>
          </c:tx>
          <c:overlay val="0"/>
          <c:spPr>
            <a:solidFill>
              <a:srgbClr val="D0CECE"/>
            </a:solidFill>
            <a:ln>
              <a:noFill/>
            </a:ln>
            <a:effectLst/>
          </c:spPr>
          <c:txPr>
            <a:bodyPr rot="-5400000" spcFirstLastPara="1" vertOverflow="ellipsis" vert="horz" wrap="square" anchor="ctr" anchorCtr="1"/>
            <a:lstStyle/>
            <a:p>
              <a:pPr>
                <a:defRPr sz="1000" b="0" i="0" u="none" strike="noStrike" kern="1200" baseline="0">
                  <a:solidFill>
                    <a:srgbClr val="00000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925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 5 States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'https://d.docs.live.net/04584c23ea9f5377/code_basic/Atliq_motors/SQL_analysis/Graphs/[2.xlsx]in'!$B$1</c:f>
              <c:strCache>
                <c:ptCount val="1"/>
                <c:pt idx="0">
                  <c:v>penitration_rate_2W</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4472C4"/>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'https://d.docs.live.net/04584c23ea9f5377/code_basic/Atliq_motors/SQL_analysis/Graphs/[2.xlsx]in'!$A$2:$A$6</c:f>
              <c:strCache>
                <c:ptCount val="5"/>
                <c:pt idx="0">
                  <c:v>Kerala</c:v>
                </c:pt>
                <c:pt idx="1">
                  <c:v>Goa</c:v>
                </c:pt>
                <c:pt idx="2">
                  <c:v>Karnataka</c:v>
                </c:pt>
                <c:pt idx="3">
                  <c:v>Delhi</c:v>
                </c:pt>
                <c:pt idx="4">
                  <c:v>Chandigarh</c:v>
                </c:pt>
              </c:strCache>
            </c:strRef>
          </c:cat>
          <c:val>
            <c:numRef>
              <c:f>'https://d.docs.live.net/04584c23ea9f5377/code_basic/Atliq_motors/SQL_analysis/Graphs/[2.xlsx]in'!$B$2:$B$6</c:f>
              <c:numCache>
                <c:formatCode>General</c:formatCode>
                <c:ptCount val="5"/>
                <c:pt idx="0">
                  <c:v>163.32</c:v>
                </c:pt>
                <c:pt idx="1">
                  <c:v>218.2</c:v>
                </c:pt>
                <c:pt idx="2">
                  <c:v>138.12</c:v>
                </c:pt>
                <c:pt idx="3">
                  <c:v>116.4</c:v>
                </c:pt>
                <c:pt idx="4">
                  <c:v>102.42</c:v>
                </c:pt>
              </c:numCache>
            </c:numRef>
          </c:val>
          <c:smooth val="0"/>
          <c:extLst>
            <c:ext xmlns:c16="http://schemas.microsoft.com/office/drawing/2014/chart" uri="{C3380CC4-5D6E-409C-BE32-E72D297353CC}">
              <c16:uniqueId val="{00000000-221E-4AFF-ADB0-CBCADBB643B1}"/>
            </c:ext>
          </c:extLst>
        </c:ser>
        <c:ser>
          <c:idx val="1"/>
          <c:order val="1"/>
          <c:tx>
            <c:strRef>
              <c:f>'https://d.docs.live.net/04584c23ea9f5377/code_basic/Atliq_motors/SQL_analysis/Graphs/[2.xlsx]in'!$C$1</c:f>
              <c:strCache>
                <c:ptCount val="1"/>
                <c:pt idx="0">
                  <c:v>penitration_rate_4W</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ED7D3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'https://d.docs.live.net/04584c23ea9f5377/code_basic/Atliq_motors/SQL_analysis/Graphs/[2.xlsx]in'!$A$2:$A$6</c:f>
              <c:strCache>
                <c:ptCount val="5"/>
                <c:pt idx="0">
                  <c:v>Kerala</c:v>
                </c:pt>
                <c:pt idx="1">
                  <c:v>Goa</c:v>
                </c:pt>
                <c:pt idx="2">
                  <c:v>Karnataka</c:v>
                </c:pt>
                <c:pt idx="3">
                  <c:v>Delhi</c:v>
                </c:pt>
                <c:pt idx="4">
                  <c:v>Chandigarh</c:v>
                </c:pt>
              </c:strCache>
            </c:strRef>
          </c:cat>
          <c:val>
            <c:numRef>
              <c:f>'https://d.docs.live.net/04584c23ea9f5377/code_basic/Atliq_motors/SQL_analysis/Graphs/[2.xlsx]in'!$C$2:$C$6</c:f>
              <c:numCache>
                <c:formatCode>General</c:formatCode>
                <c:ptCount val="5"/>
                <c:pt idx="0">
                  <c:v>507.72</c:v>
                </c:pt>
                <c:pt idx="1">
                  <c:v>52.43</c:v>
                </c:pt>
                <c:pt idx="2">
                  <c:v>51.33</c:v>
                </c:pt>
                <c:pt idx="3">
                  <c:v>51.18</c:v>
                </c:pt>
                <c:pt idx="4">
                  <c:v>58.98</c:v>
                </c:pt>
              </c:numCache>
            </c:numRef>
          </c:val>
          <c:smooth val="0"/>
          <c:extLst>
            <c:ext xmlns:c16="http://schemas.microsoft.com/office/drawing/2014/chart" uri="{C3380CC4-5D6E-409C-BE32-E72D297353CC}">
              <c16:uniqueId val="{00000001-221E-4AFF-ADB0-CBCADBB643B1}"/>
            </c:ext>
          </c:extLst>
        </c:ser>
        <c:dLbls>
          <c:dLblPos val="t"/>
          <c:showLegendKey val="0"/>
          <c:showVal val="1"/>
          <c:showCatName val="0"/>
          <c:showSerName val="0"/>
          <c:showPercent val="0"/>
          <c:showBubbleSize val="0"/>
        </c:dLbls>
        <c:marker val="1"/>
        <c:smooth val="0"/>
        <c:axId val="835070472"/>
        <c:axId val="835086344"/>
      </c:lineChart>
      <c:catAx>
        <c:axId val="835070472"/>
        <c:scaling>
          <c:orientation val="minMax"/>
        </c:scaling>
        <c:delete val="0"/>
        <c:axPos val="b"/>
        <c:title>
          <c:tx>
            <c:rich>
              <a:bodyPr rot="0" spcFirstLastPara="1" vertOverflow="ellipsis" vert="horz" wrap="square" anchor="ctr" anchorCtr="1"/>
              <a:lstStyle/>
              <a:p>
                <a:pPr>
                  <a:defRPr sz="1000" b="0" i="0" u="none" strike="noStrike" kern="1200" baseline="0">
                    <a:solidFill>
                      <a:srgbClr val="000000"/>
                    </a:solidFill>
                    <a:latin typeface="+mn-lt"/>
                    <a:ea typeface="+mn-ea"/>
                    <a:cs typeface="+mn-cs"/>
                  </a:defRPr>
                </a:pPr>
                <a:r>
                  <a:rPr lang="en-US"/>
                  <a:t>States</a:t>
                </a:r>
              </a:p>
            </c:rich>
          </c:tx>
          <c:overlay val="0"/>
          <c:spPr>
            <a:solidFill>
              <a:srgbClr val="D0CECE"/>
            </a:solidFill>
            <a:ln>
              <a:noFill/>
            </a:ln>
            <a:effectLst/>
          </c:spPr>
          <c:txPr>
            <a:bodyPr rot="0" spcFirstLastPara="1" vertOverflow="ellipsis" vert="horz" wrap="square" anchor="ctr" anchorCtr="1"/>
            <a:lstStyle/>
            <a:p>
              <a:pPr>
                <a:defRPr sz="1000" b="0" i="0" u="none" strike="noStrike" kern="1200" baseline="0">
                  <a:solidFill>
                    <a:srgbClr val="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5086344"/>
        <c:crosses val="autoZero"/>
        <c:auto val="1"/>
        <c:lblAlgn val="ctr"/>
        <c:lblOffset val="100"/>
        <c:noMultiLvlLbl val="0"/>
      </c:catAx>
      <c:valAx>
        <c:axId val="835086344"/>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mn-lt"/>
                    <a:ea typeface="+mn-ea"/>
                    <a:cs typeface="+mn-cs"/>
                  </a:defRPr>
                </a:pPr>
                <a:r>
                  <a:rPr lang="en-US"/>
                  <a:t>Penetration Rate</a:t>
                </a:r>
              </a:p>
            </c:rich>
          </c:tx>
          <c:overlay val="0"/>
          <c:spPr>
            <a:solidFill>
              <a:srgbClr val="D0CECE"/>
            </a:solidFill>
            <a:ln>
              <a:noFill/>
            </a:ln>
            <a:effectLst/>
          </c:spPr>
          <c:txPr>
            <a:bodyPr rot="-5400000" spcFirstLastPara="1" vertOverflow="ellipsis" vert="horz" wrap="square" anchor="ctr" anchorCtr="1"/>
            <a:lstStyle/>
            <a:p>
              <a:pPr>
                <a:defRPr sz="1000" b="0" i="0" u="none" strike="noStrike" kern="1200" baseline="0">
                  <a:solidFill>
                    <a:srgbClr val="00000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50704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Negative Penetration Rate in EV States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'https://d.docs.live.net/04584c23ea9f5377/code_basic/Atliq_motors/SQL_analysis/Graphs/[3.xlsx]in'!$A$2</c:f>
              <c:strCache>
                <c:ptCount val="1"/>
                <c:pt idx="0">
                  <c:v>Haryana</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'https://d.docs.live.net/04584c23ea9f5377/code_basic/Atliq_motors/SQL_analysis/Graphs/[3.xlsx]in'!$B$1:$E$1</c:f>
              <c:strCache>
                <c:ptCount val="4"/>
                <c:pt idx="0">
                  <c:v>penitration_rate_2022</c:v>
                </c:pt>
                <c:pt idx="1">
                  <c:v>penitration_rate_2023</c:v>
                </c:pt>
                <c:pt idx="2">
                  <c:v>penitration_rate_2024</c:v>
                </c:pt>
                <c:pt idx="3">
                  <c:v>decline</c:v>
                </c:pt>
              </c:strCache>
            </c:strRef>
          </c:cat>
          <c:val>
            <c:numRef>
              <c:f>'https://d.docs.live.net/04584c23ea9f5377/code_basic/Atliq_motors/SQL_analysis/Graphs/[3.xlsx]in'!$B$2:$E$2</c:f>
              <c:numCache>
                <c:formatCode>General</c:formatCode>
                <c:ptCount val="4"/>
                <c:pt idx="0">
                  <c:v>19.329999999999998</c:v>
                </c:pt>
                <c:pt idx="1">
                  <c:v>41.81</c:v>
                </c:pt>
                <c:pt idx="2">
                  <c:v>35.31</c:v>
                </c:pt>
                <c:pt idx="3">
                  <c:v>-6.5</c:v>
                </c:pt>
              </c:numCache>
            </c:numRef>
          </c:val>
          <c:extLst>
            <c:ext xmlns:c16="http://schemas.microsoft.com/office/drawing/2014/chart" uri="{C3380CC4-5D6E-409C-BE32-E72D297353CC}">
              <c16:uniqueId val="{00000000-0632-42FB-B4FC-7F303964A79C}"/>
            </c:ext>
          </c:extLst>
        </c:ser>
        <c:ser>
          <c:idx val="1"/>
          <c:order val="1"/>
          <c:tx>
            <c:strRef>
              <c:f>'https://d.docs.live.net/04584c23ea9f5377/code_basic/Atliq_motors/SQL_analysis/Graphs/[3.xlsx]in'!$A$3</c:f>
              <c:strCache>
                <c:ptCount val="1"/>
                <c:pt idx="0">
                  <c:v>Uttarakhand</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'https://d.docs.live.net/04584c23ea9f5377/code_basic/Atliq_motors/SQL_analysis/Graphs/[3.xlsx]in'!$B$1:$E$1</c:f>
              <c:strCache>
                <c:ptCount val="4"/>
                <c:pt idx="0">
                  <c:v>penitration_rate_2022</c:v>
                </c:pt>
                <c:pt idx="1">
                  <c:v>penitration_rate_2023</c:v>
                </c:pt>
                <c:pt idx="2">
                  <c:v>penitration_rate_2024</c:v>
                </c:pt>
                <c:pt idx="3">
                  <c:v>decline</c:v>
                </c:pt>
              </c:strCache>
            </c:strRef>
          </c:cat>
          <c:val>
            <c:numRef>
              <c:f>'https://d.docs.live.net/04584c23ea9f5377/code_basic/Atliq_motors/SQL_analysis/Graphs/[3.xlsx]in'!$B$3:$E$3</c:f>
              <c:numCache>
                <c:formatCode>General</c:formatCode>
                <c:ptCount val="4"/>
                <c:pt idx="0">
                  <c:v>21.08</c:v>
                </c:pt>
                <c:pt idx="1">
                  <c:v>55.98</c:v>
                </c:pt>
                <c:pt idx="2">
                  <c:v>51.75</c:v>
                </c:pt>
                <c:pt idx="3">
                  <c:v>-4.2300000000000004</c:v>
                </c:pt>
              </c:numCache>
            </c:numRef>
          </c:val>
          <c:extLst>
            <c:ext xmlns:c16="http://schemas.microsoft.com/office/drawing/2014/chart" uri="{C3380CC4-5D6E-409C-BE32-E72D297353CC}">
              <c16:uniqueId val="{00000001-0632-42FB-B4FC-7F303964A79C}"/>
            </c:ext>
          </c:extLst>
        </c:ser>
        <c:ser>
          <c:idx val="2"/>
          <c:order val="2"/>
          <c:tx>
            <c:strRef>
              <c:f>'https://d.docs.live.net/04584c23ea9f5377/code_basic/Atliq_motors/SQL_analysis/Graphs/[3.xlsx]in'!$A$4</c:f>
              <c:strCache>
                <c:ptCount val="1"/>
                <c:pt idx="0">
                  <c:v>Himachal Pradesh</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'https://d.docs.live.net/04584c23ea9f5377/code_basic/Atliq_motors/SQL_analysis/Graphs/[3.xlsx]in'!$B$1:$E$1</c:f>
              <c:strCache>
                <c:ptCount val="4"/>
                <c:pt idx="0">
                  <c:v>penitration_rate_2022</c:v>
                </c:pt>
                <c:pt idx="1">
                  <c:v>penitration_rate_2023</c:v>
                </c:pt>
                <c:pt idx="2">
                  <c:v>penitration_rate_2024</c:v>
                </c:pt>
                <c:pt idx="3">
                  <c:v>decline</c:v>
                </c:pt>
              </c:strCache>
            </c:strRef>
          </c:cat>
          <c:val>
            <c:numRef>
              <c:f>'https://d.docs.live.net/04584c23ea9f5377/code_basic/Atliq_motors/SQL_analysis/Graphs/[3.xlsx]in'!$B$4:$E$4</c:f>
              <c:numCache>
                <c:formatCode>General</c:formatCode>
                <c:ptCount val="4"/>
                <c:pt idx="0">
                  <c:v>9.4499999999999993</c:v>
                </c:pt>
                <c:pt idx="1">
                  <c:v>21.06</c:v>
                </c:pt>
                <c:pt idx="2">
                  <c:v>20.079999999999998</c:v>
                </c:pt>
                <c:pt idx="3">
                  <c:v>-0.98</c:v>
                </c:pt>
              </c:numCache>
            </c:numRef>
          </c:val>
          <c:extLst>
            <c:ext xmlns:c16="http://schemas.microsoft.com/office/drawing/2014/chart" uri="{C3380CC4-5D6E-409C-BE32-E72D297353CC}">
              <c16:uniqueId val="{00000002-0632-42FB-B4FC-7F303964A79C}"/>
            </c:ext>
          </c:extLst>
        </c:ser>
        <c:dLbls>
          <c:dLblPos val="outEnd"/>
          <c:showLegendKey val="0"/>
          <c:showVal val="1"/>
          <c:showCatName val="0"/>
          <c:showSerName val="0"/>
          <c:showPercent val="0"/>
          <c:showBubbleSize val="0"/>
        </c:dLbls>
        <c:gapWidth val="30"/>
        <c:axId val="726068744"/>
        <c:axId val="726070792"/>
      </c:barChart>
      <c:catAx>
        <c:axId val="726068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6070792"/>
        <c:crosses val="autoZero"/>
        <c:auto val="1"/>
        <c:lblAlgn val="ctr"/>
        <c:lblOffset val="100"/>
        <c:noMultiLvlLbl val="0"/>
      </c:catAx>
      <c:valAx>
        <c:axId val="726070792"/>
        <c:scaling>
          <c:orientation val="minMax"/>
        </c:scaling>
        <c:delete val="0"/>
        <c:axPos val="b"/>
        <c:title>
          <c:tx>
            <c:rich>
              <a:bodyPr rot="0" spcFirstLastPara="1" vertOverflow="ellipsis" vert="horz" wrap="square" anchor="ctr" anchorCtr="1"/>
              <a:lstStyle/>
              <a:p>
                <a:pPr>
                  <a:defRPr sz="1000" b="0" i="0" u="none" strike="noStrike" kern="1200" baseline="0">
                    <a:solidFill>
                      <a:srgbClr val="000000"/>
                    </a:solidFill>
                    <a:latin typeface="+mn-lt"/>
                    <a:ea typeface="+mn-ea"/>
                    <a:cs typeface="+mn-cs"/>
                  </a:defRPr>
                </a:pPr>
                <a:r>
                  <a:rPr lang="en-US"/>
                  <a:t>Penitration Rate</a:t>
                </a:r>
              </a:p>
            </c:rich>
          </c:tx>
          <c:overlay val="0"/>
          <c:spPr>
            <a:solidFill>
              <a:srgbClr val="D0CECE"/>
            </a:solidFill>
            <a:ln>
              <a:noFill/>
            </a:ln>
            <a:effectLst/>
          </c:spPr>
          <c:txPr>
            <a:bodyPr rot="0" spcFirstLastPara="1" vertOverflow="ellipsis" vert="horz" wrap="square" anchor="ctr" anchorCtr="1"/>
            <a:lstStyle/>
            <a:p>
              <a:pPr>
                <a:defRPr sz="1000" b="0" i="0" u="none" strike="noStrike" kern="1200" baseline="0">
                  <a:solidFill>
                    <a:srgbClr val="00000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60687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 5 (4-Wheel) EV Quaterly Trends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'https://d.docs.live.net/04584c23ea9f5377/code_basic/Atliq_motors/SQL_analysis/Graphs/[4.xlsx]in'!$B$18</c:f>
              <c:strCache>
                <c:ptCount val="1"/>
                <c:pt idx="0">
                  <c:v>Tata Motors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4472C4"/>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'https://d.docs.live.net/04584c23ea9f5377/code_basic/Atliq_motors/SQL_analysis/Graphs/[4.xlsx]in'!$A$19:$A$22</c:f>
              <c:strCache>
                <c:ptCount val="4"/>
                <c:pt idx="0">
                  <c:v>Q1</c:v>
                </c:pt>
                <c:pt idx="1">
                  <c:v>Q2</c:v>
                </c:pt>
                <c:pt idx="2">
                  <c:v>Q3</c:v>
                </c:pt>
                <c:pt idx="3">
                  <c:v>Q4</c:v>
                </c:pt>
              </c:strCache>
            </c:strRef>
          </c:cat>
          <c:val>
            <c:numRef>
              <c:f>'https://d.docs.live.net/04584c23ea9f5377/code_basic/Atliq_motors/SQL_analysis/Graphs/[4.xlsx]in'!$B$19:$B$22</c:f>
              <c:numCache>
                <c:formatCode>General</c:formatCode>
                <c:ptCount val="4"/>
                <c:pt idx="0">
                  <c:v>13953</c:v>
                </c:pt>
                <c:pt idx="1">
                  <c:v>18581</c:v>
                </c:pt>
                <c:pt idx="2">
                  <c:v>23678</c:v>
                </c:pt>
                <c:pt idx="3">
                  <c:v>32723</c:v>
                </c:pt>
              </c:numCache>
            </c:numRef>
          </c:val>
          <c:smooth val="0"/>
          <c:extLst>
            <c:ext xmlns:c16="http://schemas.microsoft.com/office/drawing/2014/chart" uri="{C3380CC4-5D6E-409C-BE32-E72D297353CC}">
              <c16:uniqueId val="{00000000-1766-4564-84AE-92383AA228FA}"/>
            </c:ext>
          </c:extLst>
        </c:ser>
        <c:ser>
          <c:idx val="1"/>
          <c:order val="1"/>
          <c:tx>
            <c:strRef>
              <c:f>'https://d.docs.live.net/04584c23ea9f5377/code_basic/Atliq_motors/SQL_analysis/Graphs/[4.xlsx]in'!$C$18</c:f>
              <c:strCache>
                <c:ptCount val="1"/>
                <c:pt idx="0">
                  <c:v>Mahindra 
&amp; Mahindra</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000000"/>
                    </a:solidFill>
                    <a:latin typeface="+mn-lt"/>
                    <a:ea typeface="+mn-ea"/>
                    <a:cs typeface="+mn-cs"/>
                  </a:defRPr>
                </a:pPr>
                <a:endParaRPr lang="en-US"/>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'https://d.docs.live.net/04584c23ea9f5377/code_basic/Atliq_motors/SQL_analysis/Graphs/[4.xlsx]in'!$A$19:$A$22</c:f>
              <c:strCache>
                <c:ptCount val="4"/>
                <c:pt idx="0">
                  <c:v>Q1</c:v>
                </c:pt>
                <c:pt idx="1">
                  <c:v>Q2</c:v>
                </c:pt>
                <c:pt idx="2">
                  <c:v>Q3</c:v>
                </c:pt>
                <c:pt idx="3">
                  <c:v>Q4</c:v>
                </c:pt>
              </c:strCache>
            </c:strRef>
          </c:cat>
          <c:val>
            <c:numRef>
              <c:f>'https://d.docs.live.net/04584c23ea9f5377/code_basic/Atliq_motors/SQL_analysis/Graphs/[4.xlsx]in'!$C$19:$C$22</c:f>
              <c:numCache>
                <c:formatCode>General</c:formatCode>
                <c:ptCount val="4"/>
                <c:pt idx="0">
                  <c:v>13286</c:v>
                </c:pt>
                <c:pt idx="1">
                  <c:v>9670</c:v>
                </c:pt>
                <c:pt idx="2">
                  <c:v>9025</c:v>
                </c:pt>
                <c:pt idx="3">
                  <c:v>9212</c:v>
                </c:pt>
              </c:numCache>
            </c:numRef>
          </c:val>
          <c:smooth val="0"/>
          <c:extLst>
            <c:ext xmlns:c16="http://schemas.microsoft.com/office/drawing/2014/chart" uri="{C3380CC4-5D6E-409C-BE32-E72D297353CC}">
              <c16:uniqueId val="{00000001-1766-4564-84AE-92383AA228FA}"/>
            </c:ext>
          </c:extLst>
        </c:ser>
        <c:ser>
          <c:idx val="2"/>
          <c:order val="2"/>
          <c:tx>
            <c:strRef>
              <c:f>'https://d.docs.live.net/04584c23ea9f5377/code_basic/Atliq_motors/SQL_analysis/Graphs/[4.xlsx]in'!$D$18</c:f>
              <c:strCache>
                <c:ptCount val="1"/>
                <c:pt idx="0">
                  <c:v>MG Motor</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delete val="1"/>
          </c:dLbls>
          <c:cat>
            <c:strRef>
              <c:f>'https://d.docs.live.net/04584c23ea9f5377/code_basic/Atliq_motors/SQL_analysis/Graphs/[4.xlsx]in'!$A$19:$A$22</c:f>
              <c:strCache>
                <c:ptCount val="4"/>
                <c:pt idx="0">
                  <c:v>Q1</c:v>
                </c:pt>
                <c:pt idx="1">
                  <c:v>Q2</c:v>
                </c:pt>
                <c:pt idx="2">
                  <c:v>Q3</c:v>
                </c:pt>
                <c:pt idx="3">
                  <c:v>Q4</c:v>
                </c:pt>
              </c:strCache>
            </c:strRef>
          </c:cat>
          <c:val>
            <c:numRef>
              <c:f>'https://d.docs.live.net/04584c23ea9f5377/code_basic/Atliq_motors/SQL_analysis/Graphs/[4.xlsx]in'!$D$19:$D$22</c:f>
              <c:numCache>
                <c:formatCode>General</c:formatCode>
                <c:ptCount val="4"/>
                <c:pt idx="0">
                  <c:v>2309</c:v>
                </c:pt>
                <c:pt idx="1">
                  <c:v>3957</c:v>
                </c:pt>
                <c:pt idx="2">
                  <c:v>3766</c:v>
                </c:pt>
                <c:pt idx="3">
                  <c:v>3721</c:v>
                </c:pt>
              </c:numCache>
            </c:numRef>
          </c:val>
          <c:smooth val="0"/>
          <c:extLst>
            <c:ext xmlns:c16="http://schemas.microsoft.com/office/drawing/2014/chart" uri="{C3380CC4-5D6E-409C-BE32-E72D297353CC}">
              <c16:uniqueId val="{00000002-1766-4564-84AE-92383AA228FA}"/>
            </c:ext>
          </c:extLst>
        </c:ser>
        <c:ser>
          <c:idx val="3"/>
          <c:order val="3"/>
          <c:tx>
            <c:strRef>
              <c:f>'https://d.docs.live.net/04584c23ea9f5377/code_basic/Atliq_motors/SQL_analysis/Graphs/[4.xlsx]in'!$E$18</c:f>
              <c:strCache>
                <c:ptCount val="1"/>
                <c:pt idx="0">
                  <c:v>BYD India</c:v>
                </c:pt>
              </c:strCache>
            </c:strRef>
          </c:tx>
          <c:spPr>
            <a:ln w="28575" cap="rnd">
              <a:solidFill>
                <a:srgbClr val="70AD47"/>
              </a:solidFill>
              <a:prstDash val="solid"/>
              <a:round/>
            </a:ln>
            <a:effectLst/>
          </c:spPr>
          <c:marker>
            <c:symbol val="circle"/>
            <c:size val="5"/>
            <c:spPr>
              <a:solidFill>
                <a:srgbClr val="70AD47"/>
              </a:solidFill>
              <a:ln w="9525">
                <a:solidFill>
                  <a:srgbClr val="70AD47"/>
                </a:solidFill>
                <a:prstDash val="solid"/>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'https://d.docs.live.net/04584c23ea9f5377/code_basic/Atliq_motors/SQL_analysis/Graphs/[4.xlsx]in'!$A$19:$A$22</c:f>
              <c:strCache>
                <c:ptCount val="4"/>
                <c:pt idx="0">
                  <c:v>Q1</c:v>
                </c:pt>
                <c:pt idx="1">
                  <c:v>Q2</c:v>
                </c:pt>
                <c:pt idx="2">
                  <c:v>Q3</c:v>
                </c:pt>
                <c:pt idx="3">
                  <c:v>Q4</c:v>
                </c:pt>
              </c:strCache>
            </c:strRef>
          </c:cat>
          <c:val>
            <c:numRef>
              <c:f>'https://d.docs.live.net/04584c23ea9f5377/code_basic/Atliq_motors/SQL_analysis/Graphs/[4.xlsx]in'!$E$19:$E$22</c:f>
              <c:numCache>
                <c:formatCode>General</c:formatCode>
                <c:ptCount val="4"/>
                <c:pt idx="0">
                  <c:v>487</c:v>
                </c:pt>
                <c:pt idx="1">
                  <c:v>423</c:v>
                </c:pt>
                <c:pt idx="2">
                  <c:v>454</c:v>
                </c:pt>
                <c:pt idx="3">
                  <c:v>1055</c:v>
                </c:pt>
              </c:numCache>
            </c:numRef>
          </c:val>
          <c:smooth val="0"/>
          <c:extLst>
            <c:ext xmlns:c16="http://schemas.microsoft.com/office/drawing/2014/chart" uri="{C3380CC4-5D6E-409C-BE32-E72D297353CC}">
              <c16:uniqueId val="{00000003-1766-4564-84AE-92383AA228FA}"/>
            </c:ext>
          </c:extLst>
        </c:ser>
        <c:ser>
          <c:idx val="4"/>
          <c:order val="4"/>
          <c:tx>
            <c:strRef>
              <c:f>'https://d.docs.live.net/04584c23ea9f5377/code_basic/Atliq_motors/SQL_analysis/Graphs/[4.xlsx]in'!$F$18</c:f>
              <c:strCache>
                <c:ptCount val="1"/>
                <c:pt idx="0">
                  <c:v>Hyundai Motor</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dLbls>
            <c:delete val="1"/>
          </c:dLbls>
          <c:cat>
            <c:strRef>
              <c:f>'https://d.docs.live.net/04584c23ea9f5377/code_basic/Atliq_motors/SQL_analysis/Graphs/[4.xlsx]in'!$A$19:$A$22</c:f>
              <c:strCache>
                <c:ptCount val="4"/>
                <c:pt idx="0">
                  <c:v>Q1</c:v>
                </c:pt>
                <c:pt idx="1">
                  <c:v>Q2</c:v>
                </c:pt>
                <c:pt idx="2">
                  <c:v>Q3</c:v>
                </c:pt>
                <c:pt idx="3">
                  <c:v>Q4</c:v>
                </c:pt>
              </c:strCache>
            </c:strRef>
          </c:cat>
          <c:val>
            <c:numRef>
              <c:f>'https://d.docs.live.net/04584c23ea9f5377/code_basic/Atliq_motors/SQL_analysis/Graphs/[4.xlsx]in'!$F$19:$F$22</c:f>
              <c:numCache>
                <c:formatCode>General</c:formatCode>
                <c:ptCount val="4"/>
                <c:pt idx="0">
                  <c:v>392</c:v>
                </c:pt>
                <c:pt idx="1">
                  <c:v>579</c:v>
                </c:pt>
                <c:pt idx="2">
                  <c:v>586</c:v>
                </c:pt>
                <c:pt idx="3">
                  <c:v>519</c:v>
                </c:pt>
              </c:numCache>
            </c:numRef>
          </c:val>
          <c:smooth val="0"/>
          <c:extLst>
            <c:ext xmlns:c16="http://schemas.microsoft.com/office/drawing/2014/chart" uri="{C3380CC4-5D6E-409C-BE32-E72D297353CC}">
              <c16:uniqueId val="{00000004-1766-4564-84AE-92383AA228FA}"/>
            </c:ext>
          </c:extLst>
        </c:ser>
        <c:dLbls>
          <c:dLblPos val="t"/>
          <c:showLegendKey val="0"/>
          <c:showVal val="1"/>
          <c:showCatName val="0"/>
          <c:showSerName val="0"/>
          <c:showPercent val="0"/>
          <c:showBubbleSize val="0"/>
        </c:dLbls>
        <c:marker val="1"/>
        <c:smooth val="0"/>
        <c:axId val="1524921864"/>
        <c:axId val="1524923912"/>
      </c:lineChart>
      <c:catAx>
        <c:axId val="1524921864"/>
        <c:scaling>
          <c:orientation val="minMax"/>
        </c:scaling>
        <c:delete val="0"/>
        <c:axPos val="b"/>
        <c:title>
          <c:tx>
            <c:rich>
              <a:bodyPr rot="0" spcFirstLastPara="1" vertOverflow="ellipsis" vert="horz" wrap="square" anchor="ctr" anchorCtr="1"/>
              <a:lstStyle/>
              <a:p>
                <a:pPr>
                  <a:defRPr sz="1000" b="0" i="0" u="none" strike="noStrike" kern="1200" baseline="0">
                    <a:solidFill>
                      <a:srgbClr val="000000"/>
                    </a:solidFill>
                    <a:latin typeface="+mn-lt"/>
                    <a:ea typeface="+mn-ea"/>
                    <a:cs typeface="+mn-cs"/>
                  </a:defRPr>
                </a:pPr>
                <a:r>
                  <a:rPr lang="en-US"/>
                  <a:t>Makers</a:t>
                </a:r>
              </a:p>
            </c:rich>
          </c:tx>
          <c:overlay val="0"/>
          <c:spPr>
            <a:solidFill>
              <a:srgbClr val="D0CECE"/>
            </a:solidFill>
            <a:ln>
              <a:noFill/>
            </a:ln>
            <a:effectLst/>
          </c:spPr>
          <c:txPr>
            <a:bodyPr rot="0" spcFirstLastPara="1" vertOverflow="ellipsis" vert="horz" wrap="square" anchor="ctr" anchorCtr="1"/>
            <a:lstStyle/>
            <a:p>
              <a:pPr>
                <a:defRPr sz="1000" b="0" i="0" u="none" strike="noStrike" kern="1200" baseline="0">
                  <a:solidFill>
                    <a:srgbClr val="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4923912"/>
        <c:crosses val="autoZero"/>
        <c:auto val="1"/>
        <c:lblAlgn val="ctr"/>
        <c:lblOffset val="100"/>
        <c:noMultiLvlLbl val="0"/>
      </c:catAx>
      <c:valAx>
        <c:axId val="1524923912"/>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mn-lt"/>
                    <a:ea typeface="+mn-ea"/>
                    <a:cs typeface="+mn-cs"/>
                  </a:defRPr>
                </a:pPr>
                <a:r>
                  <a:rPr lang="en-US"/>
                  <a:t>EV Sales</a:t>
                </a:r>
              </a:p>
            </c:rich>
          </c:tx>
          <c:overlay val="0"/>
          <c:spPr>
            <a:solidFill>
              <a:srgbClr val="D0CECE"/>
            </a:solidFill>
            <a:ln>
              <a:noFill/>
            </a:ln>
            <a:effectLst/>
          </c:spPr>
          <c:txPr>
            <a:bodyPr rot="-5400000" spcFirstLastPara="1" vertOverflow="ellipsis" vert="horz" wrap="square" anchor="ctr" anchorCtr="1"/>
            <a:lstStyle/>
            <a:p>
              <a:pPr>
                <a:defRPr sz="1000" b="0" i="0" u="none" strike="noStrike" kern="1200" baseline="0">
                  <a:solidFill>
                    <a:srgbClr val="00000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49218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Penitration Rates and EV Sales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'https://d.docs.live.net/04584c23ea9f5377/code_basic/Atliq_motors/SQL_analysis/Graphs/[5.xlsx]in'!$B$1</c:f>
              <c:strCache>
                <c:ptCount val="1"/>
                <c:pt idx="0">
                  <c:v>ev_sales</c:v>
                </c:pt>
              </c:strCache>
            </c:strRef>
          </c:tx>
          <c:spPr>
            <a:solidFill>
              <a:srgbClr val="E2EFD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000000"/>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'https://d.docs.live.net/04584c23ea9f5377/code_basic/Atliq_motors/SQL_analysis/Graphs/[5.xlsx]in'!$A$2:$A$3</c:f>
              <c:strCache>
                <c:ptCount val="2"/>
                <c:pt idx="0">
                  <c:v>Delhi</c:v>
                </c:pt>
                <c:pt idx="1">
                  <c:v>Karnataka</c:v>
                </c:pt>
              </c:strCache>
            </c:strRef>
          </c:cat>
          <c:val>
            <c:numRef>
              <c:f>'https://d.docs.live.net/04584c23ea9f5377/code_basic/Atliq_motors/SQL_analysis/Graphs/[5.xlsx]in'!$B$2:$B$3</c:f>
              <c:numCache>
                <c:formatCode>General</c:formatCode>
                <c:ptCount val="2"/>
                <c:pt idx="0">
                  <c:v>46724</c:v>
                </c:pt>
                <c:pt idx="1">
                  <c:v>160989</c:v>
                </c:pt>
              </c:numCache>
            </c:numRef>
          </c:val>
          <c:extLst>
            <c:ext xmlns:c16="http://schemas.microsoft.com/office/drawing/2014/chart" uri="{C3380CC4-5D6E-409C-BE32-E72D297353CC}">
              <c16:uniqueId val="{00000000-DE6F-481C-9FD6-2D44ECF47748}"/>
            </c:ext>
          </c:extLst>
        </c:ser>
        <c:dLbls>
          <c:showLegendKey val="0"/>
          <c:showVal val="0"/>
          <c:showCatName val="0"/>
          <c:showSerName val="0"/>
          <c:showPercent val="0"/>
          <c:showBubbleSize val="0"/>
        </c:dLbls>
        <c:gapWidth val="150"/>
        <c:axId val="650616840"/>
        <c:axId val="650618888"/>
      </c:barChart>
      <c:lineChart>
        <c:grouping val="standard"/>
        <c:varyColors val="0"/>
        <c:ser>
          <c:idx val="1"/>
          <c:order val="1"/>
          <c:tx>
            <c:strRef>
              <c:f>'https://d.docs.live.net/04584c23ea9f5377/code_basic/Atliq_motors/SQL_analysis/Graphs/[5.xlsx]in'!$C$1</c:f>
              <c:strCache>
                <c:ptCount val="1"/>
                <c:pt idx="0">
                  <c:v>penitration_rates</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'https://d.docs.live.net/04584c23ea9f5377/code_basic/Atliq_motors/SQL_analysis/Graphs/[5.xlsx]in'!$A$2:$A$3</c:f>
              <c:strCache>
                <c:ptCount val="2"/>
                <c:pt idx="0">
                  <c:v>Delhi</c:v>
                </c:pt>
                <c:pt idx="1">
                  <c:v>Karnataka</c:v>
                </c:pt>
              </c:strCache>
            </c:strRef>
          </c:cat>
          <c:val>
            <c:numRef>
              <c:f>'https://d.docs.live.net/04584c23ea9f5377/code_basic/Atliq_motors/SQL_analysis/Graphs/[5.xlsx]in'!$C$2:$C$3</c:f>
              <c:numCache>
                <c:formatCode>General</c:formatCode>
                <c:ptCount val="2"/>
                <c:pt idx="0">
                  <c:v>167.58</c:v>
                </c:pt>
                <c:pt idx="1">
                  <c:v>189.45</c:v>
                </c:pt>
              </c:numCache>
            </c:numRef>
          </c:val>
          <c:smooth val="0"/>
          <c:extLst>
            <c:ext xmlns:c16="http://schemas.microsoft.com/office/drawing/2014/chart" uri="{C3380CC4-5D6E-409C-BE32-E72D297353CC}">
              <c16:uniqueId val="{00000001-DE6F-481C-9FD6-2D44ECF47748}"/>
            </c:ext>
          </c:extLst>
        </c:ser>
        <c:dLbls>
          <c:showLegendKey val="0"/>
          <c:showVal val="0"/>
          <c:showCatName val="0"/>
          <c:showSerName val="0"/>
          <c:showPercent val="0"/>
          <c:showBubbleSize val="0"/>
        </c:dLbls>
        <c:marker val="1"/>
        <c:smooth val="0"/>
        <c:axId val="726731784"/>
        <c:axId val="726728712"/>
      </c:lineChart>
      <c:catAx>
        <c:axId val="650616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0618888"/>
        <c:crosses val="autoZero"/>
        <c:auto val="1"/>
        <c:lblAlgn val="ctr"/>
        <c:lblOffset val="100"/>
        <c:noMultiLvlLbl val="0"/>
      </c:catAx>
      <c:valAx>
        <c:axId val="6506188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0616840"/>
        <c:crosses val="autoZero"/>
        <c:crossBetween val="between"/>
      </c:valAx>
      <c:valAx>
        <c:axId val="726728712"/>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6731784"/>
        <c:crosses val="max"/>
        <c:crossBetween val="between"/>
      </c:valAx>
      <c:catAx>
        <c:axId val="726731784"/>
        <c:scaling>
          <c:orientation val="minMax"/>
        </c:scaling>
        <c:delete val="1"/>
        <c:axPos val="b"/>
        <c:numFmt formatCode="General" sourceLinked="1"/>
        <c:majorTickMark val="none"/>
        <c:minorTickMark val="none"/>
        <c:tickLblPos val="nextTo"/>
        <c:crossAx val="72672871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 5 Makers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'https://d.docs.live.net/04584c23ea9f5377/code_basic/Atliq_motors/SQL_analysis/Graphs/[6.xlsx]in'!$B$11</c:f>
              <c:strCache>
                <c:ptCount val="1"/>
                <c:pt idx="0">
                  <c:v>CAGR</c:v>
                </c:pt>
              </c:strCache>
            </c:strRef>
          </c:tx>
          <c:spPr>
            <a:solidFill>
              <a:schemeClr val="accent1"/>
            </a:solidFill>
            <a:ln>
              <a:noFill/>
            </a:ln>
            <a:effectLst/>
          </c:spPr>
          <c:invertIfNegative val="0"/>
          <c:dPt>
            <c:idx val="0"/>
            <c:invertIfNegative val="0"/>
            <c:bubble3D val="0"/>
            <c:spPr>
              <a:solidFill>
                <a:srgbClr val="ED7D31"/>
              </a:solidFill>
              <a:ln>
                <a:noFill/>
              </a:ln>
              <a:effectLst/>
            </c:spPr>
            <c:extLst>
              <c:ext xmlns:c16="http://schemas.microsoft.com/office/drawing/2014/chart" uri="{C3380CC4-5D6E-409C-BE32-E72D297353CC}">
                <c16:uniqueId val="{00000001-F504-4E37-813E-037AE81D981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'https://d.docs.live.net/04584c23ea9f5377/code_basic/Atliq_motors/SQL_analysis/Graphs/[6.xlsx]in'!$A$12:$A$16</c:f>
              <c:strCache>
                <c:ptCount val="5"/>
                <c:pt idx="0">
                  <c:v>BMW India</c:v>
                </c:pt>
                <c:pt idx="1">
                  <c:v>Volvo Auto India</c:v>
                </c:pt>
                <c:pt idx="2">
                  <c:v>BYD India</c:v>
                </c:pt>
                <c:pt idx="3">
                  <c:v>Hyundai Motor</c:v>
                </c:pt>
                <c:pt idx="4">
                  <c:v>Mercedes -Benz AG</c:v>
                </c:pt>
              </c:strCache>
            </c:strRef>
          </c:cat>
          <c:val>
            <c:numRef>
              <c:f>'https://d.docs.live.net/04584c23ea9f5377/code_basic/Atliq_motors/SQL_analysis/Graphs/[6.xlsx]in'!$B$12:$B$16</c:f>
              <c:numCache>
                <c:formatCode>General</c:formatCode>
                <c:ptCount val="5"/>
                <c:pt idx="0">
                  <c:v>11.4096736459908</c:v>
                </c:pt>
                <c:pt idx="1">
                  <c:v>9.7121426428142694</c:v>
                </c:pt>
                <c:pt idx="2">
                  <c:v>5.6651513429178699</c:v>
                </c:pt>
                <c:pt idx="3">
                  <c:v>2.5547663264974201</c:v>
                </c:pt>
                <c:pt idx="4">
                  <c:v>2.3454906504128799</c:v>
                </c:pt>
              </c:numCache>
            </c:numRef>
          </c:val>
          <c:extLst>
            <c:ext xmlns:c16="http://schemas.microsoft.com/office/drawing/2014/chart" uri="{C3380CC4-5D6E-409C-BE32-E72D297353CC}">
              <c16:uniqueId val="{00000002-F504-4E37-813E-037AE81D9815}"/>
            </c:ext>
          </c:extLst>
        </c:ser>
        <c:dLbls>
          <c:dLblPos val="outEnd"/>
          <c:showLegendKey val="0"/>
          <c:showVal val="1"/>
          <c:showCatName val="0"/>
          <c:showSerName val="0"/>
          <c:showPercent val="0"/>
          <c:showBubbleSize val="0"/>
        </c:dLbls>
        <c:gapWidth val="12"/>
        <c:overlap val="-27"/>
        <c:axId val="78045191"/>
        <c:axId val="78047239"/>
      </c:barChart>
      <c:catAx>
        <c:axId val="78045191"/>
        <c:scaling>
          <c:orientation val="minMax"/>
        </c:scaling>
        <c:delete val="0"/>
        <c:axPos val="b"/>
        <c:title>
          <c:tx>
            <c:rich>
              <a:bodyPr rot="0" spcFirstLastPara="1" vertOverflow="ellipsis" vert="horz" wrap="square" anchor="ctr" anchorCtr="1"/>
              <a:lstStyle/>
              <a:p>
                <a:pPr>
                  <a:defRPr sz="1000" b="0" i="0" u="none" strike="noStrike" kern="1200" baseline="0">
                    <a:solidFill>
                      <a:srgbClr val="000000"/>
                    </a:solidFill>
                    <a:latin typeface="+mn-lt"/>
                    <a:ea typeface="+mn-ea"/>
                    <a:cs typeface="+mn-cs"/>
                  </a:defRPr>
                </a:pPr>
                <a:r>
                  <a:rPr lang="en-US"/>
                  <a:t>States</a:t>
                </a:r>
              </a:p>
            </c:rich>
          </c:tx>
          <c:overlay val="0"/>
          <c:spPr>
            <a:solidFill>
              <a:srgbClr val="D0CECE"/>
            </a:solidFill>
            <a:ln>
              <a:noFill/>
            </a:ln>
            <a:effectLst/>
          </c:spPr>
          <c:txPr>
            <a:bodyPr rot="0" spcFirstLastPara="1" vertOverflow="ellipsis" vert="horz" wrap="square" anchor="ctr" anchorCtr="1"/>
            <a:lstStyle/>
            <a:p>
              <a:pPr>
                <a:defRPr sz="1000" b="0" i="0" u="none" strike="noStrike" kern="1200" baseline="0">
                  <a:solidFill>
                    <a:srgbClr val="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47239"/>
        <c:crosses val="autoZero"/>
        <c:auto val="1"/>
        <c:lblAlgn val="ctr"/>
        <c:lblOffset val="100"/>
        <c:noMultiLvlLbl val="0"/>
      </c:catAx>
      <c:valAx>
        <c:axId val="78047239"/>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mn-lt"/>
                    <a:ea typeface="+mn-ea"/>
                    <a:cs typeface="+mn-cs"/>
                  </a:defRPr>
                </a:pPr>
                <a:r>
                  <a:rPr lang="en-US"/>
                  <a:t>CAGR</a:t>
                </a:r>
              </a:p>
            </c:rich>
          </c:tx>
          <c:overlay val="0"/>
          <c:spPr>
            <a:solidFill>
              <a:srgbClr val="D0CECE"/>
            </a:solidFill>
            <a:ln>
              <a:noFill/>
            </a:ln>
            <a:effectLst/>
          </c:spPr>
          <c:txPr>
            <a:bodyPr rot="-5400000" spcFirstLastPara="1" vertOverflow="ellipsis" vert="horz" wrap="square" anchor="ctr" anchorCtr="1"/>
            <a:lstStyle/>
            <a:p>
              <a:pPr>
                <a:defRPr sz="1000" b="0" i="0" u="none" strike="noStrike" kern="1200" baseline="0">
                  <a:solidFill>
                    <a:srgbClr val="00000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451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CAGR_2022-24</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'https://d.docs.live.net/04584c23ea9f5377/code_basic/Atliq_motors/SQL_analysis/Graphs/[7.xlsx]in'!$B$14</c:f>
              <c:strCache>
                <c:ptCount val="1"/>
                <c:pt idx="0">
                  <c:v>CAGR</c:v>
                </c:pt>
              </c:strCache>
            </c:strRef>
          </c:tx>
          <c:spPr>
            <a:solidFill>
              <a:schemeClr val="accent1"/>
            </a:solidFill>
            <a:ln>
              <a:noFill/>
            </a:ln>
            <a:effectLst/>
          </c:spPr>
          <c:invertIfNegative val="0"/>
          <c:dPt>
            <c:idx val="0"/>
            <c:invertIfNegative val="0"/>
            <c:bubble3D val="0"/>
            <c:spPr>
              <a:solidFill>
                <a:srgbClr val="ED7D31"/>
              </a:solidFill>
              <a:ln>
                <a:noFill/>
              </a:ln>
              <a:effectLst/>
            </c:spPr>
            <c:extLst>
              <c:ext xmlns:c16="http://schemas.microsoft.com/office/drawing/2014/chart" uri="{C3380CC4-5D6E-409C-BE32-E72D297353CC}">
                <c16:uniqueId val="{00000001-6E59-4FD9-BD5C-9CA06DD62C20}"/>
              </c:ext>
            </c:extLst>
          </c:dPt>
          <c:cat>
            <c:strRef>
              <c:f>'https://d.docs.live.net/04584c23ea9f5377/code_basic/Atliq_motors/SQL_analysis/Graphs/[7.xlsx]in'!$A$15:$A$24</c:f>
              <c:strCache>
                <c:ptCount val="10"/>
                <c:pt idx="0">
                  <c:v>Meghalaya</c:v>
                </c:pt>
                <c:pt idx="1">
                  <c:v>Goa</c:v>
                </c:pt>
                <c:pt idx="2">
                  <c:v>Karnataka</c:v>
                </c:pt>
                <c:pt idx="3">
                  <c:v>Delhi</c:v>
                </c:pt>
                <c:pt idx="4">
                  <c:v>Rajasthan</c:v>
                </c:pt>
                <c:pt idx="5">
                  <c:v>Gujarat</c:v>
                </c:pt>
                <c:pt idx="6">
                  <c:v>Assam</c:v>
                </c:pt>
                <c:pt idx="7">
                  <c:v>Mizoram</c:v>
                </c:pt>
                <c:pt idx="8">
                  <c:v>Arunachal Pradesh</c:v>
                </c:pt>
                <c:pt idx="9">
                  <c:v>Andaman &amp; Nicobar Island</c:v>
                </c:pt>
              </c:strCache>
            </c:strRef>
          </c:cat>
          <c:val>
            <c:numRef>
              <c:f>'https://d.docs.live.net/04584c23ea9f5377/code_basic/Atliq_motors/SQL_analysis/Graphs/[7.xlsx]in'!$B$15:$B$24</c:f>
              <c:numCache>
                <c:formatCode>General</c:formatCode>
                <c:ptCount val="10"/>
                <c:pt idx="0">
                  <c:v>0.28469074683364898</c:v>
                </c:pt>
                <c:pt idx="1">
                  <c:v>0.27410196373759599</c:v>
                </c:pt>
                <c:pt idx="2">
                  <c:v>0.25283582164623603</c:v>
                </c:pt>
                <c:pt idx="3">
                  <c:v>0.22884347375896399</c:v>
                </c:pt>
                <c:pt idx="4">
                  <c:v>0.21497380300975999</c:v>
                </c:pt>
                <c:pt idx="5">
                  <c:v>0.20545677110380001</c:v>
                </c:pt>
                <c:pt idx="6">
                  <c:v>0.20133671757754901</c:v>
                </c:pt>
                <c:pt idx="7">
                  <c:v>0.18771599004139</c:v>
                </c:pt>
                <c:pt idx="8">
                  <c:v>0.183033587012642</c:v>
                </c:pt>
                <c:pt idx="9">
                  <c:v>0.182871146406065</c:v>
                </c:pt>
              </c:numCache>
            </c:numRef>
          </c:val>
          <c:extLst>
            <c:ext xmlns:c16="http://schemas.microsoft.com/office/drawing/2014/chart" uri="{C3380CC4-5D6E-409C-BE32-E72D297353CC}">
              <c16:uniqueId val="{00000002-6E59-4FD9-BD5C-9CA06DD62C20}"/>
            </c:ext>
          </c:extLst>
        </c:ser>
        <c:dLbls>
          <c:showLegendKey val="0"/>
          <c:showVal val="0"/>
          <c:showCatName val="0"/>
          <c:showSerName val="0"/>
          <c:showPercent val="0"/>
          <c:showBubbleSize val="0"/>
        </c:dLbls>
        <c:gapWidth val="15"/>
        <c:axId val="262139912"/>
        <c:axId val="262141960"/>
      </c:barChart>
      <c:catAx>
        <c:axId val="26213991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2141960"/>
        <c:crosses val="autoZero"/>
        <c:auto val="1"/>
        <c:lblAlgn val="ctr"/>
        <c:lblOffset val="100"/>
        <c:noMultiLvlLbl val="0"/>
      </c:catAx>
      <c:valAx>
        <c:axId val="262141960"/>
        <c:scaling>
          <c:orientation val="minMax"/>
        </c:scaling>
        <c:delete val="0"/>
        <c:axPos val="b"/>
        <c:title>
          <c:tx>
            <c:rich>
              <a:bodyPr rot="0" spcFirstLastPara="1" vertOverflow="ellipsis" vert="horz" wrap="square" anchor="ctr" anchorCtr="1"/>
              <a:lstStyle/>
              <a:p>
                <a:pPr>
                  <a:defRPr sz="1000" b="0" i="0" u="none" strike="noStrike" kern="1200" baseline="0">
                    <a:solidFill>
                      <a:srgbClr val="000000"/>
                    </a:solidFill>
                    <a:latin typeface="+mn-lt"/>
                    <a:ea typeface="+mn-ea"/>
                    <a:cs typeface="+mn-cs"/>
                  </a:defRPr>
                </a:pPr>
                <a:r>
                  <a:rPr lang="en-US"/>
                  <a:t>CAGR</a:t>
                </a:r>
              </a:p>
            </c:rich>
          </c:tx>
          <c:overlay val="0"/>
          <c:spPr>
            <a:solidFill>
              <a:srgbClr val="D0CECE"/>
            </a:solidFill>
            <a:ln>
              <a:noFill/>
            </a:ln>
            <a:effectLst/>
          </c:spPr>
          <c:txPr>
            <a:bodyPr rot="0" spcFirstLastPara="1" vertOverflow="ellipsis" vert="horz" wrap="square" anchor="ctr" anchorCtr="1"/>
            <a:lstStyle/>
            <a:p>
              <a:pPr>
                <a:defRPr sz="1000" b="0" i="0" u="none" strike="noStrike" kern="1200" baseline="0">
                  <a:solidFill>
                    <a:srgbClr val="00000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21399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Monthly EV sales 2022-24</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'https://d.docs.live.net/04584c23ea9f5377/code_basic/Atliq_motors/SQL_analysis/Graphs/[8.xlsx]in'!$B$1</c:f>
              <c:strCache>
                <c:ptCount val="1"/>
                <c:pt idx="0">
                  <c:v>year_2022</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elete val="1"/>
          </c:dLbls>
          <c:cat>
            <c:strRef>
              <c:f>'https://d.docs.live.net/04584c23ea9f5377/code_basic/Atliq_motors/SQL_analysis/Graphs/[8.xlsx]in'!$A$2:$A$13</c:f>
              <c:strCache>
                <c:ptCount val="12"/>
                <c:pt idx="0">
                  <c:v>January</c:v>
                </c:pt>
                <c:pt idx="1">
                  <c:v>Feruary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'https://d.docs.live.net/04584c23ea9f5377/code_basic/Atliq_motors/SQL_analysis/Graphs/[8.xlsx]in'!$B$2:$B$13</c:f>
              <c:numCache>
                <c:formatCode>General</c:formatCode>
                <c:ptCount val="12"/>
                <c:pt idx="0">
                  <c:v>31672</c:v>
                </c:pt>
                <c:pt idx="1">
                  <c:v>38171</c:v>
                </c:pt>
                <c:pt idx="2">
                  <c:v>58118</c:v>
                </c:pt>
                <c:pt idx="3">
                  <c:v>6315</c:v>
                </c:pt>
                <c:pt idx="4">
                  <c:v>1499</c:v>
                </c:pt>
                <c:pt idx="5">
                  <c:v>5487</c:v>
                </c:pt>
                <c:pt idx="6">
                  <c:v>15794</c:v>
                </c:pt>
                <c:pt idx="7">
                  <c:v>17153</c:v>
                </c:pt>
                <c:pt idx="8">
                  <c:v>19351</c:v>
                </c:pt>
                <c:pt idx="9">
                  <c:v>22190</c:v>
                </c:pt>
                <c:pt idx="10">
                  <c:v>26159</c:v>
                </c:pt>
                <c:pt idx="11">
                  <c:v>29241</c:v>
                </c:pt>
              </c:numCache>
            </c:numRef>
          </c:val>
          <c:smooth val="0"/>
          <c:extLst>
            <c:ext xmlns:c16="http://schemas.microsoft.com/office/drawing/2014/chart" uri="{C3380CC4-5D6E-409C-BE32-E72D297353CC}">
              <c16:uniqueId val="{00000000-EAA0-4234-AA31-EEE44CA14D5F}"/>
            </c:ext>
          </c:extLst>
        </c:ser>
        <c:ser>
          <c:idx val="1"/>
          <c:order val="1"/>
          <c:tx>
            <c:strRef>
              <c:f>'https://d.docs.live.net/04584c23ea9f5377/code_basic/Atliq_motors/SQL_analysis/Graphs/[8.xlsx]in'!$C$1</c:f>
              <c:strCache>
                <c:ptCount val="1"/>
                <c:pt idx="0">
                  <c:v>year_2023</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'https://d.docs.live.net/04584c23ea9f5377/code_basic/Atliq_motors/SQL_analysis/Graphs/[8.xlsx]in'!$A$2:$A$13</c:f>
              <c:strCache>
                <c:ptCount val="12"/>
                <c:pt idx="0">
                  <c:v>January</c:v>
                </c:pt>
                <c:pt idx="1">
                  <c:v>Feruary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'https://d.docs.live.net/04584c23ea9f5377/code_basic/Atliq_motors/SQL_analysis/Graphs/[8.xlsx]in'!$C$2:$C$13</c:f>
              <c:numCache>
                <c:formatCode>General</c:formatCode>
                <c:ptCount val="12"/>
                <c:pt idx="0">
                  <c:v>68116</c:v>
                </c:pt>
                <c:pt idx="1">
                  <c:v>70827</c:v>
                </c:pt>
                <c:pt idx="2">
                  <c:v>95126</c:v>
                </c:pt>
                <c:pt idx="3">
                  <c:v>55524</c:v>
                </c:pt>
                <c:pt idx="4">
                  <c:v>45373</c:v>
                </c:pt>
                <c:pt idx="5">
                  <c:v>47591</c:v>
                </c:pt>
                <c:pt idx="6">
                  <c:v>50010</c:v>
                </c:pt>
                <c:pt idx="7">
                  <c:v>55584</c:v>
                </c:pt>
                <c:pt idx="8">
                  <c:v>56828</c:v>
                </c:pt>
                <c:pt idx="9">
                  <c:v>81162</c:v>
                </c:pt>
                <c:pt idx="10">
                  <c:v>80752</c:v>
                </c:pt>
                <c:pt idx="11">
                  <c:v>68475</c:v>
                </c:pt>
              </c:numCache>
            </c:numRef>
          </c:val>
          <c:smooth val="0"/>
          <c:extLst>
            <c:ext xmlns:c16="http://schemas.microsoft.com/office/drawing/2014/chart" uri="{C3380CC4-5D6E-409C-BE32-E72D297353CC}">
              <c16:uniqueId val="{00000001-EAA0-4234-AA31-EEE44CA14D5F}"/>
            </c:ext>
          </c:extLst>
        </c:ser>
        <c:ser>
          <c:idx val="2"/>
          <c:order val="2"/>
          <c:tx>
            <c:strRef>
              <c:f>'https://d.docs.live.net/04584c23ea9f5377/code_basic/Atliq_motors/SQL_analysis/Graphs/[8.xlsx]in'!$D$1</c:f>
              <c:strCache>
                <c:ptCount val="1"/>
                <c:pt idx="0">
                  <c:v>year_2024</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'https://d.docs.live.net/04584c23ea9f5377/code_basic/Atliq_motors/SQL_analysis/Graphs/[8.xlsx]in'!$A$2:$A$13</c:f>
              <c:strCache>
                <c:ptCount val="12"/>
                <c:pt idx="0">
                  <c:v>January</c:v>
                </c:pt>
                <c:pt idx="1">
                  <c:v>Feruary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'https://d.docs.live.net/04584c23ea9f5377/code_basic/Atliq_motors/SQL_analysis/Graphs/[8.xlsx]in'!$D$2:$D$13</c:f>
              <c:numCache>
                <c:formatCode>General</c:formatCode>
                <c:ptCount val="12"/>
                <c:pt idx="0">
                  <c:v>89311</c:v>
                </c:pt>
                <c:pt idx="1">
                  <c:v>89051</c:v>
                </c:pt>
                <c:pt idx="2">
                  <c:v>138343</c:v>
                </c:pt>
                <c:pt idx="3">
                  <c:v>72818</c:v>
                </c:pt>
                <c:pt idx="4">
                  <c:v>112997</c:v>
                </c:pt>
                <c:pt idx="5">
                  <c:v>53631</c:v>
                </c:pt>
                <c:pt idx="6">
                  <c:v>61622</c:v>
                </c:pt>
                <c:pt idx="7">
                  <c:v>69224</c:v>
                </c:pt>
                <c:pt idx="8">
                  <c:v>69793</c:v>
                </c:pt>
                <c:pt idx="9">
                  <c:v>81833</c:v>
                </c:pt>
                <c:pt idx="10">
                  <c:v>98285</c:v>
                </c:pt>
                <c:pt idx="11">
                  <c:v>82685</c:v>
                </c:pt>
              </c:numCache>
            </c:numRef>
          </c:val>
          <c:smooth val="0"/>
          <c:extLst>
            <c:ext xmlns:c16="http://schemas.microsoft.com/office/drawing/2014/chart" uri="{C3380CC4-5D6E-409C-BE32-E72D297353CC}">
              <c16:uniqueId val="{00000002-EAA0-4234-AA31-EEE44CA14D5F}"/>
            </c:ext>
          </c:extLst>
        </c:ser>
        <c:dLbls>
          <c:dLblPos val="t"/>
          <c:showLegendKey val="0"/>
          <c:showVal val="1"/>
          <c:showCatName val="0"/>
          <c:showSerName val="0"/>
          <c:showPercent val="0"/>
          <c:showBubbleSize val="0"/>
        </c:dLbls>
        <c:marker val="1"/>
        <c:smooth val="0"/>
        <c:axId val="871792136"/>
        <c:axId val="871802376"/>
      </c:lineChart>
      <c:catAx>
        <c:axId val="871792136"/>
        <c:scaling>
          <c:orientation val="minMax"/>
        </c:scaling>
        <c:delete val="0"/>
        <c:axPos val="b"/>
        <c:title>
          <c:tx>
            <c:rich>
              <a:bodyPr rot="0" spcFirstLastPara="1" vertOverflow="ellipsis" vert="horz" wrap="square" anchor="ctr" anchorCtr="1"/>
              <a:lstStyle/>
              <a:p>
                <a:pPr>
                  <a:defRPr sz="1000" b="0" i="0" u="none" strike="noStrike" kern="1200" baseline="0">
                    <a:solidFill>
                      <a:srgbClr val="000000"/>
                    </a:solidFill>
                    <a:latin typeface="+mn-lt"/>
                    <a:ea typeface="+mn-ea"/>
                    <a:cs typeface="+mn-cs"/>
                  </a:defRPr>
                </a:pPr>
                <a:r>
                  <a:rPr lang="en-US"/>
                  <a:t>Month</a:t>
                </a:r>
              </a:p>
            </c:rich>
          </c:tx>
          <c:overlay val="0"/>
          <c:spPr>
            <a:solidFill>
              <a:srgbClr val="D0CECE"/>
            </a:solidFill>
            <a:ln>
              <a:noFill/>
            </a:ln>
            <a:effectLst/>
          </c:spPr>
          <c:txPr>
            <a:bodyPr rot="0" spcFirstLastPara="1" vertOverflow="ellipsis" vert="horz" wrap="square" anchor="ctr" anchorCtr="1"/>
            <a:lstStyle/>
            <a:p>
              <a:pPr>
                <a:defRPr sz="1000" b="0" i="0" u="none" strike="noStrike" kern="1200" baseline="0">
                  <a:solidFill>
                    <a:srgbClr val="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1802376"/>
        <c:crosses val="autoZero"/>
        <c:auto val="1"/>
        <c:lblAlgn val="ctr"/>
        <c:lblOffset val="100"/>
        <c:noMultiLvlLbl val="0"/>
      </c:catAx>
      <c:valAx>
        <c:axId val="871802376"/>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mn-lt"/>
                    <a:ea typeface="+mn-ea"/>
                    <a:cs typeface="+mn-cs"/>
                  </a:defRPr>
                </a:pPr>
                <a:r>
                  <a:rPr lang="en-US"/>
                  <a:t>EV Sales</a:t>
                </a:r>
              </a:p>
            </c:rich>
          </c:tx>
          <c:overlay val="0"/>
          <c:spPr>
            <a:solidFill>
              <a:srgbClr val="D0CECE"/>
            </a:solidFill>
            <a:ln>
              <a:noFill/>
            </a:ln>
            <a:effectLst/>
          </c:spPr>
          <c:txPr>
            <a:bodyPr rot="-5400000" spcFirstLastPara="1" vertOverflow="ellipsis" vert="horz" wrap="square" anchor="ctr" anchorCtr="1"/>
            <a:lstStyle/>
            <a:p>
              <a:pPr>
                <a:defRPr sz="1000" b="0" i="0" u="none" strike="noStrike" kern="1200" baseline="0">
                  <a:solidFill>
                    <a:srgbClr val="00000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17921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B9B6B7-656B-4F88-8756-03BBF7C6012E}"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0B4B1B01-822D-4F99-AF16-C211E9AD8312}">
      <dgm:prSet/>
      <dgm:spPr/>
      <dgm:t>
        <a:bodyPr/>
        <a:lstStyle/>
        <a:p>
          <a:r>
            <a:rPr lang="en-US"/>
            <a:t>Introduction</a:t>
          </a:r>
        </a:p>
      </dgm:t>
    </dgm:pt>
    <dgm:pt modelId="{BE4DEF20-DBBE-456F-B9ED-98D15E5A3594}" type="parTrans" cxnId="{94AFD094-9875-4C6A-882C-B1C77DD37572}">
      <dgm:prSet/>
      <dgm:spPr/>
      <dgm:t>
        <a:bodyPr/>
        <a:lstStyle/>
        <a:p>
          <a:endParaRPr lang="en-US"/>
        </a:p>
      </dgm:t>
    </dgm:pt>
    <dgm:pt modelId="{BBA6BC04-6E1A-4BBD-B3D0-11C18ADC9DE2}" type="sibTrans" cxnId="{94AFD094-9875-4C6A-882C-B1C77DD37572}">
      <dgm:prSet phldrT="01" phldr="0"/>
      <dgm:spPr/>
      <dgm:t>
        <a:bodyPr/>
        <a:lstStyle/>
        <a:p>
          <a:r>
            <a:rPr lang="en-US"/>
            <a:t>01</a:t>
          </a:r>
        </a:p>
      </dgm:t>
    </dgm:pt>
    <dgm:pt modelId="{8772C40C-8510-4413-AE3E-EC33419C8144}">
      <dgm:prSet/>
      <dgm:spPr/>
      <dgm:t>
        <a:bodyPr/>
        <a:lstStyle/>
        <a:p>
          <a:r>
            <a:rPr lang="en-US"/>
            <a:t>Problem Statement</a:t>
          </a:r>
        </a:p>
      </dgm:t>
    </dgm:pt>
    <dgm:pt modelId="{B4F792FE-0CFB-4E89-B8C7-28FC9657BC46}" type="parTrans" cxnId="{1757B11B-A2C0-4343-9BDC-FBFE232267AC}">
      <dgm:prSet/>
      <dgm:spPr/>
      <dgm:t>
        <a:bodyPr/>
        <a:lstStyle/>
        <a:p>
          <a:endParaRPr lang="en-US"/>
        </a:p>
      </dgm:t>
    </dgm:pt>
    <dgm:pt modelId="{27530AE5-2F06-446E-978A-256754F538ED}" type="sibTrans" cxnId="{1757B11B-A2C0-4343-9BDC-FBFE232267AC}">
      <dgm:prSet phldrT="02" phldr="0"/>
      <dgm:spPr/>
      <dgm:t>
        <a:bodyPr/>
        <a:lstStyle/>
        <a:p>
          <a:r>
            <a:rPr lang="en-US"/>
            <a:t>02</a:t>
          </a:r>
        </a:p>
      </dgm:t>
    </dgm:pt>
    <dgm:pt modelId="{EBAAFDB4-4BAA-4784-BFBC-088BBF38DB04}">
      <dgm:prSet/>
      <dgm:spPr/>
      <dgm:t>
        <a:bodyPr/>
        <a:lstStyle/>
        <a:p>
          <a:r>
            <a:rPr lang="en-US"/>
            <a:t>Process</a:t>
          </a:r>
        </a:p>
      </dgm:t>
    </dgm:pt>
    <dgm:pt modelId="{8C176492-57F0-423A-836C-F3927EF9BD5F}" type="parTrans" cxnId="{0A9E62C7-2B22-4C96-AA96-830BC3C6478E}">
      <dgm:prSet/>
      <dgm:spPr/>
      <dgm:t>
        <a:bodyPr/>
        <a:lstStyle/>
        <a:p>
          <a:endParaRPr lang="en-US"/>
        </a:p>
      </dgm:t>
    </dgm:pt>
    <dgm:pt modelId="{6D8131AD-EEDC-460F-9DB9-8AD3D51FB432}" type="sibTrans" cxnId="{0A9E62C7-2B22-4C96-AA96-830BC3C6478E}">
      <dgm:prSet phldrT="03" phldr="0"/>
      <dgm:spPr/>
      <dgm:t>
        <a:bodyPr/>
        <a:lstStyle/>
        <a:p>
          <a:r>
            <a:rPr lang="en-US"/>
            <a:t>03</a:t>
          </a:r>
        </a:p>
      </dgm:t>
    </dgm:pt>
    <dgm:pt modelId="{382EE15B-1201-4FF4-BE92-3CD0CA82ECA5}">
      <dgm:prSet/>
      <dgm:spPr/>
      <dgm:t>
        <a:bodyPr/>
        <a:lstStyle/>
        <a:p>
          <a:r>
            <a:rPr lang="en-US"/>
            <a:t>Secondary Research</a:t>
          </a:r>
        </a:p>
      </dgm:t>
    </dgm:pt>
    <dgm:pt modelId="{98F88FD3-3E17-4E05-BA53-E3A1604B6A14}" type="parTrans" cxnId="{7C5E0261-4ED8-4B0D-ABBF-EE0A47B8D2E9}">
      <dgm:prSet/>
      <dgm:spPr/>
      <dgm:t>
        <a:bodyPr/>
        <a:lstStyle/>
        <a:p>
          <a:endParaRPr lang="en-US"/>
        </a:p>
      </dgm:t>
    </dgm:pt>
    <dgm:pt modelId="{7FA4D086-EAAA-41E4-A5FF-3C7CACF297A7}" type="sibTrans" cxnId="{7C5E0261-4ED8-4B0D-ABBF-EE0A47B8D2E9}">
      <dgm:prSet phldrT="04" phldr="0"/>
      <dgm:spPr/>
      <dgm:t>
        <a:bodyPr/>
        <a:lstStyle/>
        <a:p>
          <a:r>
            <a:rPr lang="en-US"/>
            <a:t>04</a:t>
          </a:r>
        </a:p>
      </dgm:t>
    </dgm:pt>
    <dgm:pt modelId="{10E5F706-1DB3-4C38-8969-B9E02CD976E3}">
      <dgm:prSet/>
      <dgm:spPr/>
      <dgm:t>
        <a:bodyPr/>
        <a:lstStyle/>
        <a:p>
          <a:r>
            <a:rPr lang="en-US"/>
            <a:t>Conclusion</a:t>
          </a:r>
        </a:p>
      </dgm:t>
    </dgm:pt>
    <dgm:pt modelId="{4A4F03C5-2825-4707-947A-4610D4D8093F}" type="parTrans" cxnId="{D9696AFE-0CFE-47D0-9356-8FA6189E1479}">
      <dgm:prSet/>
      <dgm:spPr/>
      <dgm:t>
        <a:bodyPr/>
        <a:lstStyle/>
        <a:p>
          <a:endParaRPr lang="en-US"/>
        </a:p>
      </dgm:t>
    </dgm:pt>
    <dgm:pt modelId="{85346C54-EEDA-407F-B570-78DA7B0589F8}" type="sibTrans" cxnId="{D9696AFE-0CFE-47D0-9356-8FA6189E1479}">
      <dgm:prSet phldrT="05" phldr="0"/>
      <dgm:spPr/>
      <dgm:t>
        <a:bodyPr/>
        <a:lstStyle/>
        <a:p>
          <a:r>
            <a:rPr lang="en-US"/>
            <a:t>05</a:t>
          </a:r>
        </a:p>
      </dgm:t>
    </dgm:pt>
    <dgm:pt modelId="{6E515AF0-D9FA-431E-B49F-C327E1DC4ACE}" type="pres">
      <dgm:prSet presAssocID="{9BB9B6B7-656B-4F88-8756-03BBF7C6012E}" presName="Name0" presStyleCnt="0">
        <dgm:presLayoutVars>
          <dgm:animLvl val="lvl"/>
          <dgm:resizeHandles val="exact"/>
        </dgm:presLayoutVars>
      </dgm:prSet>
      <dgm:spPr/>
    </dgm:pt>
    <dgm:pt modelId="{5C1FE048-7CC8-411E-AD39-E9D4DB200B61}" type="pres">
      <dgm:prSet presAssocID="{0B4B1B01-822D-4F99-AF16-C211E9AD8312}" presName="compositeNode" presStyleCnt="0">
        <dgm:presLayoutVars>
          <dgm:bulletEnabled val="1"/>
        </dgm:presLayoutVars>
      </dgm:prSet>
      <dgm:spPr/>
    </dgm:pt>
    <dgm:pt modelId="{4A1CF66C-2AF1-49BB-8A02-BF8AD24A204E}" type="pres">
      <dgm:prSet presAssocID="{0B4B1B01-822D-4F99-AF16-C211E9AD8312}" presName="bgRect" presStyleLbl="alignNode1" presStyleIdx="0" presStyleCnt="5"/>
      <dgm:spPr/>
    </dgm:pt>
    <dgm:pt modelId="{FFA0E8E6-0B5F-4138-9B78-C054BB4ED36B}" type="pres">
      <dgm:prSet presAssocID="{BBA6BC04-6E1A-4BBD-B3D0-11C18ADC9DE2}" presName="sibTransNodeRect" presStyleLbl="alignNode1" presStyleIdx="0" presStyleCnt="5">
        <dgm:presLayoutVars>
          <dgm:chMax val="0"/>
          <dgm:bulletEnabled val="1"/>
        </dgm:presLayoutVars>
      </dgm:prSet>
      <dgm:spPr/>
    </dgm:pt>
    <dgm:pt modelId="{12327400-1D08-4552-9E37-C83D2F05E104}" type="pres">
      <dgm:prSet presAssocID="{0B4B1B01-822D-4F99-AF16-C211E9AD8312}" presName="nodeRect" presStyleLbl="alignNode1" presStyleIdx="0" presStyleCnt="5">
        <dgm:presLayoutVars>
          <dgm:bulletEnabled val="1"/>
        </dgm:presLayoutVars>
      </dgm:prSet>
      <dgm:spPr/>
    </dgm:pt>
    <dgm:pt modelId="{00D72E06-225A-43E9-9D5D-301664B2FCBB}" type="pres">
      <dgm:prSet presAssocID="{BBA6BC04-6E1A-4BBD-B3D0-11C18ADC9DE2}" presName="sibTrans" presStyleCnt="0"/>
      <dgm:spPr/>
    </dgm:pt>
    <dgm:pt modelId="{69CA51F8-1350-4503-9062-BED86BC75D5D}" type="pres">
      <dgm:prSet presAssocID="{8772C40C-8510-4413-AE3E-EC33419C8144}" presName="compositeNode" presStyleCnt="0">
        <dgm:presLayoutVars>
          <dgm:bulletEnabled val="1"/>
        </dgm:presLayoutVars>
      </dgm:prSet>
      <dgm:spPr/>
    </dgm:pt>
    <dgm:pt modelId="{9804434B-3A70-4C4B-9DD8-50B9C3E2D274}" type="pres">
      <dgm:prSet presAssocID="{8772C40C-8510-4413-AE3E-EC33419C8144}" presName="bgRect" presStyleLbl="alignNode1" presStyleIdx="1" presStyleCnt="5"/>
      <dgm:spPr/>
    </dgm:pt>
    <dgm:pt modelId="{A750B3DA-F423-430A-B830-5AB079E9ED49}" type="pres">
      <dgm:prSet presAssocID="{27530AE5-2F06-446E-978A-256754F538ED}" presName="sibTransNodeRect" presStyleLbl="alignNode1" presStyleIdx="1" presStyleCnt="5">
        <dgm:presLayoutVars>
          <dgm:chMax val="0"/>
          <dgm:bulletEnabled val="1"/>
        </dgm:presLayoutVars>
      </dgm:prSet>
      <dgm:spPr/>
    </dgm:pt>
    <dgm:pt modelId="{18A410AC-F616-4595-9E48-DA9B3FA41630}" type="pres">
      <dgm:prSet presAssocID="{8772C40C-8510-4413-AE3E-EC33419C8144}" presName="nodeRect" presStyleLbl="alignNode1" presStyleIdx="1" presStyleCnt="5">
        <dgm:presLayoutVars>
          <dgm:bulletEnabled val="1"/>
        </dgm:presLayoutVars>
      </dgm:prSet>
      <dgm:spPr/>
    </dgm:pt>
    <dgm:pt modelId="{75486828-691C-46EE-B92B-6509E3BE7581}" type="pres">
      <dgm:prSet presAssocID="{27530AE5-2F06-446E-978A-256754F538ED}" presName="sibTrans" presStyleCnt="0"/>
      <dgm:spPr/>
    </dgm:pt>
    <dgm:pt modelId="{374284F6-D55F-4D2A-8FB4-EB2FC7C1D1DB}" type="pres">
      <dgm:prSet presAssocID="{EBAAFDB4-4BAA-4784-BFBC-088BBF38DB04}" presName="compositeNode" presStyleCnt="0">
        <dgm:presLayoutVars>
          <dgm:bulletEnabled val="1"/>
        </dgm:presLayoutVars>
      </dgm:prSet>
      <dgm:spPr/>
    </dgm:pt>
    <dgm:pt modelId="{D2BB5A2A-CE15-46B5-8E85-055066327C94}" type="pres">
      <dgm:prSet presAssocID="{EBAAFDB4-4BAA-4784-BFBC-088BBF38DB04}" presName="bgRect" presStyleLbl="alignNode1" presStyleIdx="2" presStyleCnt="5"/>
      <dgm:spPr/>
    </dgm:pt>
    <dgm:pt modelId="{1FEE940F-E904-4FED-872B-A8D25EBC7D57}" type="pres">
      <dgm:prSet presAssocID="{6D8131AD-EEDC-460F-9DB9-8AD3D51FB432}" presName="sibTransNodeRect" presStyleLbl="alignNode1" presStyleIdx="2" presStyleCnt="5">
        <dgm:presLayoutVars>
          <dgm:chMax val="0"/>
          <dgm:bulletEnabled val="1"/>
        </dgm:presLayoutVars>
      </dgm:prSet>
      <dgm:spPr/>
    </dgm:pt>
    <dgm:pt modelId="{ECB8339B-BD33-4C6D-A7CB-0F45F41B9F06}" type="pres">
      <dgm:prSet presAssocID="{EBAAFDB4-4BAA-4784-BFBC-088BBF38DB04}" presName="nodeRect" presStyleLbl="alignNode1" presStyleIdx="2" presStyleCnt="5">
        <dgm:presLayoutVars>
          <dgm:bulletEnabled val="1"/>
        </dgm:presLayoutVars>
      </dgm:prSet>
      <dgm:spPr/>
    </dgm:pt>
    <dgm:pt modelId="{AA59603F-663A-43AC-847D-EF23BF46F4BE}" type="pres">
      <dgm:prSet presAssocID="{6D8131AD-EEDC-460F-9DB9-8AD3D51FB432}" presName="sibTrans" presStyleCnt="0"/>
      <dgm:spPr/>
    </dgm:pt>
    <dgm:pt modelId="{FDDF3A19-AD63-4CD2-87BD-193F931EFE97}" type="pres">
      <dgm:prSet presAssocID="{382EE15B-1201-4FF4-BE92-3CD0CA82ECA5}" presName="compositeNode" presStyleCnt="0">
        <dgm:presLayoutVars>
          <dgm:bulletEnabled val="1"/>
        </dgm:presLayoutVars>
      </dgm:prSet>
      <dgm:spPr/>
    </dgm:pt>
    <dgm:pt modelId="{5E7CA706-04CC-4FD6-9E68-285E7F3E16D7}" type="pres">
      <dgm:prSet presAssocID="{382EE15B-1201-4FF4-BE92-3CD0CA82ECA5}" presName="bgRect" presStyleLbl="alignNode1" presStyleIdx="3" presStyleCnt="5"/>
      <dgm:spPr/>
    </dgm:pt>
    <dgm:pt modelId="{FC26BCCC-95AA-4EB1-9E80-C8B5963766F2}" type="pres">
      <dgm:prSet presAssocID="{7FA4D086-EAAA-41E4-A5FF-3C7CACF297A7}" presName="sibTransNodeRect" presStyleLbl="alignNode1" presStyleIdx="3" presStyleCnt="5">
        <dgm:presLayoutVars>
          <dgm:chMax val="0"/>
          <dgm:bulletEnabled val="1"/>
        </dgm:presLayoutVars>
      </dgm:prSet>
      <dgm:spPr/>
    </dgm:pt>
    <dgm:pt modelId="{549087DF-55ED-4E12-8D2F-BB1909046E0E}" type="pres">
      <dgm:prSet presAssocID="{382EE15B-1201-4FF4-BE92-3CD0CA82ECA5}" presName="nodeRect" presStyleLbl="alignNode1" presStyleIdx="3" presStyleCnt="5">
        <dgm:presLayoutVars>
          <dgm:bulletEnabled val="1"/>
        </dgm:presLayoutVars>
      </dgm:prSet>
      <dgm:spPr/>
    </dgm:pt>
    <dgm:pt modelId="{EBABF0B4-390E-4809-9E4E-D5C289868B1A}" type="pres">
      <dgm:prSet presAssocID="{7FA4D086-EAAA-41E4-A5FF-3C7CACF297A7}" presName="sibTrans" presStyleCnt="0"/>
      <dgm:spPr/>
    </dgm:pt>
    <dgm:pt modelId="{519F0004-F511-4B7C-A783-696B3577AA1B}" type="pres">
      <dgm:prSet presAssocID="{10E5F706-1DB3-4C38-8969-B9E02CD976E3}" presName="compositeNode" presStyleCnt="0">
        <dgm:presLayoutVars>
          <dgm:bulletEnabled val="1"/>
        </dgm:presLayoutVars>
      </dgm:prSet>
      <dgm:spPr/>
    </dgm:pt>
    <dgm:pt modelId="{5A693965-F0F2-420C-B7E2-B9B86B4EA560}" type="pres">
      <dgm:prSet presAssocID="{10E5F706-1DB3-4C38-8969-B9E02CD976E3}" presName="bgRect" presStyleLbl="alignNode1" presStyleIdx="4" presStyleCnt="5"/>
      <dgm:spPr/>
    </dgm:pt>
    <dgm:pt modelId="{54D46966-0F77-480C-A907-83B2A987F961}" type="pres">
      <dgm:prSet presAssocID="{85346C54-EEDA-407F-B570-78DA7B0589F8}" presName="sibTransNodeRect" presStyleLbl="alignNode1" presStyleIdx="4" presStyleCnt="5">
        <dgm:presLayoutVars>
          <dgm:chMax val="0"/>
          <dgm:bulletEnabled val="1"/>
        </dgm:presLayoutVars>
      </dgm:prSet>
      <dgm:spPr/>
    </dgm:pt>
    <dgm:pt modelId="{8197584A-C379-4696-A7F5-D16EC4B97D14}" type="pres">
      <dgm:prSet presAssocID="{10E5F706-1DB3-4C38-8969-B9E02CD976E3}" presName="nodeRect" presStyleLbl="alignNode1" presStyleIdx="4" presStyleCnt="5">
        <dgm:presLayoutVars>
          <dgm:bulletEnabled val="1"/>
        </dgm:presLayoutVars>
      </dgm:prSet>
      <dgm:spPr/>
    </dgm:pt>
  </dgm:ptLst>
  <dgm:cxnLst>
    <dgm:cxn modelId="{02E06413-A4BD-4AB7-B0E7-B8811FB0E9D6}" type="presOf" srcId="{8772C40C-8510-4413-AE3E-EC33419C8144}" destId="{18A410AC-F616-4595-9E48-DA9B3FA41630}" srcOrd="1" destOrd="0" presId="urn:microsoft.com/office/officeart/2016/7/layout/LinearBlockProcessNumbered"/>
    <dgm:cxn modelId="{1757B11B-A2C0-4343-9BDC-FBFE232267AC}" srcId="{9BB9B6B7-656B-4F88-8756-03BBF7C6012E}" destId="{8772C40C-8510-4413-AE3E-EC33419C8144}" srcOrd="1" destOrd="0" parTransId="{B4F792FE-0CFB-4E89-B8C7-28FC9657BC46}" sibTransId="{27530AE5-2F06-446E-978A-256754F538ED}"/>
    <dgm:cxn modelId="{B4B7E925-CB82-4E2B-9C9A-17D274F7A33C}" type="presOf" srcId="{8772C40C-8510-4413-AE3E-EC33419C8144}" destId="{9804434B-3A70-4C4B-9DD8-50B9C3E2D274}" srcOrd="0" destOrd="0" presId="urn:microsoft.com/office/officeart/2016/7/layout/LinearBlockProcessNumbered"/>
    <dgm:cxn modelId="{D574BA34-CD5A-4AB4-A541-491E54CEE927}" type="presOf" srcId="{0B4B1B01-822D-4F99-AF16-C211E9AD8312}" destId="{4A1CF66C-2AF1-49BB-8A02-BF8AD24A204E}" srcOrd="0" destOrd="0" presId="urn:microsoft.com/office/officeart/2016/7/layout/LinearBlockProcessNumbered"/>
    <dgm:cxn modelId="{A2CEBD35-FCF6-40AC-99E0-B6C81C59CE61}" type="presOf" srcId="{27530AE5-2F06-446E-978A-256754F538ED}" destId="{A750B3DA-F423-430A-B830-5AB079E9ED49}" srcOrd="0" destOrd="0" presId="urn:microsoft.com/office/officeart/2016/7/layout/LinearBlockProcessNumbered"/>
    <dgm:cxn modelId="{6251983A-BFB2-4CDC-9E78-93C0164674CB}" type="presOf" srcId="{10E5F706-1DB3-4C38-8969-B9E02CD976E3}" destId="{5A693965-F0F2-420C-B7E2-B9B86B4EA560}" srcOrd="0" destOrd="0" presId="urn:microsoft.com/office/officeart/2016/7/layout/LinearBlockProcessNumbered"/>
    <dgm:cxn modelId="{7C5E0261-4ED8-4B0D-ABBF-EE0A47B8D2E9}" srcId="{9BB9B6B7-656B-4F88-8756-03BBF7C6012E}" destId="{382EE15B-1201-4FF4-BE92-3CD0CA82ECA5}" srcOrd="3" destOrd="0" parTransId="{98F88FD3-3E17-4E05-BA53-E3A1604B6A14}" sibTransId="{7FA4D086-EAAA-41E4-A5FF-3C7CACF297A7}"/>
    <dgm:cxn modelId="{30F84946-4B35-476B-9BEB-0F286738CCBB}" type="presOf" srcId="{EBAAFDB4-4BAA-4784-BFBC-088BBF38DB04}" destId="{ECB8339B-BD33-4C6D-A7CB-0F45F41B9F06}" srcOrd="1" destOrd="0" presId="urn:microsoft.com/office/officeart/2016/7/layout/LinearBlockProcessNumbered"/>
    <dgm:cxn modelId="{1463CC70-2683-4A3D-9E07-BDF7679BE26F}" type="presOf" srcId="{BBA6BC04-6E1A-4BBD-B3D0-11C18ADC9DE2}" destId="{FFA0E8E6-0B5F-4138-9B78-C054BB4ED36B}" srcOrd="0" destOrd="0" presId="urn:microsoft.com/office/officeart/2016/7/layout/LinearBlockProcessNumbered"/>
    <dgm:cxn modelId="{F4AAD174-AF00-4B68-9D95-9D128A411A1B}" type="presOf" srcId="{382EE15B-1201-4FF4-BE92-3CD0CA82ECA5}" destId="{5E7CA706-04CC-4FD6-9E68-285E7F3E16D7}" srcOrd="0" destOrd="0" presId="urn:microsoft.com/office/officeart/2016/7/layout/LinearBlockProcessNumbered"/>
    <dgm:cxn modelId="{94AFD094-9875-4C6A-882C-B1C77DD37572}" srcId="{9BB9B6B7-656B-4F88-8756-03BBF7C6012E}" destId="{0B4B1B01-822D-4F99-AF16-C211E9AD8312}" srcOrd="0" destOrd="0" parTransId="{BE4DEF20-DBBE-456F-B9ED-98D15E5A3594}" sibTransId="{BBA6BC04-6E1A-4BBD-B3D0-11C18ADC9DE2}"/>
    <dgm:cxn modelId="{A925D195-5442-414A-86B9-09E62640A20C}" type="presOf" srcId="{EBAAFDB4-4BAA-4784-BFBC-088BBF38DB04}" destId="{D2BB5A2A-CE15-46B5-8E85-055066327C94}" srcOrd="0" destOrd="0" presId="urn:microsoft.com/office/officeart/2016/7/layout/LinearBlockProcessNumbered"/>
    <dgm:cxn modelId="{0A9E62C7-2B22-4C96-AA96-830BC3C6478E}" srcId="{9BB9B6B7-656B-4F88-8756-03BBF7C6012E}" destId="{EBAAFDB4-4BAA-4784-BFBC-088BBF38DB04}" srcOrd="2" destOrd="0" parTransId="{8C176492-57F0-423A-836C-F3927EF9BD5F}" sibTransId="{6D8131AD-EEDC-460F-9DB9-8AD3D51FB432}"/>
    <dgm:cxn modelId="{AAEAF4C8-6797-4480-97FD-4F5E91C4010B}" type="presOf" srcId="{0B4B1B01-822D-4F99-AF16-C211E9AD8312}" destId="{12327400-1D08-4552-9E37-C83D2F05E104}" srcOrd="1" destOrd="0" presId="urn:microsoft.com/office/officeart/2016/7/layout/LinearBlockProcessNumbered"/>
    <dgm:cxn modelId="{0699ACD0-7BBD-45E0-AF51-93432AA1B77F}" type="presOf" srcId="{85346C54-EEDA-407F-B570-78DA7B0589F8}" destId="{54D46966-0F77-480C-A907-83B2A987F961}" srcOrd="0" destOrd="0" presId="urn:microsoft.com/office/officeart/2016/7/layout/LinearBlockProcessNumbered"/>
    <dgm:cxn modelId="{450C35D4-52DD-4FE8-AC89-9853E7DEFAC8}" type="presOf" srcId="{9BB9B6B7-656B-4F88-8756-03BBF7C6012E}" destId="{6E515AF0-D9FA-431E-B49F-C327E1DC4ACE}" srcOrd="0" destOrd="0" presId="urn:microsoft.com/office/officeart/2016/7/layout/LinearBlockProcessNumbered"/>
    <dgm:cxn modelId="{6DF054EB-C658-4EC2-A7CD-CFF06DD24AB7}" type="presOf" srcId="{382EE15B-1201-4FF4-BE92-3CD0CA82ECA5}" destId="{549087DF-55ED-4E12-8D2F-BB1909046E0E}" srcOrd="1" destOrd="0" presId="urn:microsoft.com/office/officeart/2016/7/layout/LinearBlockProcessNumbered"/>
    <dgm:cxn modelId="{F8741EF1-146C-47F3-B9FD-F3C2876E19D3}" type="presOf" srcId="{6D8131AD-EEDC-460F-9DB9-8AD3D51FB432}" destId="{1FEE940F-E904-4FED-872B-A8D25EBC7D57}" srcOrd="0" destOrd="0" presId="urn:microsoft.com/office/officeart/2016/7/layout/LinearBlockProcessNumbered"/>
    <dgm:cxn modelId="{B43D81F4-E654-4B36-8D0E-69A9FE6E4DB8}" type="presOf" srcId="{10E5F706-1DB3-4C38-8969-B9E02CD976E3}" destId="{8197584A-C379-4696-A7F5-D16EC4B97D14}" srcOrd="1" destOrd="0" presId="urn:microsoft.com/office/officeart/2016/7/layout/LinearBlockProcessNumbered"/>
    <dgm:cxn modelId="{0842E1F7-BE3E-45D9-84B4-6EED6C99AA5A}" type="presOf" srcId="{7FA4D086-EAAA-41E4-A5FF-3C7CACF297A7}" destId="{FC26BCCC-95AA-4EB1-9E80-C8B5963766F2}" srcOrd="0" destOrd="0" presId="urn:microsoft.com/office/officeart/2016/7/layout/LinearBlockProcessNumbered"/>
    <dgm:cxn modelId="{D9696AFE-0CFE-47D0-9356-8FA6189E1479}" srcId="{9BB9B6B7-656B-4F88-8756-03BBF7C6012E}" destId="{10E5F706-1DB3-4C38-8969-B9E02CD976E3}" srcOrd="4" destOrd="0" parTransId="{4A4F03C5-2825-4707-947A-4610D4D8093F}" sibTransId="{85346C54-EEDA-407F-B570-78DA7B0589F8}"/>
    <dgm:cxn modelId="{E563C6D7-318E-42B9-80E0-4B6E792367F7}" type="presParOf" srcId="{6E515AF0-D9FA-431E-B49F-C327E1DC4ACE}" destId="{5C1FE048-7CC8-411E-AD39-E9D4DB200B61}" srcOrd="0" destOrd="0" presId="urn:microsoft.com/office/officeart/2016/7/layout/LinearBlockProcessNumbered"/>
    <dgm:cxn modelId="{231EA532-A042-4E73-9984-575C8F70B69F}" type="presParOf" srcId="{5C1FE048-7CC8-411E-AD39-E9D4DB200B61}" destId="{4A1CF66C-2AF1-49BB-8A02-BF8AD24A204E}" srcOrd="0" destOrd="0" presId="urn:microsoft.com/office/officeart/2016/7/layout/LinearBlockProcessNumbered"/>
    <dgm:cxn modelId="{73BCED23-C3C6-40EE-8184-245B5E27B092}" type="presParOf" srcId="{5C1FE048-7CC8-411E-AD39-E9D4DB200B61}" destId="{FFA0E8E6-0B5F-4138-9B78-C054BB4ED36B}" srcOrd="1" destOrd="0" presId="urn:microsoft.com/office/officeart/2016/7/layout/LinearBlockProcessNumbered"/>
    <dgm:cxn modelId="{C847C6C9-1345-4E90-BB27-9C5D5A240CDC}" type="presParOf" srcId="{5C1FE048-7CC8-411E-AD39-E9D4DB200B61}" destId="{12327400-1D08-4552-9E37-C83D2F05E104}" srcOrd="2" destOrd="0" presId="urn:microsoft.com/office/officeart/2016/7/layout/LinearBlockProcessNumbered"/>
    <dgm:cxn modelId="{29A136B8-25B8-4B91-B015-F73FEB2FF911}" type="presParOf" srcId="{6E515AF0-D9FA-431E-B49F-C327E1DC4ACE}" destId="{00D72E06-225A-43E9-9D5D-301664B2FCBB}" srcOrd="1" destOrd="0" presId="urn:microsoft.com/office/officeart/2016/7/layout/LinearBlockProcessNumbered"/>
    <dgm:cxn modelId="{13C9C6F7-035F-45FF-908C-A392FA7222C6}" type="presParOf" srcId="{6E515AF0-D9FA-431E-B49F-C327E1DC4ACE}" destId="{69CA51F8-1350-4503-9062-BED86BC75D5D}" srcOrd="2" destOrd="0" presId="urn:microsoft.com/office/officeart/2016/7/layout/LinearBlockProcessNumbered"/>
    <dgm:cxn modelId="{4AC1E6CC-B0B3-4FB1-9CDE-31F16B6012E5}" type="presParOf" srcId="{69CA51F8-1350-4503-9062-BED86BC75D5D}" destId="{9804434B-3A70-4C4B-9DD8-50B9C3E2D274}" srcOrd="0" destOrd="0" presId="urn:microsoft.com/office/officeart/2016/7/layout/LinearBlockProcessNumbered"/>
    <dgm:cxn modelId="{78045DC0-A556-4E07-9F89-3E4FCEAFC498}" type="presParOf" srcId="{69CA51F8-1350-4503-9062-BED86BC75D5D}" destId="{A750B3DA-F423-430A-B830-5AB079E9ED49}" srcOrd="1" destOrd="0" presId="urn:microsoft.com/office/officeart/2016/7/layout/LinearBlockProcessNumbered"/>
    <dgm:cxn modelId="{0264DAF6-D38C-45C5-9C59-F5E7BB1C2953}" type="presParOf" srcId="{69CA51F8-1350-4503-9062-BED86BC75D5D}" destId="{18A410AC-F616-4595-9E48-DA9B3FA41630}" srcOrd="2" destOrd="0" presId="urn:microsoft.com/office/officeart/2016/7/layout/LinearBlockProcessNumbered"/>
    <dgm:cxn modelId="{13001953-A730-4EEC-ABD6-E4E5F7D301FD}" type="presParOf" srcId="{6E515AF0-D9FA-431E-B49F-C327E1DC4ACE}" destId="{75486828-691C-46EE-B92B-6509E3BE7581}" srcOrd="3" destOrd="0" presId="urn:microsoft.com/office/officeart/2016/7/layout/LinearBlockProcessNumbered"/>
    <dgm:cxn modelId="{291EA9A9-E407-445A-81BB-469824247F96}" type="presParOf" srcId="{6E515AF0-D9FA-431E-B49F-C327E1DC4ACE}" destId="{374284F6-D55F-4D2A-8FB4-EB2FC7C1D1DB}" srcOrd="4" destOrd="0" presId="urn:microsoft.com/office/officeart/2016/7/layout/LinearBlockProcessNumbered"/>
    <dgm:cxn modelId="{B753D9F0-8FD0-416C-B1DE-61B29A4134E4}" type="presParOf" srcId="{374284F6-D55F-4D2A-8FB4-EB2FC7C1D1DB}" destId="{D2BB5A2A-CE15-46B5-8E85-055066327C94}" srcOrd="0" destOrd="0" presId="urn:microsoft.com/office/officeart/2016/7/layout/LinearBlockProcessNumbered"/>
    <dgm:cxn modelId="{1C5B5A71-B299-4A7F-9D38-166C35AB0FB1}" type="presParOf" srcId="{374284F6-D55F-4D2A-8FB4-EB2FC7C1D1DB}" destId="{1FEE940F-E904-4FED-872B-A8D25EBC7D57}" srcOrd="1" destOrd="0" presId="urn:microsoft.com/office/officeart/2016/7/layout/LinearBlockProcessNumbered"/>
    <dgm:cxn modelId="{D22D124D-1FE6-473F-A4DD-913BAA53291C}" type="presParOf" srcId="{374284F6-D55F-4D2A-8FB4-EB2FC7C1D1DB}" destId="{ECB8339B-BD33-4C6D-A7CB-0F45F41B9F06}" srcOrd="2" destOrd="0" presId="urn:microsoft.com/office/officeart/2016/7/layout/LinearBlockProcessNumbered"/>
    <dgm:cxn modelId="{0A8B2F65-28A7-40D7-8DB2-6A1D6B0B04D0}" type="presParOf" srcId="{6E515AF0-D9FA-431E-B49F-C327E1DC4ACE}" destId="{AA59603F-663A-43AC-847D-EF23BF46F4BE}" srcOrd="5" destOrd="0" presId="urn:microsoft.com/office/officeart/2016/7/layout/LinearBlockProcessNumbered"/>
    <dgm:cxn modelId="{4A864989-E7C0-4F04-80BA-BD5D4CB2F4D1}" type="presParOf" srcId="{6E515AF0-D9FA-431E-B49F-C327E1DC4ACE}" destId="{FDDF3A19-AD63-4CD2-87BD-193F931EFE97}" srcOrd="6" destOrd="0" presId="urn:microsoft.com/office/officeart/2016/7/layout/LinearBlockProcessNumbered"/>
    <dgm:cxn modelId="{81EF0191-C93D-4D89-A9BE-22FA4E060721}" type="presParOf" srcId="{FDDF3A19-AD63-4CD2-87BD-193F931EFE97}" destId="{5E7CA706-04CC-4FD6-9E68-285E7F3E16D7}" srcOrd="0" destOrd="0" presId="urn:microsoft.com/office/officeart/2016/7/layout/LinearBlockProcessNumbered"/>
    <dgm:cxn modelId="{B4621EB5-D909-4300-8FF7-D4691C44F9F3}" type="presParOf" srcId="{FDDF3A19-AD63-4CD2-87BD-193F931EFE97}" destId="{FC26BCCC-95AA-4EB1-9E80-C8B5963766F2}" srcOrd="1" destOrd="0" presId="urn:microsoft.com/office/officeart/2016/7/layout/LinearBlockProcessNumbered"/>
    <dgm:cxn modelId="{009EF576-A752-447E-90BF-B2953B5BFC10}" type="presParOf" srcId="{FDDF3A19-AD63-4CD2-87BD-193F931EFE97}" destId="{549087DF-55ED-4E12-8D2F-BB1909046E0E}" srcOrd="2" destOrd="0" presId="urn:microsoft.com/office/officeart/2016/7/layout/LinearBlockProcessNumbered"/>
    <dgm:cxn modelId="{5F904801-8FB0-4B2C-974F-A0C9DC9D2FED}" type="presParOf" srcId="{6E515AF0-D9FA-431E-B49F-C327E1DC4ACE}" destId="{EBABF0B4-390E-4809-9E4E-D5C289868B1A}" srcOrd="7" destOrd="0" presId="urn:microsoft.com/office/officeart/2016/7/layout/LinearBlockProcessNumbered"/>
    <dgm:cxn modelId="{CB51055E-0F13-46CA-83E5-AFA6DCD53282}" type="presParOf" srcId="{6E515AF0-D9FA-431E-B49F-C327E1DC4ACE}" destId="{519F0004-F511-4B7C-A783-696B3577AA1B}" srcOrd="8" destOrd="0" presId="urn:microsoft.com/office/officeart/2016/7/layout/LinearBlockProcessNumbered"/>
    <dgm:cxn modelId="{0E723E65-8773-4C04-9E7A-6CFC7C360DF9}" type="presParOf" srcId="{519F0004-F511-4B7C-A783-696B3577AA1B}" destId="{5A693965-F0F2-420C-B7E2-B9B86B4EA560}" srcOrd="0" destOrd="0" presId="urn:microsoft.com/office/officeart/2016/7/layout/LinearBlockProcessNumbered"/>
    <dgm:cxn modelId="{466F78AA-852B-4989-A23C-14054AB50016}" type="presParOf" srcId="{519F0004-F511-4B7C-A783-696B3577AA1B}" destId="{54D46966-0F77-480C-A907-83B2A987F961}" srcOrd="1" destOrd="0" presId="urn:microsoft.com/office/officeart/2016/7/layout/LinearBlockProcessNumbered"/>
    <dgm:cxn modelId="{6D21AE2A-2D4C-47F9-B9C7-00406E90FAED}" type="presParOf" srcId="{519F0004-F511-4B7C-A783-696B3577AA1B}" destId="{8197584A-C379-4696-A7F5-D16EC4B97D14}"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42D2E9-CEB5-4104-9E2A-596C2EBE7A1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0B8467D-E788-4A6D-A081-7A2F11D3603F}">
      <dgm:prSet/>
      <dgm:spPr/>
      <dgm:t>
        <a:bodyPr/>
        <a:lstStyle/>
        <a:p>
          <a:pPr>
            <a:lnSpc>
              <a:spcPct val="100000"/>
            </a:lnSpc>
          </a:pPr>
          <a:r>
            <a:rPr lang="en-US"/>
            <a:t>Data Understanding</a:t>
          </a:r>
        </a:p>
      </dgm:t>
    </dgm:pt>
    <dgm:pt modelId="{A6E74150-17CF-44D5-AE7C-3A0F6FDE5216}" type="parTrans" cxnId="{3EE17DF1-889F-4144-A9BA-FAEB252F6843}">
      <dgm:prSet/>
      <dgm:spPr/>
      <dgm:t>
        <a:bodyPr/>
        <a:lstStyle/>
        <a:p>
          <a:endParaRPr lang="en-US"/>
        </a:p>
      </dgm:t>
    </dgm:pt>
    <dgm:pt modelId="{F18E5BF5-6773-4FBD-841B-ADC233127B99}" type="sibTrans" cxnId="{3EE17DF1-889F-4144-A9BA-FAEB252F6843}">
      <dgm:prSet/>
      <dgm:spPr/>
      <dgm:t>
        <a:bodyPr/>
        <a:lstStyle/>
        <a:p>
          <a:endParaRPr lang="en-US"/>
        </a:p>
      </dgm:t>
    </dgm:pt>
    <dgm:pt modelId="{F3A77D03-B92D-4743-80CF-10FFC3983883}">
      <dgm:prSet/>
      <dgm:spPr/>
      <dgm:t>
        <a:bodyPr/>
        <a:lstStyle/>
        <a:p>
          <a:pPr>
            <a:lnSpc>
              <a:spcPct val="100000"/>
            </a:lnSpc>
          </a:pPr>
          <a:r>
            <a:rPr lang="en-US"/>
            <a:t>Data Cleaning</a:t>
          </a:r>
        </a:p>
      </dgm:t>
    </dgm:pt>
    <dgm:pt modelId="{1CE21F0F-42DB-4E3A-9107-F12145105339}" type="parTrans" cxnId="{DB05E3E3-3A4F-4FB8-B14F-E7D6F78D1993}">
      <dgm:prSet/>
      <dgm:spPr/>
      <dgm:t>
        <a:bodyPr/>
        <a:lstStyle/>
        <a:p>
          <a:endParaRPr lang="en-US"/>
        </a:p>
      </dgm:t>
    </dgm:pt>
    <dgm:pt modelId="{0D6555B1-6E36-47A7-B1B8-446484FB5381}" type="sibTrans" cxnId="{DB05E3E3-3A4F-4FB8-B14F-E7D6F78D1993}">
      <dgm:prSet/>
      <dgm:spPr/>
      <dgm:t>
        <a:bodyPr/>
        <a:lstStyle/>
        <a:p>
          <a:endParaRPr lang="en-US"/>
        </a:p>
      </dgm:t>
    </dgm:pt>
    <dgm:pt modelId="{FE05ED67-8789-4718-ADEE-589FC61F5C99}">
      <dgm:prSet/>
      <dgm:spPr/>
      <dgm:t>
        <a:bodyPr/>
        <a:lstStyle/>
        <a:p>
          <a:pPr>
            <a:lnSpc>
              <a:spcPct val="100000"/>
            </a:lnSpc>
          </a:pPr>
          <a:r>
            <a:rPr lang="en-US"/>
            <a:t>Data Modeling</a:t>
          </a:r>
        </a:p>
      </dgm:t>
    </dgm:pt>
    <dgm:pt modelId="{E370F03F-785C-46C8-8493-CE9DCF9D992C}" type="parTrans" cxnId="{C5FBBE78-A8D1-4F9E-8256-5DF82CDD0B68}">
      <dgm:prSet/>
      <dgm:spPr/>
      <dgm:t>
        <a:bodyPr/>
        <a:lstStyle/>
        <a:p>
          <a:endParaRPr lang="en-US"/>
        </a:p>
      </dgm:t>
    </dgm:pt>
    <dgm:pt modelId="{249F58A8-25F8-496E-A1CF-E554A4EFD358}" type="sibTrans" cxnId="{C5FBBE78-A8D1-4F9E-8256-5DF82CDD0B68}">
      <dgm:prSet/>
      <dgm:spPr/>
      <dgm:t>
        <a:bodyPr/>
        <a:lstStyle/>
        <a:p>
          <a:endParaRPr lang="en-US"/>
        </a:p>
      </dgm:t>
    </dgm:pt>
    <dgm:pt modelId="{B7916E3B-D3FD-4A13-A0FB-12F565C3D57C}">
      <dgm:prSet/>
      <dgm:spPr/>
      <dgm:t>
        <a:bodyPr/>
        <a:lstStyle/>
        <a:p>
          <a:pPr>
            <a:lnSpc>
              <a:spcPct val="100000"/>
            </a:lnSpc>
          </a:pPr>
          <a:r>
            <a:rPr lang="en-US"/>
            <a:t>Data Analysis </a:t>
          </a:r>
        </a:p>
      </dgm:t>
    </dgm:pt>
    <dgm:pt modelId="{20BBFEEE-EFA2-419F-89E1-E3C42E46C25A}" type="parTrans" cxnId="{EBFAD7D0-1558-48DF-96D8-3A3FB09D5E7E}">
      <dgm:prSet/>
      <dgm:spPr/>
      <dgm:t>
        <a:bodyPr/>
        <a:lstStyle/>
        <a:p>
          <a:endParaRPr lang="en-US"/>
        </a:p>
      </dgm:t>
    </dgm:pt>
    <dgm:pt modelId="{7387FFAA-5FA7-4E6B-B751-FA8749E80C84}" type="sibTrans" cxnId="{EBFAD7D0-1558-48DF-96D8-3A3FB09D5E7E}">
      <dgm:prSet/>
      <dgm:spPr/>
      <dgm:t>
        <a:bodyPr/>
        <a:lstStyle/>
        <a:p>
          <a:endParaRPr lang="en-US"/>
        </a:p>
      </dgm:t>
    </dgm:pt>
    <dgm:pt modelId="{A6A6BEF8-7C70-442F-AE16-2D2C09CF4584}">
      <dgm:prSet/>
      <dgm:spPr/>
      <dgm:t>
        <a:bodyPr/>
        <a:lstStyle/>
        <a:p>
          <a:pPr>
            <a:lnSpc>
              <a:spcPct val="100000"/>
            </a:lnSpc>
          </a:pPr>
          <a:r>
            <a:rPr lang="en-US"/>
            <a:t>Uncover Insights</a:t>
          </a:r>
        </a:p>
      </dgm:t>
    </dgm:pt>
    <dgm:pt modelId="{F081AA6B-2B35-49BD-84F2-E800F3B8BB3B}" type="parTrans" cxnId="{F3F2F31B-666E-4523-BC1F-3CC77CF00975}">
      <dgm:prSet/>
      <dgm:spPr/>
      <dgm:t>
        <a:bodyPr/>
        <a:lstStyle/>
        <a:p>
          <a:endParaRPr lang="en-US"/>
        </a:p>
      </dgm:t>
    </dgm:pt>
    <dgm:pt modelId="{96C08DD9-454F-4F51-92BF-552FFE9513F2}" type="sibTrans" cxnId="{F3F2F31B-666E-4523-BC1F-3CC77CF00975}">
      <dgm:prSet/>
      <dgm:spPr/>
      <dgm:t>
        <a:bodyPr/>
        <a:lstStyle/>
        <a:p>
          <a:endParaRPr lang="en-US"/>
        </a:p>
      </dgm:t>
    </dgm:pt>
    <dgm:pt modelId="{E5C6D0C1-BB5D-4205-92FB-602E31FD5D72}" type="pres">
      <dgm:prSet presAssocID="{5742D2E9-CEB5-4104-9E2A-596C2EBE7A16}" presName="root" presStyleCnt="0">
        <dgm:presLayoutVars>
          <dgm:dir/>
          <dgm:resizeHandles val="exact"/>
        </dgm:presLayoutVars>
      </dgm:prSet>
      <dgm:spPr/>
    </dgm:pt>
    <dgm:pt modelId="{CE12E6FF-8196-4CAB-BC6E-62168DC3FAFE}" type="pres">
      <dgm:prSet presAssocID="{70B8467D-E788-4A6D-A081-7A2F11D3603F}" presName="compNode" presStyleCnt="0"/>
      <dgm:spPr/>
    </dgm:pt>
    <dgm:pt modelId="{4BEB0859-7637-4947-8EC2-0F6757BE5468}" type="pres">
      <dgm:prSet presAssocID="{70B8467D-E788-4A6D-A081-7A2F11D3603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71D19A55-D90E-40C5-AC22-1805101C62BF}" type="pres">
      <dgm:prSet presAssocID="{70B8467D-E788-4A6D-A081-7A2F11D3603F}" presName="spaceRect" presStyleCnt="0"/>
      <dgm:spPr/>
    </dgm:pt>
    <dgm:pt modelId="{B159C2EF-4454-4F06-9C47-A706F56DC9A2}" type="pres">
      <dgm:prSet presAssocID="{70B8467D-E788-4A6D-A081-7A2F11D3603F}" presName="textRect" presStyleLbl="revTx" presStyleIdx="0" presStyleCnt="5">
        <dgm:presLayoutVars>
          <dgm:chMax val="1"/>
          <dgm:chPref val="1"/>
        </dgm:presLayoutVars>
      </dgm:prSet>
      <dgm:spPr/>
    </dgm:pt>
    <dgm:pt modelId="{30FDA5F0-34F3-4DD9-8FFC-E636EB5DFC38}" type="pres">
      <dgm:prSet presAssocID="{F18E5BF5-6773-4FBD-841B-ADC233127B99}" presName="sibTrans" presStyleCnt="0"/>
      <dgm:spPr/>
    </dgm:pt>
    <dgm:pt modelId="{C148DCF8-A070-45C9-8CBF-B6ABF463A1AD}" type="pres">
      <dgm:prSet presAssocID="{F3A77D03-B92D-4743-80CF-10FFC3983883}" presName="compNode" presStyleCnt="0"/>
      <dgm:spPr/>
    </dgm:pt>
    <dgm:pt modelId="{C6E4A0D3-92C1-4A63-BEE7-1EDAEDB0169A}" type="pres">
      <dgm:prSet presAssocID="{F3A77D03-B92D-4743-80CF-10FFC398388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p and bucket"/>
        </a:ext>
      </dgm:extLst>
    </dgm:pt>
    <dgm:pt modelId="{D8FF7BAF-4389-4D8C-9997-66AABE69833E}" type="pres">
      <dgm:prSet presAssocID="{F3A77D03-B92D-4743-80CF-10FFC3983883}" presName="spaceRect" presStyleCnt="0"/>
      <dgm:spPr/>
    </dgm:pt>
    <dgm:pt modelId="{65478C04-26DF-43F5-BF45-07D94C7F0858}" type="pres">
      <dgm:prSet presAssocID="{F3A77D03-B92D-4743-80CF-10FFC3983883}" presName="textRect" presStyleLbl="revTx" presStyleIdx="1" presStyleCnt="5">
        <dgm:presLayoutVars>
          <dgm:chMax val="1"/>
          <dgm:chPref val="1"/>
        </dgm:presLayoutVars>
      </dgm:prSet>
      <dgm:spPr/>
    </dgm:pt>
    <dgm:pt modelId="{7AAA8EC7-7FD0-4EF6-A606-5D1D0F875794}" type="pres">
      <dgm:prSet presAssocID="{0D6555B1-6E36-47A7-B1B8-446484FB5381}" presName="sibTrans" presStyleCnt="0"/>
      <dgm:spPr/>
    </dgm:pt>
    <dgm:pt modelId="{7FF85FA6-DA0C-428C-A4A3-E91FD1B3A2F6}" type="pres">
      <dgm:prSet presAssocID="{FE05ED67-8789-4718-ADEE-589FC61F5C99}" presName="compNode" presStyleCnt="0"/>
      <dgm:spPr/>
    </dgm:pt>
    <dgm:pt modelId="{42930030-89DC-4486-A6C5-8926AC73390C}" type="pres">
      <dgm:prSet presAssocID="{FE05ED67-8789-4718-ADEE-589FC61F5C9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9C9A8FF4-2BF6-4EA3-88BA-FC1C01C70B74}" type="pres">
      <dgm:prSet presAssocID="{FE05ED67-8789-4718-ADEE-589FC61F5C99}" presName="spaceRect" presStyleCnt="0"/>
      <dgm:spPr/>
    </dgm:pt>
    <dgm:pt modelId="{55BD47AB-C34D-48C0-8370-118853084DAF}" type="pres">
      <dgm:prSet presAssocID="{FE05ED67-8789-4718-ADEE-589FC61F5C99}" presName="textRect" presStyleLbl="revTx" presStyleIdx="2" presStyleCnt="5">
        <dgm:presLayoutVars>
          <dgm:chMax val="1"/>
          <dgm:chPref val="1"/>
        </dgm:presLayoutVars>
      </dgm:prSet>
      <dgm:spPr/>
    </dgm:pt>
    <dgm:pt modelId="{F019A2DF-30F0-465F-B241-BB9CF4AA4947}" type="pres">
      <dgm:prSet presAssocID="{249F58A8-25F8-496E-A1CF-E554A4EFD358}" presName="sibTrans" presStyleCnt="0"/>
      <dgm:spPr/>
    </dgm:pt>
    <dgm:pt modelId="{7EBD62FD-A4D2-45CF-B8B3-D94156053B34}" type="pres">
      <dgm:prSet presAssocID="{B7916E3B-D3FD-4A13-A0FB-12F565C3D57C}" presName="compNode" presStyleCnt="0"/>
      <dgm:spPr/>
    </dgm:pt>
    <dgm:pt modelId="{B7E4965C-69D2-4D6C-ACE7-316DE193C1E0}" type="pres">
      <dgm:prSet presAssocID="{B7916E3B-D3FD-4A13-A0FB-12F565C3D57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pward trend"/>
        </a:ext>
      </dgm:extLst>
    </dgm:pt>
    <dgm:pt modelId="{D730DC44-1D03-473E-9660-28DE05807077}" type="pres">
      <dgm:prSet presAssocID="{B7916E3B-D3FD-4A13-A0FB-12F565C3D57C}" presName="spaceRect" presStyleCnt="0"/>
      <dgm:spPr/>
    </dgm:pt>
    <dgm:pt modelId="{D5F33A87-70D1-4A6B-8DD8-0B15229CB5ED}" type="pres">
      <dgm:prSet presAssocID="{B7916E3B-D3FD-4A13-A0FB-12F565C3D57C}" presName="textRect" presStyleLbl="revTx" presStyleIdx="3" presStyleCnt="5">
        <dgm:presLayoutVars>
          <dgm:chMax val="1"/>
          <dgm:chPref val="1"/>
        </dgm:presLayoutVars>
      </dgm:prSet>
      <dgm:spPr/>
    </dgm:pt>
    <dgm:pt modelId="{E164C524-47DB-4763-89CE-8DB7F89F0B4D}" type="pres">
      <dgm:prSet presAssocID="{7387FFAA-5FA7-4E6B-B751-FA8749E80C84}" presName="sibTrans" presStyleCnt="0"/>
      <dgm:spPr/>
    </dgm:pt>
    <dgm:pt modelId="{46E26591-3906-430D-992C-4B6FE84BDB15}" type="pres">
      <dgm:prSet presAssocID="{A6A6BEF8-7C70-442F-AE16-2D2C09CF4584}" presName="compNode" presStyleCnt="0"/>
      <dgm:spPr/>
    </dgm:pt>
    <dgm:pt modelId="{00BB3DFC-4EDD-4C73-9211-5A87D6E7A2C4}" type="pres">
      <dgm:prSet presAssocID="{A6A6BEF8-7C70-442F-AE16-2D2C09CF458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Magnifying glass"/>
        </a:ext>
      </dgm:extLst>
    </dgm:pt>
    <dgm:pt modelId="{22B12E77-2873-44F7-9174-C378AC48647E}" type="pres">
      <dgm:prSet presAssocID="{A6A6BEF8-7C70-442F-AE16-2D2C09CF4584}" presName="spaceRect" presStyleCnt="0"/>
      <dgm:spPr/>
    </dgm:pt>
    <dgm:pt modelId="{CCADD98F-E61E-412C-9E04-5D532D47CAAC}" type="pres">
      <dgm:prSet presAssocID="{A6A6BEF8-7C70-442F-AE16-2D2C09CF4584}" presName="textRect" presStyleLbl="revTx" presStyleIdx="4" presStyleCnt="5">
        <dgm:presLayoutVars>
          <dgm:chMax val="1"/>
          <dgm:chPref val="1"/>
        </dgm:presLayoutVars>
      </dgm:prSet>
      <dgm:spPr/>
    </dgm:pt>
  </dgm:ptLst>
  <dgm:cxnLst>
    <dgm:cxn modelId="{F3F2F31B-666E-4523-BC1F-3CC77CF00975}" srcId="{5742D2E9-CEB5-4104-9E2A-596C2EBE7A16}" destId="{A6A6BEF8-7C70-442F-AE16-2D2C09CF4584}" srcOrd="4" destOrd="0" parTransId="{F081AA6B-2B35-49BD-84F2-E800F3B8BB3B}" sibTransId="{96C08DD9-454F-4F51-92BF-552FFE9513F2}"/>
    <dgm:cxn modelId="{DFF14E1D-D279-49F7-A9E6-29F4246DED48}" type="presOf" srcId="{B7916E3B-D3FD-4A13-A0FB-12F565C3D57C}" destId="{D5F33A87-70D1-4A6B-8DD8-0B15229CB5ED}" srcOrd="0" destOrd="0" presId="urn:microsoft.com/office/officeart/2018/2/layout/IconLabelList"/>
    <dgm:cxn modelId="{53192933-3044-4647-B909-EC0975424573}" type="presOf" srcId="{FE05ED67-8789-4718-ADEE-589FC61F5C99}" destId="{55BD47AB-C34D-48C0-8370-118853084DAF}" srcOrd="0" destOrd="0" presId="urn:microsoft.com/office/officeart/2018/2/layout/IconLabelList"/>
    <dgm:cxn modelId="{92BADA68-368E-41E0-BB34-E89C56F86AB3}" type="presOf" srcId="{5742D2E9-CEB5-4104-9E2A-596C2EBE7A16}" destId="{E5C6D0C1-BB5D-4205-92FB-602E31FD5D72}" srcOrd="0" destOrd="0" presId="urn:microsoft.com/office/officeart/2018/2/layout/IconLabelList"/>
    <dgm:cxn modelId="{C5FBBE78-A8D1-4F9E-8256-5DF82CDD0B68}" srcId="{5742D2E9-CEB5-4104-9E2A-596C2EBE7A16}" destId="{FE05ED67-8789-4718-ADEE-589FC61F5C99}" srcOrd="2" destOrd="0" parTransId="{E370F03F-785C-46C8-8493-CE9DCF9D992C}" sibTransId="{249F58A8-25F8-496E-A1CF-E554A4EFD358}"/>
    <dgm:cxn modelId="{16B19881-AA47-4C8B-A775-E81D748E3EFF}" type="presOf" srcId="{F3A77D03-B92D-4743-80CF-10FFC3983883}" destId="{65478C04-26DF-43F5-BF45-07D94C7F0858}" srcOrd="0" destOrd="0" presId="urn:microsoft.com/office/officeart/2018/2/layout/IconLabelList"/>
    <dgm:cxn modelId="{2CA029B5-E07C-4616-A2EB-E42BEAE0B7D9}" type="presOf" srcId="{A6A6BEF8-7C70-442F-AE16-2D2C09CF4584}" destId="{CCADD98F-E61E-412C-9E04-5D532D47CAAC}" srcOrd="0" destOrd="0" presId="urn:microsoft.com/office/officeart/2018/2/layout/IconLabelList"/>
    <dgm:cxn modelId="{EBFAD7D0-1558-48DF-96D8-3A3FB09D5E7E}" srcId="{5742D2E9-CEB5-4104-9E2A-596C2EBE7A16}" destId="{B7916E3B-D3FD-4A13-A0FB-12F565C3D57C}" srcOrd="3" destOrd="0" parTransId="{20BBFEEE-EFA2-419F-89E1-E3C42E46C25A}" sibTransId="{7387FFAA-5FA7-4E6B-B751-FA8749E80C84}"/>
    <dgm:cxn modelId="{F384C7E2-4B92-4958-9957-D1BF65BD8B29}" type="presOf" srcId="{70B8467D-E788-4A6D-A081-7A2F11D3603F}" destId="{B159C2EF-4454-4F06-9C47-A706F56DC9A2}" srcOrd="0" destOrd="0" presId="urn:microsoft.com/office/officeart/2018/2/layout/IconLabelList"/>
    <dgm:cxn modelId="{DB05E3E3-3A4F-4FB8-B14F-E7D6F78D1993}" srcId="{5742D2E9-CEB5-4104-9E2A-596C2EBE7A16}" destId="{F3A77D03-B92D-4743-80CF-10FFC3983883}" srcOrd="1" destOrd="0" parTransId="{1CE21F0F-42DB-4E3A-9107-F12145105339}" sibTransId="{0D6555B1-6E36-47A7-B1B8-446484FB5381}"/>
    <dgm:cxn modelId="{3EE17DF1-889F-4144-A9BA-FAEB252F6843}" srcId="{5742D2E9-CEB5-4104-9E2A-596C2EBE7A16}" destId="{70B8467D-E788-4A6D-A081-7A2F11D3603F}" srcOrd="0" destOrd="0" parTransId="{A6E74150-17CF-44D5-AE7C-3A0F6FDE5216}" sibTransId="{F18E5BF5-6773-4FBD-841B-ADC233127B99}"/>
    <dgm:cxn modelId="{057A48A8-1742-4F49-B751-3DC417D2147E}" type="presParOf" srcId="{E5C6D0C1-BB5D-4205-92FB-602E31FD5D72}" destId="{CE12E6FF-8196-4CAB-BC6E-62168DC3FAFE}" srcOrd="0" destOrd="0" presId="urn:microsoft.com/office/officeart/2018/2/layout/IconLabelList"/>
    <dgm:cxn modelId="{4C7493F2-FC93-45CD-BD6D-C5B52856A563}" type="presParOf" srcId="{CE12E6FF-8196-4CAB-BC6E-62168DC3FAFE}" destId="{4BEB0859-7637-4947-8EC2-0F6757BE5468}" srcOrd="0" destOrd="0" presId="urn:microsoft.com/office/officeart/2018/2/layout/IconLabelList"/>
    <dgm:cxn modelId="{AF50C915-C442-41B6-8C0C-FDF25465EFD0}" type="presParOf" srcId="{CE12E6FF-8196-4CAB-BC6E-62168DC3FAFE}" destId="{71D19A55-D90E-40C5-AC22-1805101C62BF}" srcOrd="1" destOrd="0" presId="urn:microsoft.com/office/officeart/2018/2/layout/IconLabelList"/>
    <dgm:cxn modelId="{C04E6356-BE9F-472D-8C81-F5DB8278509A}" type="presParOf" srcId="{CE12E6FF-8196-4CAB-BC6E-62168DC3FAFE}" destId="{B159C2EF-4454-4F06-9C47-A706F56DC9A2}" srcOrd="2" destOrd="0" presId="urn:microsoft.com/office/officeart/2018/2/layout/IconLabelList"/>
    <dgm:cxn modelId="{F4E57ACC-CD18-4749-8D32-B13436C63F58}" type="presParOf" srcId="{E5C6D0C1-BB5D-4205-92FB-602E31FD5D72}" destId="{30FDA5F0-34F3-4DD9-8FFC-E636EB5DFC38}" srcOrd="1" destOrd="0" presId="urn:microsoft.com/office/officeart/2018/2/layout/IconLabelList"/>
    <dgm:cxn modelId="{7F7B64C0-0290-4D72-83C3-6D64253A779C}" type="presParOf" srcId="{E5C6D0C1-BB5D-4205-92FB-602E31FD5D72}" destId="{C148DCF8-A070-45C9-8CBF-B6ABF463A1AD}" srcOrd="2" destOrd="0" presId="urn:microsoft.com/office/officeart/2018/2/layout/IconLabelList"/>
    <dgm:cxn modelId="{85F506A6-76A6-4B54-A6BB-B1B3E97DDD6C}" type="presParOf" srcId="{C148DCF8-A070-45C9-8CBF-B6ABF463A1AD}" destId="{C6E4A0D3-92C1-4A63-BEE7-1EDAEDB0169A}" srcOrd="0" destOrd="0" presId="urn:microsoft.com/office/officeart/2018/2/layout/IconLabelList"/>
    <dgm:cxn modelId="{0D0E408B-C58E-47E2-BC4B-86A74CA36380}" type="presParOf" srcId="{C148DCF8-A070-45C9-8CBF-B6ABF463A1AD}" destId="{D8FF7BAF-4389-4D8C-9997-66AABE69833E}" srcOrd="1" destOrd="0" presId="urn:microsoft.com/office/officeart/2018/2/layout/IconLabelList"/>
    <dgm:cxn modelId="{DACD764E-0B93-4D23-8398-636A2E52F87C}" type="presParOf" srcId="{C148DCF8-A070-45C9-8CBF-B6ABF463A1AD}" destId="{65478C04-26DF-43F5-BF45-07D94C7F0858}" srcOrd="2" destOrd="0" presId="urn:microsoft.com/office/officeart/2018/2/layout/IconLabelList"/>
    <dgm:cxn modelId="{C069495E-DDF0-4EB0-A8E5-E55828926B08}" type="presParOf" srcId="{E5C6D0C1-BB5D-4205-92FB-602E31FD5D72}" destId="{7AAA8EC7-7FD0-4EF6-A606-5D1D0F875794}" srcOrd="3" destOrd="0" presId="urn:microsoft.com/office/officeart/2018/2/layout/IconLabelList"/>
    <dgm:cxn modelId="{D333C82D-7074-45F1-9715-397E51396BFE}" type="presParOf" srcId="{E5C6D0C1-BB5D-4205-92FB-602E31FD5D72}" destId="{7FF85FA6-DA0C-428C-A4A3-E91FD1B3A2F6}" srcOrd="4" destOrd="0" presId="urn:microsoft.com/office/officeart/2018/2/layout/IconLabelList"/>
    <dgm:cxn modelId="{8BAAA864-1879-4C6A-AA12-AC913AAC9D72}" type="presParOf" srcId="{7FF85FA6-DA0C-428C-A4A3-E91FD1B3A2F6}" destId="{42930030-89DC-4486-A6C5-8926AC73390C}" srcOrd="0" destOrd="0" presId="urn:microsoft.com/office/officeart/2018/2/layout/IconLabelList"/>
    <dgm:cxn modelId="{C1C1DF99-2FB7-4649-B679-19D7F9CAD5C6}" type="presParOf" srcId="{7FF85FA6-DA0C-428C-A4A3-E91FD1B3A2F6}" destId="{9C9A8FF4-2BF6-4EA3-88BA-FC1C01C70B74}" srcOrd="1" destOrd="0" presId="urn:microsoft.com/office/officeart/2018/2/layout/IconLabelList"/>
    <dgm:cxn modelId="{D76A031F-7AA8-43EB-9204-938BD8AB1B46}" type="presParOf" srcId="{7FF85FA6-DA0C-428C-A4A3-E91FD1B3A2F6}" destId="{55BD47AB-C34D-48C0-8370-118853084DAF}" srcOrd="2" destOrd="0" presId="urn:microsoft.com/office/officeart/2018/2/layout/IconLabelList"/>
    <dgm:cxn modelId="{72E9AB4C-D756-424B-B524-52A043AF85D9}" type="presParOf" srcId="{E5C6D0C1-BB5D-4205-92FB-602E31FD5D72}" destId="{F019A2DF-30F0-465F-B241-BB9CF4AA4947}" srcOrd="5" destOrd="0" presId="urn:microsoft.com/office/officeart/2018/2/layout/IconLabelList"/>
    <dgm:cxn modelId="{BE34C224-BC86-4916-8CB5-97D71235C426}" type="presParOf" srcId="{E5C6D0C1-BB5D-4205-92FB-602E31FD5D72}" destId="{7EBD62FD-A4D2-45CF-B8B3-D94156053B34}" srcOrd="6" destOrd="0" presId="urn:microsoft.com/office/officeart/2018/2/layout/IconLabelList"/>
    <dgm:cxn modelId="{A26A5C80-A45B-4821-9CD6-9767D9DC0C98}" type="presParOf" srcId="{7EBD62FD-A4D2-45CF-B8B3-D94156053B34}" destId="{B7E4965C-69D2-4D6C-ACE7-316DE193C1E0}" srcOrd="0" destOrd="0" presId="urn:microsoft.com/office/officeart/2018/2/layout/IconLabelList"/>
    <dgm:cxn modelId="{7DE00A78-7FE8-446E-B0E5-0B0DD9464D24}" type="presParOf" srcId="{7EBD62FD-A4D2-45CF-B8B3-D94156053B34}" destId="{D730DC44-1D03-473E-9660-28DE05807077}" srcOrd="1" destOrd="0" presId="urn:microsoft.com/office/officeart/2018/2/layout/IconLabelList"/>
    <dgm:cxn modelId="{5E6CB679-1F79-4463-9148-9F293D9E3B2E}" type="presParOf" srcId="{7EBD62FD-A4D2-45CF-B8B3-D94156053B34}" destId="{D5F33A87-70D1-4A6B-8DD8-0B15229CB5ED}" srcOrd="2" destOrd="0" presId="urn:microsoft.com/office/officeart/2018/2/layout/IconLabelList"/>
    <dgm:cxn modelId="{902A6B4D-D642-43C2-8F9F-B079565EEEF8}" type="presParOf" srcId="{E5C6D0C1-BB5D-4205-92FB-602E31FD5D72}" destId="{E164C524-47DB-4763-89CE-8DB7F89F0B4D}" srcOrd="7" destOrd="0" presId="urn:microsoft.com/office/officeart/2018/2/layout/IconLabelList"/>
    <dgm:cxn modelId="{F06A8D31-9ECA-4D95-B664-3D8267126634}" type="presParOf" srcId="{E5C6D0C1-BB5D-4205-92FB-602E31FD5D72}" destId="{46E26591-3906-430D-992C-4B6FE84BDB15}" srcOrd="8" destOrd="0" presId="urn:microsoft.com/office/officeart/2018/2/layout/IconLabelList"/>
    <dgm:cxn modelId="{33D15866-913B-418E-8F7D-C154CBE04B22}" type="presParOf" srcId="{46E26591-3906-430D-992C-4B6FE84BDB15}" destId="{00BB3DFC-4EDD-4C73-9211-5A87D6E7A2C4}" srcOrd="0" destOrd="0" presId="urn:microsoft.com/office/officeart/2018/2/layout/IconLabelList"/>
    <dgm:cxn modelId="{7C285B91-9346-47B3-8DE0-73E7126531A0}" type="presParOf" srcId="{46E26591-3906-430D-992C-4B6FE84BDB15}" destId="{22B12E77-2873-44F7-9174-C378AC48647E}" srcOrd="1" destOrd="0" presId="urn:microsoft.com/office/officeart/2018/2/layout/IconLabelList"/>
    <dgm:cxn modelId="{5A9AD7E3-770B-4A89-8DEC-636E7C20D0DB}" type="presParOf" srcId="{46E26591-3906-430D-992C-4B6FE84BDB15}" destId="{CCADD98F-E61E-412C-9E04-5D532D47CAA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179B34-DE6B-4E8D-A1F2-F2C156A2DE84}" type="doc">
      <dgm:prSet loTypeId="urn:microsoft.com/office/officeart/2009/3/layout/HorizontalOrganizationChart" loCatId="hierarchy" qsTypeId="urn:microsoft.com/office/officeart/2005/8/quickstyle/simple1" qsCatId="simple" csTypeId="urn:microsoft.com/office/officeart/2005/8/colors/colorful2" csCatId="colorful"/>
      <dgm:spPr/>
      <dgm:t>
        <a:bodyPr/>
        <a:lstStyle/>
        <a:p>
          <a:endParaRPr lang="en-US"/>
        </a:p>
      </dgm:t>
    </dgm:pt>
    <dgm:pt modelId="{23B38E35-A885-4826-9F4B-CE99592FDBF8}">
      <dgm:prSet/>
      <dgm:spPr/>
      <dgm:t>
        <a:bodyPr/>
        <a:lstStyle/>
        <a:p>
          <a:r>
            <a:rPr lang="en-US"/>
            <a:t>Given there CSV files related to electric vehicle sales data.</a:t>
          </a:r>
        </a:p>
      </dgm:t>
    </dgm:pt>
    <dgm:pt modelId="{3989E367-8CEF-4BB0-B7F2-544CC6F6A4C7}" type="parTrans" cxnId="{FCB45BC7-FD93-44A0-B411-C34F612B1C87}">
      <dgm:prSet/>
      <dgm:spPr/>
      <dgm:t>
        <a:bodyPr/>
        <a:lstStyle/>
        <a:p>
          <a:endParaRPr lang="en-US"/>
        </a:p>
      </dgm:t>
    </dgm:pt>
    <dgm:pt modelId="{501C4CAA-C6C0-4B68-95DB-6EC91D647119}" type="sibTrans" cxnId="{FCB45BC7-FD93-44A0-B411-C34F612B1C87}">
      <dgm:prSet/>
      <dgm:spPr/>
      <dgm:t>
        <a:bodyPr/>
        <a:lstStyle/>
        <a:p>
          <a:endParaRPr lang="en-US"/>
        </a:p>
      </dgm:t>
    </dgm:pt>
    <dgm:pt modelId="{0845F039-8404-4B80-8B79-16C0667E41ED}">
      <dgm:prSet/>
      <dgm:spPr/>
      <dgm:t>
        <a:bodyPr/>
        <a:lstStyle/>
        <a:p>
          <a:r>
            <a:rPr lang="en-US"/>
            <a:t>electric_vehicle_sales_by_state.csv</a:t>
          </a:r>
        </a:p>
      </dgm:t>
    </dgm:pt>
    <dgm:pt modelId="{D7AD0B28-2D54-4834-97E7-F8F9A8560E85}" type="parTrans" cxnId="{E4EC282B-C412-4D4B-8773-563B123272DF}">
      <dgm:prSet/>
      <dgm:spPr/>
      <dgm:t>
        <a:bodyPr/>
        <a:lstStyle/>
        <a:p>
          <a:endParaRPr lang="en-US"/>
        </a:p>
      </dgm:t>
    </dgm:pt>
    <dgm:pt modelId="{08F1E0ED-3768-4AD1-9211-3BEECD7E02C1}" type="sibTrans" cxnId="{E4EC282B-C412-4D4B-8773-563B123272DF}">
      <dgm:prSet/>
      <dgm:spPr/>
      <dgm:t>
        <a:bodyPr/>
        <a:lstStyle/>
        <a:p>
          <a:endParaRPr lang="en-US"/>
        </a:p>
      </dgm:t>
    </dgm:pt>
    <dgm:pt modelId="{64CEFED5-14A3-474C-A9CB-45476426F96A}">
      <dgm:prSet/>
      <dgm:spPr/>
      <dgm:t>
        <a:bodyPr/>
        <a:lstStyle/>
        <a:p>
          <a:r>
            <a:rPr lang="en-US"/>
            <a:t>electric_vehicle_sales_by_makers.csv</a:t>
          </a:r>
        </a:p>
      </dgm:t>
    </dgm:pt>
    <dgm:pt modelId="{44E10624-AB74-4D77-A0FD-B3E0E7E4DE96}" type="parTrans" cxnId="{4B77909A-4901-4F25-A94A-E52B77E76A72}">
      <dgm:prSet/>
      <dgm:spPr/>
      <dgm:t>
        <a:bodyPr/>
        <a:lstStyle/>
        <a:p>
          <a:endParaRPr lang="en-US"/>
        </a:p>
      </dgm:t>
    </dgm:pt>
    <dgm:pt modelId="{C776F357-B5C4-4C08-AC9B-4414E427A0DB}" type="sibTrans" cxnId="{4B77909A-4901-4F25-A94A-E52B77E76A72}">
      <dgm:prSet/>
      <dgm:spPr/>
      <dgm:t>
        <a:bodyPr/>
        <a:lstStyle/>
        <a:p>
          <a:endParaRPr lang="en-US"/>
        </a:p>
      </dgm:t>
    </dgm:pt>
    <dgm:pt modelId="{ABAF1025-28B2-4BC6-A31D-61ED889484D1}">
      <dgm:prSet/>
      <dgm:spPr/>
      <dgm:t>
        <a:bodyPr/>
        <a:lstStyle/>
        <a:p>
          <a:r>
            <a:rPr lang="en-US"/>
            <a:t>dim_data.csv</a:t>
          </a:r>
        </a:p>
      </dgm:t>
    </dgm:pt>
    <dgm:pt modelId="{266A0193-040E-4FCC-BC30-E33F63065D05}" type="parTrans" cxnId="{C333D0A6-7EA1-4ECB-B2F1-4C4C66DC85F8}">
      <dgm:prSet/>
      <dgm:spPr/>
      <dgm:t>
        <a:bodyPr/>
        <a:lstStyle/>
        <a:p>
          <a:endParaRPr lang="en-US"/>
        </a:p>
      </dgm:t>
    </dgm:pt>
    <dgm:pt modelId="{796CFFF7-4A55-4E43-85EA-1586562C65FE}" type="sibTrans" cxnId="{C333D0A6-7EA1-4ECB-B2F1-4C4C66DC85F8}">
      <dgm:prSet/>
      <dgm:spPr/>
      <dgm:t>
        <a:bodyPr/>
        <a:lstStyle/>
        <a:p>
          <a:endParaRPr lang="en-US"/>
        </a:p>
      </dgm:t>
    </dgm:pt>
    <dgm:pt modelId="{1A28D203-4777-4825-BF1A-7EC099978FA3}">
      <dgm:prSet/>
      <dgm:spPr/>
      <dgm:t>
        <a:bodyPr/>
        <a:lstStyle/>
        <a:p>
          <a:r>
            <a:rPr lang="en-US"/>
            <a:t>These datasets includes sales by state, sales by maker, and a data dimension table useful for time-series analysis.</a:t>
          </a:r>
        </a:p>
      </dgm:t>
    </dgm:pt>
    <dgm:pt modelId="{AA0F8C75-1C36-40F2-A840-04F8AF53C17B}" type="parTrans" cxnId="{47E51609-8591-44D6-851A-3A2F0254F2B7}">
      <dgm:prSet/>
      <dgm:spPr/>
      <dgm:t>
        <a:bodyPr/>
        <a:lstStyle/>
        <a:p>
          <a:endParaRPr lang="en-US"/>
        </a:p>
      </dgm:t>
    </dgm:pt>
    <dgm:pt modelId="{882ECC9F-CBF5-4AA3-9090-ACA549131CF7}" type="sibTrans" cxnId="{47E51609-8591-44D6-851A-3A2F0254F2B7}">
      <dgm:prSet/>
      <dgm:spPr/>
      <dgm:t>
        <a:bodyPr/>
        <a:lstStyle/>
        <a:p>
          <a:endParaRPr lang="en-US"/>
        </a:p>
      </dgm:t>
    </dgm:pt>
    <dgm:pt modelId="{71DE49FF-16D3-49FC-A856-ACBDC5556704}">
      <dgm:prSet/>
      <dgm:spPr/>
      <dgm:t>
        <a:bodyPr/>
        <a:lstStyle/>
        <a:p>
          <a:r>
            <a:rPr lang="en-US"/>
            <a:t>Key points are: Fiscal year, penetration rate, compound annual growth rate(CAGR).</a:t>
          </a:r>
        </a:p>
      </dgm:t>
    </dgm:pt>
    <dgm:pt modelId="{7D4E32C0-85B7-4E30-85C7-E3E06329C2C8}" type="parTrans" cxnId="{F0C2777F-499A-4A8F-A706-F18B879F5236}">
      <dgm:prSet/>
      <dgm:spPr/>
      <dgm:t>
        <a:bodyPr/>
        <a:lstStyle/>
        <a:p>
          <a:endParaRPr lang="en-US"/>
        </a:p>
      </dgm:t>
    </dgm:pt>
    <dgm:pt modelId="{9384E06B-81F5-4396-A27B-7C90855019CE}" type="sibTrans" cxnId="{F0C2777F-499A-4A8F-A706-F18B879F5236}">
      <dgm:prSet/>
      <dgm:spPr/>
      <dgm:t>
        <a:bodyPr/>
        <a:lstStyle/>
        <a:p>
          <a:endParaRPr lang="en-US"/>
        </a:p>
      </dgm:t>
    </dgm:pt>
    <dgm:pt modelId="{B1EB9EEF-6AE9-4ACE-B1E0-ECF751CECBF8}" type="pres">
      <dgm:prSet presAssocID="{0A179B34-DE6B-4E8D-A1F2-F2C156A2DE84}" presName="hierChild1" presStyleCnt="0">
        <dgm:presLayoutVars>
          <dgm:orgChart val="1"/>
          <dgm:chPref val="1"/>
          <dgm:dir/>
          <dgm:animOne val="branch"/>
          <dgm:animLvl val="lvl"/>
          <dgm:resizeHandles/>
        </dgm:presLayoutVars>
      </dgm:prSet>
      <dgm:spPr/>
    </dgm:pt>
    <dgm:pt modelId="{ACC5065F-E981-42EE-B7B3-C4A70DA5B1A0}" type="pres">
      <dgm:prSet presAssocID="{23B38E35-A885-4826-9F4B-CE99592FDBF8}" presName="hierRoot1" presStyleCnt="0">
        <dgm:presLayoutVars>
          <dgm:hierBranch val="init"/>
        </dgm:presLayoutVars>
      </dgm:prSet>
      <dgm:spPr/>
    </dgm:pt>
    <dgm:pt modelId="{17315986-D25E-4249-9011-4D532195F60B}" type="pres">
      <dgm:prSet presAssocID="{23B38E35-A885-4826-9F4B-CE99592FDBF8}" presName="rootComposite1" presStyleCnt="0"/>
      <dgm:spPr/>
    </dgm:pt>
    <dgm:pt modelId="{5A3085EA-2A4D-4D01-B483-B0B91D1C8BBF}" type="pres">
      <dgm:prSet presAssocID="{23B38E35-A885-4826-9F4B-CE99592FDBF8}" presName="rootText1" presStyleLbl="node0" presStyleIdx="0" presStyleCnt="3">
        <dgm:presLayoutVars>
          <dgm:chPref val="3"/>
        </dgm:presLayoutVars>
      </dgm:prSet>
      <dgm:spPr/>
    </dgm:pt>
    <dgm:pt modelId="{06D4D083-BA53-4868-9F44-B5A97D83A7F7}" type="pres">
      <dgm:prSet presAssocID="{23B38E35-A885-4826-9F4B-CE99592FDBF8}" presName="rootConnector1" presStyleLbl="node1" presStyleIdx="0" presStyleCnt="0"/>
      <dgm:spPr/>
    </dgm:pt>
    <dgm:pt modelId="{19B885D9-6656-4C55-91D0-EE27598CC982}" type="pres">
      <dgm:prSet presAssocID="{23B38E35-A885-4826-9F4B-CE99592FDBF8}" presName="hierChild2" presStyleCnt="0"/>
      <dgm:spPr/>
    </dgm:pt>
    <dgm:pt modelId="{ED78176F-2B4C-443C-9575-5A8EED8C45D1}" type="pres">
      <dgm:prSet presAssocID="{D7AD0B28-2D54-4834-97E7-F8F9A8560E85}" presName="Name64" presStyleLbl="parChTrans1D2" presStyleIdx="0" presStyleCnt="3"/>
      <dgm:spPr/>
    </dgm:pt>
    <dgm:pt modelId="{6DAF5D63-5987-475E-AE93-72C7071F3338}" type="pres">
      <dgm:prSet presAssocID="{0845F039-8404-4B80-8B79-16C0667E41ED}" presName="hierRoot2" presStyleCnt="0">
        <dgm:presLayoutVars>
          <dgm:hierBranch val="init"/>
        </dgm:presLayoutVars>
      </dgm:prSet>
      <dgm:spPr/>
    </dgm:pt>
    <dgm:pt modelId="{6C2FF62B-5FB5-4517-A772-847F0E3ED261}" type="pres">
      <dgm:prSet presAssocID="{0845F039-8404-4B80-8B79-16C0667E41ED}" presName="rootComposite" presStyleCnt="0"/>
      <dgm:spPr/>
    </dgm:pt>
    <dgm:pt modelId="{3E0B3889-8120-4DFA-A827-CE3672BE1878}" type="pres">
      <dgm:prSet presAssocID="{0845F039-8404-4B80-8B79-16C0667E41ED}" presName="rootText" presStyleLbl="node2" presStyleIdx="0" presStyleCnt="3">
        <dgm:presLayoutVars>
          <dgm:chPref val="3"/>
        </dgm:presLayoutVars>
      </dgm:prSet>
      <dgm:spPr/>
    </dgm:pt>
    <dgm:pt modelId="{F7D80326-FA26-4E0C-9ED3-2A28789EB0FB}" type="pres">
      <dgm:prSet presAssocID="{0845F039-8404-4B80-8B79-16C0667E41ED}" presName="rootConnector" presStyleLbl="node2" presStyleIdx="0" presStyleCnt="3"/>
      <dgm:spPr/>
    </dgm:pt>
    <dgm:pt modelId="{7FD02651-8FFC-4D77-ADF4-CEEDA99E274B}" type="pres">
      <dgm:prSet presAssocID="{0845F039-8404-4B80-8B79-16C0667E41ED}" presName="hierChild4" presStyleCnt="0"/>
      <dgm:spPr/>
    </dgm:pt>
    <dgm:pt modelId="{846A25DA-E88E-42A9-AB4A-97CFD6E5BD12}" type="pres">
      <dgm:prSet presAssocID="{0845F039-8404-4B80-8B79-16C0667E41ED}" presName="hierChild5" presStyleCnt="0"/>
      <dgm:spPr/>
    </dgm:pt>
    <dgm:pt modelId="{ED8BCF70-D578-4BF4-9AFB-62EB40CE4B23}" type="pres">
      <dgm:prSet presAssocID="{44E10624-AB74-4D77-A0FD-B3E0E7E4DE96}" presName="Name64" presStyleLbl="parChTrans1D2" presStyleIdx="1" presStyleCnt="3"/>
      <dgm:spPr/>
    </dgm:pt>
    <dgm:pt modelId="{FDEE37B9-EA83-40CD-BA8F-CD02AEB3E98E}" type="pres">
      <dgm:prSet presAssocID="{64CEFED5-14A3-474C-A9CB-45476426F96A}" presName="hierRoot2" presStyleCnt="0">
        <dgm:presLayoutVars>
          <dgm:hierBranch val="init"/>
        </dgm:presLayoutVars>
      </dgm:prSet>
      <dgm:spPr/>
    </dgm:pt>
    <dgm:pt modelId="{D6B36E81-4ABA-45ED-B2EC-9C73C9DE3308}" type="pres">
      <dgm:prSet presAssocID="{64CEFED5-14A3-474C-A9CB-45476426F96A}" presName="rootComposite" presStyleCnt="0"/>
      <dgm:spPr/>
    </dgm:pt>
    <dgm:pt modelId="{8D3E0EE3-AA87-4FBF-AF90-102643AB428E}" type="pres">
      <dgm:prSet presAssocID="{64CEFED5-14A3-474C-A9CB-45476426F96A}" presName="rootText" presStyleLbl="node2" presStyleIdx="1" presStyleCnt="3">
        <dgm:presLayoutVars>
          <dgm:chPref val="3"/>
        </dgm:presLayoutVars>
      </dgm:prSet>
      <dgm:spPr/>
    </dgm:pt>
    <dgm:pt modelId="{C49D413B-6139-487C-8290-3E90379D7ECC}" type="pres">
      <dgm:prSet presAssocID="{64CEFED5-14A3-474C-A9CB-45476426F96A}" presName="rootConnector" presStyleLbl="node2" presStyleIdx="1" presStyleCnt="3"/>
      <dgm:spPr/>
    </dgm:pt>
    <dgm:pt modelId="{64AA8FF6-E8A3-4F51-BEFC-2E02AB7EF10F}" type="pres">
      <dgm:prSet presAssocID="{64CEFED5-14A3-474C-A9CB-45476426F96A}" presName="hierChild4" presStyleCnt="0"/>
      <dgm:spPr/>
    </dgm:pt>
    <dgm:pt modelId="{113A7748-8E87-4A86-9ABD-BAE76E94D8CD}" type="pres">
      <dgm:prSet presAssocID="{64CEFED5-14A3-474C-A9CB-45476426F96A}" presName="hierChild5" presStyleCnt="0"/>
      <dgm:spPr/>
    </dgm:pt>
    <dgm:pt modelId="{5ED794F4-637D-4EE8-8E1B-B1EE9BDD195D}" type="pres">
      <dgm:prSet presAssocID="{266A0193-040E-4FCC-BC30-E33F63065D05}" presName="Name64" presStyleLbl="parChTrans1D2" presStyleIdx="2" presStyleCnt="3"/>
      <dgm:spPr/>
    </dgm:pt>
    <dgm:pt modelId="{52BE9AA9-ADBA-4644-B3D6-88C3544C1C1F}" type="pres">
      <dgm:prSet presAssocID="{ABAF1025-28B2-4BC6-A31D-61ED889484D1}" presName="hierRoot2" presStyleCnt="0">
        <dgm:presLayoutVars>
          <dgm:hierBranch val="init"/>
        </dgm:presLayoutVars>
      </dgm:prSet>
      <dgm:spPr/>
    </dgm:pt>
    <dgm:pt modelId="{C1284C74-40EA-48FC-8EF5-565830051794}" type="pres">
      <dgm:prSet presAssocID="{ABAF1025-28B2-4BC6-A31D-61ED889484D1}" presName="rootComposite" presStyleCnt="0"/>
      <dgm:spPr/>
    </dgm:pt>
    <dgm:pt modelId="{ACE63C04-003E-48F0-AFBA-22CE3CEC87F9}" type="pres">
      <dgm:prSet presAssocID="{ABAF1025-28B2-4BC6-A31D-61ED889484D1}" presName="rootText" presStyleLbl="node2" presStyleIdx="2" presStyleCnt="3">
        <dgm:presLayoutVars>
          <dgm:chPref val="3"/>
        </dgm:presLayoutVars>
      </dgm:prSet>
      <dgm:spPr/>
    </dgm:pt>
    <dgm:pt modelId="{A2D330CA-76FA-4C47-90A8-D09B6D4E9591}" type="pres">
      <dgm:prSet presAssocID="{ABAF1025-28B2-4BC6-A31D-61ED889484D1}" presName="rootConnector" presStyleLbl="node2" presStyleIdx="2" presStyleCnt="3"/>
      <dgm:spPr/>
    </dgm:pt>
    <dgm:pt modelId="{55885E31-C051-46AF-91C2-C59112A7990A}" type="pres">
      <dgm:prSet presAssocID="{ABAF1025-28B2-4BC6-A31D-61ED889484D1}" presName="hierChild4" presStyleCnt="0"/>
      <dgm:spPr/>
    </dgm:pt>
    <dgm:pt modelId="{C7CD6850-C211-4C77-897A-87EA42BD0D87}" type="pres">
      <dgm:prSet presAssocID="{ABAF1025-28B2-4BC6-A31D-61ED889484D1}" presName="hierChild5" presStyleCnt="0"/>
      <dgm:spPr/>
    </dgm:pt>
    <dgm:pt modelId="{F63E1F56-9F9F-421D-B5D3-70E7B352B38D}" type="pres">
      <dgm:prSet presAssocID="{23B38E35-A885-4826-9F4B-CE99592FDBF8}" presName="hierChild3" presStyleCnt="0"/>
      <dgm:spPr/>
    </dgm:pt>
    <dgm:pt modelId="{DB16512B-DA18-4E9D-9EA1-1AE71101E8E4}" type="pres">
      <dgm:prSet presAssocID="{1A28D203-4777-4825-BF1A-7EC099978FA3}" presName="hierRoot1" presStyleCnt="0">
        <dgm:presLayoutVars>
          <dgm:hierBranch val="init"/>
        </dgm:presLayoutVars>
      </dgm:prSet>
      <dgm:spPr/>
    </dgm:pt>
    <dgm:pt modelId="{02A6E413-E6BD-43F3-8A38-2CB9D72A62A3}" type="pres">
      <dgm:prSet presAssocID="{1A28D203-4777-4825-BF1A-7EC099978FA3}" presName="rootComposite1" presStyleCnt="0"/>
      <dgm:spPr/>
    </dgm:pt>
    <dgm:pt modelId="{20B4FBC7-DA4C-4EE0-A7B3-F69CAF64C76E}" type="pres">
      <dgm:prSet presAssocID="{1A28D203-4777-4825-BF1A-7EC099978FA3}" presName="rootText1" presStyleLbl="node0" presStyleIdx="1" presStyleCnt="3">
        <dgm:presLayoutVars>
          <dgm:chPref val="3"/>
        </dgm:presLayoutVars>
      </dgm:prSet>
      <dgm:spPr/>
    </dgm:pt>
    <dgm:pt modelId="{59F9C457-5FBE-4D16-90F8-5BCDF29D2D85}" type="pres">
      <dgm:prSet presAssocID="{1A28D203-4777-4825-BF1A-7EC099978FA3}" presName="rootConnector1" presStyleLbl="node1" presStyleIdx="0" presStyleCnt="0"/>
      <dgm:spPr/>
    </dgm:pt>
    <dgm:pt modelId="{5A352FFC-14D3-4A54-B922-BB5484EBCB4B}" type="pres">
      <dgm:prSet presAssocID="{1A28D203-4777-4825-BF1A-7EC099978FA3}" presName="hierChild2" presStyleCnt="0"/>
      <dgm:spPr/>
    </dgm:pt>
    <dgm:pt modelId="{BB967A61-FB37-4219-A73B-FBD3BDBC42B6}" type="pres">
      <dgm:prSet presAssocID="{1A28D203-4777-4825-BF1A-7EC099978FA3}" presName="hierChild3" presStyleCnt="0"/>
      <dgm:spPr/>
    </dgm:pt>
    <dgm:pt modelId="{67A1B7FC-AE48-4AAF-BC0A-3EDEE24D0359}" type="pres">
      <dgm:prSet presAssocID="{71DE49FF-16D3-49FC-A856-ACBDC5556704}" presName="hierRoot1" presStyleCnt="0">
        <dgm:presLayoutVars>
          <dgm:hierBranch val="init"/>
        </dgm:presLayoutVars>
      </dgm:prSet>
      <dgm:spPr/>
    </dgm:pt>
    <dgm:pt modelId="{E3590D4A-3D18-4526-9BE1-A1612081FB2C}" type="pres">
      <dgm:prSet presAssocID="{71DE49FF-16D3-49FC-A856-ACBDC5556704}" presName="rootComposite1" presStyleCnt="0"/>
      <dgm:spPr/>
    </dgm:pt>
    <dgm:pt modelId="{F0F8FBB2-EBFD-4F29-A95B-E551C0417BBB}" type="pres">
      <dgm:prSet presAssocID="{71DE49FF-16D3-49FC-A856-ACBDC5556704}" presName="rootText1" presStyleLbl="node0" presStyleIdx="2" presStyleCnt="3">
        <dgm:presLayoutVars>
          <dgm:chPref val="3"/>
        </dgm:presLayoutVars>
      </dgm:prSet>
      <dgm:spPr/>
    </dgm:pt>
    <dgm:pt modelId="{A863F14B-E460-4926-91C2-6BFDD2EE2A24}" type="pres">
      <dgm:prSet presAssocID="{71DE49FF-16D3-49FC-A856-ACBDC5556704}" presName="rootConnector1" presStyleLbl="node1" presStyleIdx="0" presStyleCnt="0"/>
      <dgm:spPr/>
    </dgm:pt>
    <dgm:pt modelId="{9CFC0481-5738-4235-A0FB-B432D13D0718}" type="pres">
      <dgm:prSet presAssocID="{71DE49FF-16D3-49FC-A856-ACBDC5556704}" presName="hierChild2" presStyleCnt="0"/>
      <dgm:spPr/>
    </dgm:pt>
    <dgm:pt modelId="{DEDEC410-3162-4D39-B7C5-E865AB032E12}" type="pres">
      <dgm:prSet presAssocID="{71DE49FF-16D3-49FC-A856-ACBDC5556704}" presName="hierChild3" presStyleCnt="0"/>
      <dgm:spPr/>
    </dgm:pt>
  </dgm:ptLst>
  <dgm:cxnLst>
    <dgm:cxn modelId="{47E51609-8591-44D6-851A-3A2F0254F2B7}" srcId="{0A179B34-DE6B-4E8D-A1F2-F2C156A2DE84}" destId="{1A28D203-4777-4825-BF1A-7EC099978FA3}" srcOrd="1" destOrd="0" parTransId="{AA0F8C75-1C36-40F2-A840-04F8AF53C17B}" sibTransId="{882ECC9F-CBF5-4AA3-9090-ACA549131CF7}"/>
    <dgm:cxn modelId="{31CCFF0E-865B-44C7-9C57-F57503D8D7D9}" type="presOf" srcId="{0A179B34-DE6B-4E8D-A1F2-F2C156A2DE84}" destId="{B1EB9EEF-6AE9-4ACE-B1E0-ECF751CECBF8}" srcOrd="0" destOrd="0" presId="urn:microsoft.com/office/officeart/2009/3/layout/HorizontalOrganizationChart"/>
    <dgm:cxn modelId="{E4EC282B-C412-4D4B-8773-563B123272DF}" srcId="{23B38E35-A885-4826-9F4B-CE99592FDBF8}" destId="{0845F039-8404-4B80-8B79-16C0667E41ED}" srcOrd="0" destOrd="0" parTransId="{D7AD0B28-2D54-4834-97E7-F8F9A8560E85}" sibTransId="{08F1E0ED-3768-4AD1-9211-3BEECD7E02C1}"/>
    <dgm:cxn modelId="{B4B1312C-BE58-41B2-AC05-B5CDEE9F2EF4}" type="presOf" srcId="{23B38E35-A885-4826-9F4B-CE99592FDBF8}" destId="{06D4D083-BA53-4868-9F44-B5A97D83A7F7}" srcOrd="1" destOrd="0" presId="urn:microsoft.com/office/officeart/2009/3/layout/HorizontalOrganizationChart"/>
    <dgm:cxn modelId="{3A69CC3C-E16B-479E-8337-E8D3D3629824}" type="presOf" srcId="{64CEFED5-14A3-474C-A9CB-45476426F96A}" destId="{8D3E0EE3-AA87-4FBF-AF90-102643AB428E}" srcOrd="0" destOrd="0" presId="urn:microsoft.com/office/officeart/2009/3/layout/HorizontalOrganizationChart"/>
    <dgm:cxn modelId="{C17E8C3F-57D0-43DE-82ED-A4B10D90B06C}" type="presOf" srcId="{71DE49FF-16D3-49FC-A856-ACBDC5556704}" destId="{A863F14B-E460-4926-91C2-6BFDD2EE2A24}" srcOrd="1" destOrd="0" presId="urn:microsoft.com/office/officeart/2009/3/layout/HorizontalOrganizationChart"/>
    <dgm:cxn modelId="{920FD561-D3A6-4C88-BF6A-D64D15493715}" type="presOf" srcId="{44E10624-AB74-4D77-A0FD-B3E0E7E4DE96}" destId="{ED8BCF70-D578-4BF4-9AFB-62EB40CE4B23}" srcOrd="0" destOrd="0" presId="urn:microsoft.com/office/officeart/2009/3/layout/HorizontalOrganizationChart"/>
    <dgm:cxn modelId="{F04F6264-1BD1-48F6-9B8E-AC7E3ECD14F6}" type="presOf" srcId="{ABAF1025-28B2-4BC6-A31D-61ED889484D1}" destId="{ACE63C04-003E-48F0-AFBA-22CE3CEC87F9}" srcOrd="0" destOrd="0" presId="urn:microsoft.com/office/officeart/2009/3/layout/HorizontalOrganizationChart"/>
    <dgm:cxn modelId="{91BF4878-7F4D-41D1-AAF7-54D860801BF3}" type="presOf" srcId="{64CEFED5-14A3-474C-A9CB-45476426F96A}" destId="{C49D413B-6139-487C-8290-3E90379D7ECC}" srcOrd="1" destOrd="0" presId="urn:microsoft.com/office/officeart/2009/3/layout/HorizontalOrganizationChart"/>
    <dgm:cxn modelId="{F0C2777F-499A-4A8F-A706-F18B879F5236}" srcId="{0A179B34-DE6B-4E8D-A1F2-F2C156A2DE84}" destId="{71DE49FF-16D3-49FC-A856-ACBDC5556704}" srcOrd="2" destOrd="0" parTransId="{7D4E32C0-85B7-4E30-85C7-E3E06329C2C8}" sibTransId="{9384E06B-81F5-4396-A27B-7C90855019CE}"/>
    <dgm:cxn modelId="{9ACAB789-B362-44F6-AFE6-C6C50B6EA6DB}" type="presOf" srcId="{266A0193-040E-4FCC-BC30-E33F63065D05}" destId="{5ED794F4-637D-4EE8-8E1B-B1EE9BDD195D}" srcOrd="0" destOrd="0" presId="urn:microsoft.com/office/officeart/2009/3/layout/HorizontalOrganizationChart"/>
    <dgm:cxn modelId="{1690D58C-4FCF-4A2D-822F-D1555548510F}" type="presOf" srcId="{71DE49FF-16D3-49FC-A856-ACBDC5556704}" destId="{F0F8FBB2-EBFD-4F29-A95B-E551C0417BBB}" srcOrd="0" destOrd="0" presId="urn:microsoft.com/office/officeart/2009/3/layout/HorizontalOrganizationChart"/>
    <dgm:cxn modelId="{A0999A95-C44D-4B7F-AED3-C53C333DBC50}" type="presOf" srcId="{1A28D203-4777-4825-BF1A-7EC099978FA3}" destId="{20B4FBC7-DA4C-4EE0-A7B3-F69CAF64C76E}" srcOrd="0" destOrd="0" presId="urn:microsoft.com/office/officeart/2009/3/layout/HorizontalOrganizationChart"/>
    <dgm:cxn modelId="{571BEB99-18FA-467D-BE90-2C8A4C2383C1}" type="presOf" srcId="{23B38E35-A885-4826-9F4B-CE99592FDBF8}" destId="{5A3085EA-2A4D-4D01-B483-B0B91D1C8BBF}" srcOrd="0" destOrd="0" presId="urn:microsoft.com/office/officeart/2009/3/layout/HorizontalOrganizationChart"/>
    <dgm:cxn modelId="{4B77909A-4901-4F25-A94A-E52B77E76A72}" srcId="{23B38E35-A885-4826-9F4B-CE99592FDBF8}" destId="{64CEFED5-14A3-474C-A9CB-45476426F96A}" srcOrd="1" destOrd="0" parTransId="{44E10624-AB74-4D77-A0FD-B3E0E7E4DE96}" sibTransId="{C776F357-B5C4-4C08-AC9B-4414E427A0DB}"/>
    <dgm:cxn modelId="{43A9929A-9A9E-42F8-A736-70DA0DC08EBE}" type="presOf" srcId="{ABAF1025-28B2-4BC6-A31D-61ED889484D1}" destId="{A2D330CA-76FA-4C47-90A8-D09B6D4E9591}" srcOrd="1" destOrd="0" presId="urn:microsoft.com/office/officeart/2009/3/layout/HorizontalOrganizationChart"/>
    <dgm:cxn modelId="{011A2A9B-1968-4FC9-BD4B-B76CA0EAF452}" type="presOf" srcId="{0845F039-8404-4B80-8B79-16C0667E41ED}" destId="{3E0B3889-8120-4DFA-A827-CE3672BE1878}" srcOrd="0" destOrd="0" presId="urn:microsoft.com/office/officeart/2009/3/layout/HorizontalOrganizationChart"/>
    <dgm:cxn modelId="{C333D0A6-7EA1-4ECB-B2F1-4C4C66DC85F8}" srcId="{23B38E35-A885-4826-9F4B-CE99592FDBF8}" destId="{ABAF1025-28B2-4BC6-A31D-61ED889484D1}" srcOrd="2" destOrd="0" parTransId="{266A0193-040E-4FCC-BC30-E33F63065D05}" sibTransId="{796CFFF7-4A55-4E43-85EA-1586562C65FE}"/>
    <dgm:cxn modelId="{A30FF9B8-1D77-41B7-AAE2-C338081B1C87}" type="presOf" srcId="{0845F039-8404-4B80-8B79-16C0667E41ED}" destId="{F7D80326-FA26-4E0C-9ED3-2A28789EB0FB}" srcOrd="1" destOrd="0" presId="urn:microsoft.com/office/officeart/2009/3/layout/HorizontalOrganizationChart"/>
    <dgm:cxn modelId="{E717CEC3-B995-4D08-B2FA-05B1861D6E52}" type="presOf" srcId="{1A28D203-4777-4825-BF1A-7EC099978FA3}" destId="{59F9C457-5FBE-4D16-90F8-5BCDF29D2D85}" srcOrd="1" destOrd="0" presId="urn:microsoft.com/office/officeart/2009/3/layout/HorizontalOrganizationChart"/>
    <dgm:cxn modelId="{FCB45BC7-FD93-44A0-B411-C34F612B1C87}" srcId="{0A179B34-DE6B-4E8D-A1F2-F2C156A2DE84}" destId="{23B38E35-A885-4826-9F4B-CE99592FDBF8}" srcOrd="0" destOrd="0" parTransId="{3989E367-8CEF-4BB0-B7F2-544CC6F6A4C7}" sibTransId="{501C4CAA-C6C0-4B68-95DB-6EC91D647119}"/>
    <dgm:cxn modelId="{ED45A8E4-EFA7-4394-BA66-4D2FD11A352D}" type="presOf" srcId="{D7AD0B28-2D54-4834-97E7-F8F9A8560E85}" destId="{ED78176F-2B4C-443C-9575-5A8EED8C45D1}" srcOrd="0" destOrd="0" presId="urn:microsoft.com/office/officeart/2009/3/layout/HorizontalOrganizationChart"/>
    <dgm:cxn modelId="{A5024E44-7C62-4043-8870-4C101F322850}" type="presParOf" srcId="{B1EB9EEF-6AE9-4ACE-B1E0-ECF751CECBF8}" destId="{ACC5065F-E981-42EE-B7B3-C4A70DA5B1A0}" srcOrd="0" destOrd="0" presId="urn:microsoft.com/office/officeart/2009/3/layout/HorizontalOrganizationChart"/>
    <dgm:cxn modelId="{53F2D45D-FE10-4289-AC0B-58A6FB77E641}" type="presParOf" srcId="{ACC5065F-E981-42EE-B7B3-C4A70DA5B1A0}" destId="{17315986-D25E-4249-9011-4D532195F60B}" srcOrd="0" destOrd="0" presId="urn:microsoft.com/office/officeart/2009/3/layout/HorizontalOrganizationChart"/>
    <dgm:cxn modelId="{80D9934B-DD33-4B9E-95BB-400AE5CBBCD7}" type="presParOf" srcId="{17315986-D25E-4249-9011-4D532195F60B}" destId="{5A3085EA-2A4D-4D01-B483-B0B91D1C8BBF}" srcOrd="0" destOrd="0" presId="urn:microsoft.com/office/officeart/2009/3/layout/HorizontalOrganizationChart"/>
    <dgm:cxn modelId="{95372E1E-D602-4B88-9C9E-196916DE3241}" type="presParOf" srcId="{17315986-D25E-4249-9011-4D532195F60B}" destId="{06D4D083-BA53-4868-9F44-B5A97D83A7F7}" srcOrd="1" destOrd="0" presId="urn:microsoft.com/office/officeart/2009/3/layout/HorizontalOrganizationChart"/>
    <dgm:cxn modelId="{38771935-55AA-4DD0-85DC-685C896A4484}" type="presParOf" srcId="{ACC5065F-E981-42EE-B7B3-C4A70DA5B1A0}" destId="{19B885D9-6656-4C55-91D0-EE27598CC982}" srcOrd="1" destOrd="0" presId="urn:microsoft.com/office/officeart/2009/3/layout/HorizontalOrganizationChart"/>
    <dgm:cxn modelId="{90745280-298D-4614-A1BA-68C19DED90DE}" type="presParOf" srcId="{19B885D9-6656-4C55-91D0-EE27598CC982}" destId="{ED78176F-2B4C-443C-9575-5A8EED8C45D1}" srcOrd="0" destOrd="0" presId="urn:microsoft.com/office/officeart/2009/3/layout/HorizontalOrganizationChart"/>
    <dgm:cxn modelId="{0657E5FD-85A4-45EC-B590-B51D9AC39B37}" type="presParOf" srcId="{19B885D9-6656-4C55-91D0-EE27598CC982}" destId="{6DAF5D63-5987-475E-AE93-72C7071F3338}" srcOrd="1" destOrd="0" presId="urn:microsoft.com/office/officeart/2009/3/layout/HorizontalOrganizationChart"/>
    <dgm:cxn modelId="{CCD3B6AB-AE24-4836-A864-AB1B4551D10C}" type="presParOf" srcId="{6DAF5D63-5987-475E-AE93-72C7071F3338}" destId="{6C2FF62B-5FB5-4517-A772-847F0E3ED261}" srcOrd="0" destOrd="0" presId="urn:microsoft.com/office/officeart/2009/3/layout/HorizontalOrganizationChart"/>
    <dgm:cxn modelId="{1CB3A8A6-727C-46DD-90C9-93D9816272CB}" type="presParOf" srcId="{6C2FF62B-5FB5-4517-A772-847F0E3ED261}" destId="{3E0B3889-8120-4DFA-A827-CE3672BE1878}" srcOrd="0" destOrd="0" presId="urn:microsoft.com/office/officeart/2009/3/layout/HorizontalOrganizationChart"/>
    <dgm:cxn modelId="{8D4BE7AD-E70D-4B19-9D33-50BD281B4CD2}" type="presParOf" srcId="{6C2FF62B-5FB5-4517-A772-847F0E3ED261}" destId="{F7D80326-FA26-4E0C-9ED3-2A28789EB0FB}" srcOrd="1" destOrd="0" presId="urn:microsoft.com/office/officeart/2009/3/layout/HorizontalOrganizationChart"/>
    <dgm:cxn modelId="{250A689B-B515-4C46-AFB0-A7E6E5AC07DE}" type="presParOf" srcId="{6DAF5D63-5987-475E-AE93-72C7071F3338}" destId="{7FD02651-8FFC-4D77-ADF4-CEEDA99E274B}" srcOrd="1" destOrd="0" presId="urn:microsoft.com/office/officeart/2009/3/layout/HorizontalOrganizationChart"/>
    <dgm:cxn modelId="{FE93D239-9DF4-4710-94F6-5D21EB944576}" type="presParOf" srcId="{6DAF5D63-5987-475E-AE93-72C7071F3338}" destId="{846A25DA-E88E-42A9-AB4A-97CFD6E5BD12}" srcOrd="2" destOrd="0" presId="urn:microsoft.com/office/officeart/2009/3/layout/HorizontalOrganizationChart"/>
    <dgm:cxn modelId="{17D45BBF-FE04-41F4-8873-DAF619D8263A}" type="presParOf" srcId="{19B885D9-6656-4C55-91D0-EE27598CC982}" destId="{ED8BCF70-D578-4BF4-9AFB-62EB40CE4B23}" srcOrd="2" destOrd="0" presId="urn:microsoft.com/office/officeart/2009/3/layout/HorizontalOrganizationChart"/>
    <dgm:cxn modelId="{C8E3AF0B-CFB5-4D98-81FA-7DFD2BF4E3CE}" type="presParOf" srcId="{19B885D9-6656-4C55-91D0-EE27598CC982}" destId="{FDEE37B9-EA83-40CD-BA8F-CD02AEB3E98E}" srcOrd="3" destOrd="0" presId="urn:microsoft.com/office/officeart/2009/3/layout/HorizontalOrganizationChart"/>
    <dgm:cxn modelId="{7E123EDA-2599-420D-B8B3-ABDB47E5E742}" type="presParOf" srcId="{FDEE37B9-EA83-40CD-BA8F-CD02AEB3E98E}" destId="{D6B36E81-4ABA-45ED-B2EC-9C73C9DE3308}" srcOrd="0" destOrd="0" presId="urn:microsoft.com/office/officeart/2009/3/layout/HorizontalOrganizationChart"/>
    <dgm:cxn modelId="{DBB8852C-62A7-4ED1-A1AA-84B4D736F8F7}" type="presParOf" srcId="{D6B36E81-4ABA-45ED-B2EC-9C73C9DE3308}" destId="{8D3E0EE3-AA87-4FBF-AF90-102643AB428E}" srcOrd="0" destOrd="0" presId="urn:microsoft.com/office/officeart/2009/3/layout/HorizontalOrganizationChart"/>
    <dgm:cxn modelId="{51D220DB-35E8-4FD8-9CD1-EBA502216629}" type="presParOf" srcId="{D6B36E81-4ABA-45ED-B2EC-9C73C9DE3308}" destId="{C49D413B-6139-487C-8290-3E90379D7ECC}" srcOrd="1" destOrd="0" presId="urn:microsoft.com/office/officeart/2009/3/layout/HorizontalOrganizationChart"/>
    <dgm:cxn modelId="{53C7B834-0717-47C0-95DD-1DE8DC542D98}" type="presParOf" srcId="{FDEE37B9-EA83-40CD-BA8F-CD02AEB3E98E}" destId="{64AA8FF6-E8A3-4F51-BEFC-2E02AB7EF10F}" srcOrd="1" destOrd="0" presId="urn:microsoft.com/office/officeart/2009/3/layout/HorizontalOrganizationChart"/>
    <dgm:cxn modelId="{6BE44F44-9E61-4CF2-8710-8868DCCA078D}" type="presParOf" srcId="{FDEE37B9-EA83-40CD-BA8F-CD02AEB3E98E}" destId="{113A7748-8E87-4A86-9ABD-BAE76E94D8CD}" srcOrd="2" destOrd="0" presId="urn:microsoft.com/office/officeart/2009/3/layout/HorizontalOrganizationChart"/>
    <dgm:cxn modelId="{C8CD9010-44BA-4282-937D-F0EF4A2C9E19}" type="presParOf" srcId="{19B885D9-6656-4C55-91D0-EE27598CC982}" destId="{5ED794F4-637D-4EE8-8E1B-B1EE9BDD195D}" srcOrd="4" destOrd="0" presId="urn:microsoft.com/office/officeart/2009/3/layout/HorizontalOrganizationChart"/>
    <dgm:cxn modelId="{665D720B-099E-4D61-9196-5703660F0422}" type="presParOf" srcId="{19B885D9-6656-4C55-91D0-EE27598CC982}" destId="{52BE9AA9-ADBA-4644-B3D6-88C3544C1C1F}" srcOrd="5" destOrd="0" presId="urn:microsoft.com/office/officeart/2009/3/layout/HorizontalOrganizationChart"/>
    <dgm:cxn modelId="{DFD0D426-0BDC-48FB-AC0A-A093CFCD0175}" type="presParOf" srcId="{52BE9AA9-ADBA-4644-B3D6-88C3544C1C1F}" destId="{C1284C74-40EA-48FC-8EF5-565830051794}" srcOrd="0" destOrd="0" presId="urn:microsoft.com/office/officeart/2009/3/layout/HorizontalOrganizationChart"/>
    <dgm:cxn modelId="{0E3F0AAB-48DD-4F82-8E5F-9DAA07C814CE}" type="presParOf" srcId="{C1284C74-40EA-48FC-8EF5-565830051794}" destId="{ACE63C04-003E-48F0-AFBA-22CE3CEC87F9}" srcOrd="0" destOrd="0" presId="urn:microsoft.com/office/officeart/2009/3/layout/HorizontalOrganizationChart"/>
    <dgm:cxn modelId="{3EFC63F5-EC53-4E20-AAE8-DC9B1DDD2C37}" type="presParOf" srcId="{C1284C74-40EA-48FC-8EF5-565830051794}" destId="{A2D330CA-76FA-4C47-90A8-D09B6D4E9591}" srcOrd="1" destOrd="0" presId="urn:microsoft.com/office/officeart/2009/3/layout/HorizontalOrganizationChart"/>
    <dgm:cxn modelId="{07793997-E16B-4D1C-8BAA-AA65BBE9CBB9}" type="presParOf" srcId="{52BE9AA9-ADBA-4644-B3D6-88C3544C1C1F}" destId="{55885E31-C051-46AF-91C2-C59112A7990A}" srcOrd="1" destOrd="0" presId="urn:microsoft.com/office/officeart/2009/3/layout/HorizontalOrganizationChart"/>
    <dgm:cxn modelId="{C304F2A5-6E49-456F-B78C-C645EBC3A574}" type="presParOf" srcId="{52BE9AA9-ADBA-4644-B3D6-88C3544C1C1F}" destId="{C7CD6850-C211-4C77-897A-87EA42BD0D87}" srcOrd="2" destOrd="0" presId="urn:microsoft.com/office/officeart/2009/3/layout/HorizontalOrganizationChart"/>
    <dgm:cxn modelId="{54F8B96D-BC0F-4A5A-A1F4-306A50EBCFC3}" type="presParOf" srcId="{ACC5065F-E981-42EE-B7B3-C4A70DA5B1A0}" destId="{F63E1F56-9F9F-421D-B5D3-70E7B352B38D}" srcOrd="2" destOrd="0" presId="urn:microsoft.com/office/officeart/2009/3/layout/HorizontalOrganizationChart"/>
    <dgm:cxn modelId="{1338569B-194C-4A5E-AAAB-3D40E4AADCF0}" type="presParOf" srcId="{B1EB9EEF-6AE9-4ACE-B1E0-ECF751CECBF8}" destId="{DB16512B-DA18-4E9D-9EA1-1AE71101E8E4}" srcOrd="1" destOrd="0" presId="urn:microsoft.com/office/officeart/2009/3/layout/HorizontalOrganizationChart"/>
    <dgm:cxn modelId="{CD3076D9-3F45-490E-B054-0B40F3031284}" type="presParOf" srcId="{DB16512B-DA18-4E9D-9EA1-1AE71101E8E4}" destId="{02A6E413-E6BD-43F3-8A38-2CB9D72A62A3}" srcOrd="0" destOrd="0" presId="urn:microsoft.com/office/officeart/2009/3/layout/HorizontalOrganizationChart"/>
    <dgm:cxn modelId="{6F5E87FB-0955-4048-BCBF-2331AF37AE6D}" type="presParOf" srcId="{02A6E413-E6BD-43F3-8A38-2CB9D72A62A3}" destId="{20B4FBC7-DA4C-4EE0-A7B3-F69CAF64C76E}" srcOrd="0" destOrd="0" presId="urn:microsoft.com/office/officeart/2009/3/layout/HorizontalOrganizationChart"/>
    <dgm:cxn modelId="{712F4668-C048-4149-AEA6-1C79830CC78F}" type="presParOf" srcId="{02A6E413-E6BD-43F3-8A38-2CB9D72A62A3}" destId="{59F9C457-5FBE-4D16-90F8-5BCDF29D2D85}" srcOrd="1" destOrd="0" presId="urn:microsoft.com/office/officeart/2009/3/layout/HorizontalOrganizationChart"/>
    <dgm:cxn modelId="{81950237-C857-4627-9552-DB556EF718CE}" type="presParOf" srcId="{DB16512B-DA18-4E9D-9EA1-1AE71101E8E4}" destId="{5A352FFC-14D3-4A54-B922-BB5484EBCB4B}" srcOrd="1" destOrd="0" presId="urn:microsoft.com/office/officeart/2009/3/layout/HorizontalOrganizationChart"/>
    <dgm:cxn modelId="{83961216-F99C-4718-A1F0-D21C2690D53E}" type="presParOf" srcId="{DB16512B-DA18-4E9D-9EA1-1AE71101E8E4}" destId="{BB967A61-FB37-4219-A73B-FBD3BDBC42B6}" srcOrd="2" destOrd="0" presId="urn:microsoft.com/office/officeart/2009/3/layout/HorizontalOrganizationChart"/>
    <dgm:cxn modelId="{024FB959-16EB-490F-B9E3-64A96232FE58}" type="presParOf" srcId="{B1EB9EEF-6AE9-4ACE-B1E0-ECF751CECBF8}" destId="{67A1B7FC-AE48-4AAF-BC0A-3EDEE24D0359}" srcOrd="2" destOrd="0" presId="urn:microsoft.com/office/officeart/2009/3/layout/HorizontalOrganizationChart"/>
    <dgm:cxn modelId="{67A0EDBE-2A37-4FB5-B894-00203C351868}" type="presParOf" srcId="{67A1B7FC-AE48-4AAF-BC0A-3EDEE24D0359}" destId="{E3590D4A-3D18-4526-9BE1-A1612081FB2C}" srcOrd="0" destOrd="0" presId="urn:microsoft.com/office/officeart/2009/3/layout/HorizontalOrganizationChart"/>
    <dgm:cxn modelId="{ACE4A40D-C0AC-4B8D-B632-F07D9392A6D2}" type="presParOf" srcId="{E3590D4A-3D18-4526-9BE1-A1612081FB2C}" destId="{F0F8FBB2-EBFD-4F29-A95B-E551C0417BBB}" srcOrd="0" destOrd="0" presId="urn:microsoft.com/office/officeart/2009/3/layout/HorizontalOrganizationChart"/>
    <dgm:cxn modelId="{4E930715-9A6E-4678-BF62-3CC378409128}" type="presParOf" srcId="{E3590D4A-3D18-4526-9BE1-A1612081FB2C}" destId="{A863F14B-E460-4926-91C2-6BFDD2EE2A24}" srcOrd="1" destOrd="0" presId="urn:microsoft.com/office/officeart/2009/3/layout/HorizontalOrganizationChart"/>
    <dgm:cxn modelId="{658EAB19-A661-4F82-880C-143AFA81FA9D}" type="presParOf" srcId="{67A1B7FC-AE48-4AAF-BC0A-3EDEE24D0359}" destId="{9CFC0481-5738-4235-A0FB-B432D13D0718}" srcOrd="1" destOrd="0" presId="urn:microsoft.com/office/officeart/2009/3/layout/HorizontalOrganizationChart"/>
    <dgm:cxn modelId="{66362998-6888-4B1D-B781-6BEE9FEE8140}" type="presParOf" srcId="{67A1B7FC-AE48-4AAF-BC0A-3EDEE24D0359}" destId="{DEDEC410-3162-4D39-B7C5-E865AB032E12}"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D2D6C20-0F07-40F9-AFB3-4206E27A3E87}"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E6DA54FE-BD02-4336-848F-18830453C6D6}">
      <dgm:prSet/>
      <dgm:spPr/>
      <dgm:t>
        <a:bodyPr/>
        <a:lstStyle/>
        <a:p>
          <a:r>
            <a:rPr lang="en-US" b="1"/>
            <a:t>Dynamic Market</a:t>
          </a:r>
          <a:r>
            <a:rPr lang="en-US"/>
            <a:t>: The EV market in India is highly dynamic, with rapid changes in market leaders, regional penetration, and growth rates.</a:t>
          </a:r>
        </a:p>
      </dgm:t>
    </dgm:pt>
    <dgm:pt modelId="{D604D9F2-451D-47BB-8F20-1E987372F28E}" type="parTrans" cxnId="{30501F11-AEE1-4DE2-95C7-4EDD82160491}">
      <dgm:prSet/>
      <dgm:spPr/>
      <dgm:t>
        <a:bodyPr/>
        <a:lstStyle/>
        <a:p>
          <a:endParaRPr lang="en-US"/>
        </a:p>
      </dgm:t>
    </dgm:pt>
    <dgm:pt modelId="{6B4B9EC8-9267-450D-B71A-90B34719DE28}" type="sibTrans" cxnId="{30501F11-AEE1-4DE2-95C7-4EDD82160491}">
      <dgm:prSet/>
      <dgm:spPr/>
      <dgm:t>
        <a:bodyPr/>
        <a:lstStyle/>
        <a:p>
          <a:endParaRPr lang="en-US"/>
        </a:p>
      </dgm:t>
    </dgm:pt>
    <dgm:pt modelId="{244843FF-55B5-49F4-8220-09AFDB8E937C}">
      <dgm:prSet/>
      <dgm:spPr/>
      <dgm:t>
        <a:bodyPr/>
        <a:lstStyle/>
        <a:p>
          <a:r>
            <a:rPr lang="en-US" b="1"/>
            <a:t>Need for Tailored Strategies</a:t>
          </a:r>
          <a:r>
            <a:rPr lang="en-US"/>
            <a:t>: Different regions and segments show varying levels of adoption and growth, highlighting the need for tailored strategies by companies and policymakers to maximize EV adoption.</a:t>
          </a:r>
        </a:p>
      </dgm:t>
    </dgm:pt>
    <dgm:pt modelId="{F8793248-F04C-483C-8401-5F645D4A18B1}" type="parTrans" cxnId="{6F1C9582-52FA-40DE-81F8-D77606EC6E25}">
      <dgm:prSet/>
      <dgm:spPr/>
      <dgm:t>
        <a:bodyPr/>
        <a:lstStyle/>
        <a:p>
          <a:endParaRPr lang="en-US"/>
        </a:p>
      </dgm:t>
    </dgm:pt>
    <dgm:pt modelId="{299B75C4-7EC3-44FB-B5E7-EDF32FBB3E82}" type="sibTrans" cxnId="{6F1C9582-52FA-40DE-81F8-D77606EC6E25}">
      <dgm:prSet/>
      <dgm:spPr/>
      <dgm:t>
        <a:bodyPr/>
        <a:lstStyle/>
        <a:p>
          <a:endParaRPr lang="en-US"/>
        </a:p>
      </dgm:t>
    </dgm:pt>
    <dgm:pt modelId="{A8D46A56-5D6C-4F62-B18A-B10D5A373151}">
      <dgm:prSet/>
      <dgm:spPr/>
      <dgm:t>
        <a:bodyPr/>
        <a:lstStyle/>
        <a:p>
          <a:r>
            <a:rPr lang="en-US" b="1"/>
            <a:t>Growth Potential</a:t>
          </a:r>
          <a:r>
            <a:rPr lang="en-US"/>
            <a:t>: There is significant growth potential in the EV market, especially with supportive policies, infrastructure development, and growing consumer awareness of sustainability.</a:t>
          </a:r>
        </a:p>
      </dgm:t>
    </dgm:pt>
    <dgm:pt modelId="{990400C4-F629-4158-84E0-4688F6C042A8}" type="parTrans" cxnId="{8C9AB21F-8E30-4CE5-9AC9-726B098865D2}">
      <dgm:prSet/>
      <dgm:spPr/>
      <dgm:t>
        <a:bodyPr/>
        <a:lstStyle/>
        <a:p>
          <a:endParaRPr lang="en-US"/>
        </a:p>
      </dgm:t>
    </dgm:pt>
    <dgm:pt modelId="{CAFC2861-9976-4EC5-9BC1-485B5498173B}" type="sibTrans" cxnId="{8C9AB21F-8E30-4CE5-9AC9-726B098865D2}">
      <dgm:prSet/>
      <dgm:spPr/>
      <dgm:t>
        <a:bodyPr/>
        <a:lstStyle/>
        <a:p>
          <a:endParaRPr lang="en-US"/>
        </a:p>
      </dgm:t>
    </dgm:pt>
    <dgm:pt modelId="{7D8D753B-9274-46F3-A264-8E7DDF6F6A95}" type="pres">
      <dgm:prSet presAssocID="{1D2D6C20-0F07-40F9-AFB3-4206E27A3E87}" presName="hierChild1" presStyleCnt="0">
        <dgm:presLayoutVars>
          <dgm:chPref val="1"/>
          <dgm:dir/>
          <dgm:animOne val="branch"/>
          <dgm:animLvl val="lvl"/>
          <dgm:resizeHandles/>
        </dgm:presLayoutVars>
      </dgm:prSet>
      <dgm:spPr/>
    </dgm:pt>
    <dgm:pt modelId="{7C713535-A15E-4116-96D4-9AF61AF6E726}" type="pres">
      <dgm:prSet presAssocID="{E6DA54FE-BD02-4336-848F-18830453C6D6}" presName="hierRoot1" presStyleCnt="0"/>
      <dgm:spPr/>
    </dgm:pt>
    <dgm:pt modelId="{BAD987C3-E555-4A12-A6D8-BFA97E59A3F1}" type="pres">
      <dgm:prSet presAssocID="{E6DA54FE-BD02-4336-848F-18830453C6D6}" presName="composite" presStyleCnt="0"/>
      <dgm:spPr/>
    </dgm:pt>
    <dgm:pt modelId="{5DE7F275-8565-44DE-BF16-EEC9BEE7D6D6}" type="pres">
      <dgm:prSet presAssocID="{E6DA54FE-BD02-4336-848F-18830453C6D6}" presName="background" presStyleLbl="node0" presStyleIdx="0" presStyleCnt="3"/>
      <dgm:spPr/>
    </dgm:pt>
    <dgm:pt modelId="{CA712D86-15BF-47B2-8574-7BC4AC58C36C}" type="pres">
      <dgm:prSet presAssocID="{E6DA54FE-BD02-4336-848F-18830453C6D6}" presName="text" presStyleLbl="fgAcc0" presStyleIdx="0" presStyleCnt="3">
        <dgm:presLayoutVars>
          <dgm:chPref val="3"/>
        </dgm:presLayoutVars>
      </dgm:prSet>
      <dgm:spPr/>
    </dgm:pt>
    <dgm:pt modelId="{AB797DA6-DFFF-4A28-AD5C-79D67DCDC150}" type="pres">
      <dgm:prSet presAssocID="{E6DA54FE-BD02-4336-848F-18830453C6D6}" presName="hierChild2" presStyleCnt="0"/>
      <dgm:spPr/>
    </dgm:pt>
    <dgm:pt modelId="{0E87AAA9-E936-41B2-9E1A-0C6A1ED27093}" type="pres">
      <dgm:prSet presAssocID="{244843FF-55B5-49F4-8220-09AFDB8E937C}" presName="hierRoot1" presStyleCnt="0"/>
      <dgm:spPr/>
    </dgm:pt>
    <dgm:pt modelId="{AFD55181-795C-4CD8-BC07-AEEC92F1530E}" type="pres">
      <dgm:prSet presAssocID="{244843FF-55B5-49F4-8220-09AFDB8E937C}" presName="composite" presStyleCnt="0"/>
      <dgm:spPr/>
    </dgm:pt>
    <dgm:pt modelId="{88F72CD9-64D8-455A-AC86-C3F8936AF968}" type="pres">
      <dgm:prSet presAssocID="{244843FF-55B5-49F4-8220-09AFDB8E937C}" presName="background" presStyleLbl="node0" presStyleIdx="1" presStyleCnt="3"/>
      <dgm:spPr/>
    </dgm:pt>
    <dgm:pt modelId="{74990050-A908-4D44-B134-6811B4DB0AF2}" type="pres">
      <dgm:prSet presAssocID="{244843FF-55B5-49F4-8220-09AFDB8E937C}" presName="text" presStyleLbl="fgAcc0" presStyleIdx="1" presStyleCnt="3">
        <dgm:presLayoutVars>
          <dgm:chPref val="3"/>
        </dgm:presLayoutVars>
      </dgm:prSet>
      <dgm:spPr/>
    </dgm:pt>
    <dgm:pt modelId="{DD1202A8-B5F3-479A-A0B0-218BC6DAD62F}" type="pres">
      <dgm:prSet presAssocID="{244843FF-55B5-49F4-8220-09AFDB8E937C}" presName="hierChild2" presStyleCnt="0"/>
      <dgm:spPr/>
    </dgm:pt>
    <dgm:pt modelId="{CC69CA3D-7DD3-4A0D-8D6F-79C5741860F7}" type="pres">
      <dgm:prSet presAssocID="{A8D46A56-5D6C-4F62-B18A-B10D5A373151}" presName="hierRoot1" presStyleCnt="0"/>
      <dgm:spPr/>
    </dgm:pt>
    <dgm:pt modelId="{4E97DE0E-AD4C-4F9C-B388-491D2A000830}" type="pres">
      <dgm:prSet presAssocID="{A8D46A56-5D6C-4F62-B18A-B10D5A373151}" presName="composite" presStyleCnt="0"/>
      <dgm:spPr/>
    </dgm:pt>
    <dgm:pt modelId="{7B8AD409-F656-4073-8AFD-D07F4017AB30}" type="pres">
      <dgm:prSet presAssocID="{A8D46A56-5D6C-4F62-B18A-B10D5A373151}" presName="background" presStyleLbl="node0" presStyleIdx="2" presStyleCnt="3"/>
      <dgm:spPr/>
    </dgm:pt>
    <dgm:pt modelId="{8052EB20-3552-426F-8EED-8368FC33B521}" type="pres">
      <dgm:prSet presAssocID="{A8D46A56-5D6C-4F62-B18A-B10D5A373151}" presName="text" presStyleLbl="fgAcc0" presStyleIdx="2" presStyleCnt="3">
        <dgm:presLayoutVars>
          <dgm:chPref val="3"/>
        </dgm:presLayoutVars>
      </dgm:prSet>
      <dgm:spPr/>
    </dgm:pt>
    <dgm:pt modelId="{D3653332-267B-4292-B06B-3255FB29FBC6}" type="pres">
      <dgm:prSet presAssocID="{A8D46A56-5D6C-4F62-B18A-B10D5A373151}" presName="hierChild2" presStyleCnt="0"/>
      <dgm:spPr/>
    </dgm:pt>
  </dgm:ptLst>
  <dgm:cxnLst>
    <dgm:cxn modelId="{30501F11-AEE1-4DE2-95C7-4EDD82160491}" srcId="{1D2D6C20-0F07-40F9-AFB3-4206E27A3E87}" destId="{E6DA54FE-BD02-4336-848F-18830453C6D6}" srcOrd="0" destOrd="0" parTransId="{D604D9F2-451D-47BB-8F20-1E987372F28E}" sibTransId="{6B4B9EC8-9267-450D-B71A-90B34719DE28}"/>
    <dgm:cxn modelId="{8C9AB21F-8E30-4CE5-9AC9-726B098865D2}" srcId="{1D2D6C20-0F07-40F9-AFB3-4206E27A3E87}" destId="{A8D46A56-5D6C-4F62-B18A-B10D5A373151}" srcOrd="2" destOrd="0" parTransId="{990400C4-F629-4158-84E0-4688F6C042A8}" sibTransId="{CAFC2861-9976-4EC5-9BC1-485B5498173B}"/>
    <dgm:cxn modelId="{6E20A926-515C-4617-AD24-EAB3510EE361}" type="presOf" srcId="{E6DA54FE-BD02-4336-848F-18830453C6D6}" destId="{CA712D86-15BF-47B2-8574-7BC4AC58C36C}" srcOrd="0" destOrd="0" presId="urn:microsoft.com/office/officeart/2005/8/layout/hierarchy1"/>
    <dgm:cxn modelId="{8B7AC069-CF23-49A8-ADC4-23C7FFE14015}" type="presOf" srcId="{A8D46A56-5D6C-4F62-B18A-B10D5A373151}" destId="{8052EB20-3552-426F-8EED-8368FC33B521}" srcOrd="0" destOrd="0" presId="urn:microsoft.com/office/officeart/2005/8/layout/hierarchy1"/>
    <dgm:cxn modelId="{C887C954-46BB-4657-953B-2A57B2D3765B}" type="presOf" srcId="{1D2D6C20-0F07-40F9-AFB3-4206E27A3E87}" destId="{7D8D753B-9274-46F3-A264-8E7DDF6F6A95}" srcOrd="0" destOrd="0" presId="urn:microsoft.com/office/officeart/2005/8/layout/hierarchy1"/>
    <dgm:cxn modelId="{6F1C9582-52FA-40DE-81F8-D77606EC6E25}" srcId="{1D2D6C20-0F07-40F9-AFB3-4206E27A3E87}" destId="{244843FF-55B5-49F4-8220-09AFDB8E937C}" srcOrd="1" destOrd="0" parTransId="{F8793248-F04C-483C-8401-5F645D4A18B1}" sibTransId="{299B75C4-7EC3-44FB-B5E7-EDF32FBB3E82}"/>
    <dgm:cxn modelId="{5CAE04E3-E5C2-4003-9267-C99C15646669}" type="presOf" srcId="{244843FF-55B5-49F4-8220-09AFDB8E937C}" destId="{74990050-A908-4D44-B134-6811B4DB0AF2}" srcOrd="0" destOrd="0" presId="urn:microsoft.com/office/officeart/2005/8/layout/hierarchy1"/>
    <dgm:cxn modelId="{E442EFB9-DAFB-4ADB-AE9A-2CC722C2FC65}" type="presParOf" srcId="{7D8D753B-9274-46F3-A264-8E7DDF6F6A95}" destId="{7C713535-A15E-4116-96D4-9AF61AF6E726}" srcOrd="0" destOrd="0" presId="urn:microsoft.com/office/officeart/2005/8/layout/hierarchy1"/>
    <dgm:cxn modelId="{B57DB5D3-57C8-40BC-A42D-9CE5849D06BF}" type="presParOf" srcId="{7C713535-A15E-4116-96D4-9AF61AF6E726}" destId="{BAD987C3-E555-4A12-A6D8-BFA97E59A3F1}" srcOrd="0" destOrd="0" presId="urn:microsoft.com/office/officeart/2005/8/layout/hierarchy1"/>
    <dgm:cxn modelId="{E1BB903C-2B2B-4675-BA5F-2860C63316C5}" type="presParOf" srcId="{BAD987C3-E555-4A12-A6D8-BFA97E59A3F1}" destId="{5DE7F275-8565-44DE-BF16-EEC9BEE7D6D6}" srcOrd="0" destOrd="0" presId="urn:microsoft.com/office/officeart/2005/8/layout/hierarchy1"/>
    <dgm:cxn modelId="{E0F60DCD-00C9-49DB-800A-C97C340C5BF5}" type="presParOf" srcId="{BAD987C3-E555-4A12-A6D8-BFA97E59A3F1}" destId="{CA712D86-15BF-47B2-8574-7BC4AC58C36C}" srcOrd="1" destOrd="0" presId="urn:microsoft.com/office/officeart/2005/8/layout/hierarchy1"/>
    <dgm:cxn modelId="{7EAE389F-0907-42A9-AABC-CEBB13587ADD}" type="presParOf" srcId="{7C713535-A15E-4116-96D4-9AF61AF6E726}" destId="{AB797DA6-DFFF-4A28-AD5C-79D67DCDC150}" srcOrd="1" destOrd="0" presId="urn:microsoft.com/office/officeart/2005/8/layout/hierarchy1"/>
    <dgm:cxn modelId="{EFF92538-3D13-43C0-BA44-1CAACDFCDCCB}" type="presParOf" srcId="{7D8D753B-9274-46F3-A264-8E7DDF6F6A95}" destId="{0E87AAA9-E936-41B2-9E1A-0C6A1ED27093}" srcOrd="1" destOrd="0" presId="urn:microsoft.com/office/officeart/2005/8/layout/hierarchy1"/>
    <dgm:cxn modelId="{36B02C50-55A3-49CC-BACA-5E7F523E5C94}" type="presParOf" srcId="{0E87AAA9-E936-41B2-9E1A-0C6A1ED27093}" destId="{AFD55181-795C-4CD8-BC07-AEEC92F1530E}" srcOrd="0" destOrd="0" presId="urn:microsoft.com/office/officeart/2005/8/layout/hierarchy1"/>
    <dgm:cxn modelId="{43CC23AF-D32B-4E84-850C-C765F68A93C0}" type="presParOf" srcId="{AFD55181-795C-4CD8-BC07-AEEC92F1530E}" destId="{88F72CD9-64D8-455A-AC86-C3F8936AF968}" srcOrd="0" destOrd="0" presId="urn:microsoft.com/office/officeart/2005/8/layout/hierarchy1"/>
    <dgm:cxn modelId="{86A14EF3-4602-44F1-A3C7-CC7BE75C8868}" type="presParOf" srcId="{AFD55181-795C-4CD8-BC07-AEEC92F1530E}" destId="{74990050-A908-4D44-B134-6811B4DB0AF2}" srcOrd="1" destOrd="0" presId="urn:microsoft.com/office/officeart/2005/8/layout/hierarchy1"/>
    <dgm:cxn modelId="{E33D3719-5975-46E1-BE19-59FCAC1A7BC4}" type="presParOf" srcId="{0E87AAA9-E936-41B2-9E1A-0C6A1ED27093}" destId="{DD1202A8-B5F3-479A-A0B0-218BC6DAD62F}" srcOrd="1" destOrd="0" presId="urn:microsoft.com/office/officeart/2005/8/layout/hierarchy1"/>
    <dgm:cxn modelId="{0C5E3C85-9666-4D44-A812-F8C1143C17AA}" type="presParOf" srcId="{7D8D753B-9274-46F3-A264-8E7DDF6F6A95}" destId="{CC69CA3D-7DD3-4A0D-8D6F-79C5741860F7}" srcOrd="2" destOrd="0" presId="urn:microsoft.com/office/officeart/2005/8/layout/hierarchy1"/>
    <dgm:cxn modelId="{B893A276-FA36-4EA7-AF9B-E68B34372C3C}" type="presParOf" srcId="{CC69CA3D-7DD3-4A0D-8D6F-79C5741860F7}" destId="{4E97DE0E-AD4C-4F9C-B388-491D2A000830}" srcOrd="0" destOrd="0" presId="urn:microsoft.com/office/officeart/2005/8/layout/hierarchy1"/>
    <dgm:cxn modelId="{0CA35503-2D1D-4C85-99C0-7D17F15B2FF5}" type="presParOf" srcId="{4E97DE0E-AD4C-4F9C-B388-491D2A000830}" destId="{7B8AD409-F656-4073-8AFD-D07F4017AB30}" srcOrd="0" destOrd="0" presId="urn:microsoft.com/office/officeart/2005/8/layout/hierarchy1"/>
    <dgm:cxn modelId="{02DEFE7E-BEB7-4228-8D56-21FD813C3CDF}" type="presParOf" srcId="{4E97DE0E-AD4C-4F9C-B388-491D2A000830}" destId="{8052EB20-3552-426F-8EED-8368FC33B521}" srcOrd="1" destOrd="0" presId="urn:microsoft.com/office/officeart/2005/8/layout/hierarchy1"/>
    <dgm:cxn modelId="{A17DDCC4-283B-4678-B839-AB5952B3360F}" type="presParOf" srcId="{CC69CA3D-7DD3-4A0D-8D6F-79C5741860F7}" destId="{D3653332-267B-4292-B06B-3255FB29FBC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CF66C-2AF1-49BB-8A02-BF8AD24A204E}">
      <dsp:nvSpPr>
        <dsp:cNvPr id="0" name=""/>
        <dsp:cNvSpPr/>
      </dsp:nvSpPr>
      <dsp:spPr>
        <a:xfrm>
          <a:off x="6540" y="642606"/>
          <a:ext cx="2044708" cy="2453649"/>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72" tIns="0" rIns="201972" bIns="330200" numCol="1" spcCol="1270" anchor="t" anchorCtr="0">
          <a:noAutofit/>
        </a:bodyPr>
        <a:lstStyle/>
        <a:p>
          <a:pPr marL="0" lvl="0" indent="0" algn="l" defTabSz="1066800">
            <a:lnSpc>
              <a:spcPct val="90000"/>
            </a:lnSpc>
            <a:spcBef>
              <a:spcPct val="0"/>
            </a:spcBef>
            <a:spcAft>
              <a:spcPct val="35000"/>
            </a:spcAft>
            <a:buNone/>
          </a:pPr>
          <a:r>
            <a:rPr lang="en-US" sz="2400" kern="1200"/>
            <a:t>Introduction</a:t>
          </a:r>
        </a:p>
      </dsp:txBody>
      <dsp:txXfrm>
        <a:off x="6540" y="1624066"/>
        <a:ext cx="2044708" cy="1472189"/>
      </dsp:txXfrm>
    </dsp:sp>
    <dsp:sp modelId="{FFA0E8E6-0B5F-4138-9B78-C054BB4ED36B}">
      <dsp:nvSpPr>
        <dsp:cNvPr id="0" name=""/>
        <dsp:cNvSpPr/>
      </dsp:nvSpPr>
      <dsp:spPr>
        <a:xfrm>
          <a:off x="6540" y="642606"/>
          <a:ext cx="2044708" cy="98145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1972" tIns="165100" rIns="201972" bIns="165100" numCol="1" spcCol="1270" anchor="ctr" anchorCtr="0">
          <a:noAutofit/>
        </a:bodyPr>
        <a:lstStyle/>
        <a:p>
          <a:pPr marL="0" lvl="0" indent="0" algn="l" defTabSz="2089150">
            <a:lnSpc>
              <a:spcPct val="90000"/>
            </a:lnSpc>
            <a:spcBef>
              <a:spcPct val="0"/>
            </a:spcBef>
            <a:spcAft>
              <a:spcPct val="35000"/>
            </a:spcAft>
            <a:buNone/>
          </a:pPr>
          <a:r>
            <a:rPr lang="en-US" sz="4700" kern="1200"/>
            <a:t>01</a:t>
          </a:r>
        </a:p>
      </dsp:txBody>
      <dsp:txXfrm>
        <a:off x="6540" y="642606"/>
        <a:ext cx="2044708" cy="981459"/>
      </dsp:txXfrm>
    </dsp:sp>
    <dsp:sp modelId="{9804434B-3A70-4C4B-9DD8-50B9C3E2D274}">
      <dsp:nvSpPr>
        <dsp:cNvPr id="0" name=""/>
        <dsp:cNvSpPr/>
      </dsp:nvSpPr>
      <dsp:spPr>
        <a:xfrm>
          <a:off x="2214825" y="642606"/>
          <a:ext cx="2044708" cy="2453649"/>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72" tIns="0" rIns="201972" bIns="330200" numCol="1" spcCol="1270" anchor="t" anchorCtr="0">
          <a:noAutofit/>
        </a:bodyPr>
        <a:lstStyle/>
        <a:p>
          <a:pPr marL="0" lvl="0" indent="0" algn="l" defTabSz="1066800">
            <a:lnSpc>
              <a:spcPct val="90000"/>
            </a:lnSpc>
            <a:spcBef>
              <a:spcPct val="0"/>
            </a:spcBef>
            <a:spcAft>
              <a:spcPct val="35000"/>
            </a:spcAft>
            <a:buNone/>
          </a:pPr>
          <a:r>
            <a:rPr lang="en-US" sz="2400" kern="1200"/>
            <a:t>Problem Statement</a:t>
          </a:r>
        </a:p>
      </dsp:txBody>
      <dsp:txXfrm>
        <a:off x="2214825" y="1624066"/>
        <a:ext cx="2044708" cy="1472189"/>
      </dsp:txXfrm>
    </dsp:sp>
    <dsp:sp modelId="{A750B3DA-F423-430A-B830-5AB079E9ED49}">
      <dsp:nvSpPr>
        <dsp:cNvPr id="0" name=""/>
        <dsp:cNvSpPr/>
      </dsp:nvSpPr>
      <dsp:spPr>
        <a:xfrm>
          <a:off x="2214825" y="642606"/>
          <a:ext cx="2044708" cy="98145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1972" tIns="165100" rIns="201972" bIns="165100" numCol="1" spcCol="1270" anchor="ctr" anchorCtr="0">
          <a:noAutofit/>
        </a:bodyPr>
        <a:lstStyle/>
        <a:p>
          <a:pPr marL="0" lvl="0" indent="0" algn="l" defTabSz="2089150">
            <a:lnSpc>
              <a:spcPct val="90000"/>
            </a:lnSpc>
            <a:spcBef>
              <a:spcPct val="0"/>
            </a:spcBef>
            <a:spcAft>
              <a:spcPct val="35000"/>
            </a:spcAft>
            <a:buNone/>
          </a:pPr>
          <a:r>
            <a:rPr lang="en-US" sz="4700" kern="1200"/>
            <a:t>02</a:t>
          </a:r>
        </a:p>
      </dsp:txBody>
      <dsp:txXfrm>
        <a:off x="2214825" y="642606"/>
        <a:ext cx="2044708" cy="981459"/>
      </dsp:txXfrm>
    </dsp:sp>
    <dsp:sp modelId="{D2BB5A2A-CE15-46B5-8E85-055066327C94}">
      <dsp:nvSpPr>
        <dsp:cNvPr id="0" name=""/>
        <dsp:cNvSpPr/>
      </dsp:nvSpPr>
      <dsp:spPr>
        <a:xfrm>
          <a:off x="4423110" y="642606"/>
          <a:ext cx="2044708" cy="2453649"/>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72" tIns="0" rIns="201972" bIns="330200" numCol="1" spcCol="1270" anchor="t" anchorCtr="0">
          <a:noAutofit/>
        </a:bodyPr>
        <a:lstStyle/>
        <a:p>
          <a:pPr marL="0" lvl="0" indent="0" algn="l" defTabSz="1066800">
            <a:lnSpc>
              <a:spcPct val="90000"/>
            </a:lnSpc>
            <a:spcBef>
              <a:spcPct val="0"/>
            </a:spcBef>
            <a:spcAft>
              <a:spcPct val="35000"/>
            </a:spcAft>
            <a:buNone/>
          </a:pPr>
          <a:r>
            <a:rPr lang="en-US" sz="2400" kern="1200"/>
            <a:t>Process</a:t>
          </a:r>
        </a:p>
      </dsp:txBody>
      <dsp:txXfrm>
        <a:off x="4423110" y="1624066"/>
        <a:ext cx="2044708" cy="1472189"/>
      </dsp:txXfrm>
    </dsp:sp>
    <dsp:sp modelId="{1FEE940F-E904-4FED-872B-A8D25EBC7D57}">
      <dsp:nvSpPr>
        <dsp:cNvPr id="0" name=""/>
        <dsp:cNvSpPr/>
      </dsp:nvSpPr>
      <dsp:spPr>
        <a:xfrm>
          <a:off x="4423110" y="642606"/>
          <a:ext cx="2044708" cy="98145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1972" tIns="165100" rIns="201972" bIns="165100" numCol="1" spcCol="1270" anchor="ctr" anchorCtr="0">
          <a:noAutofit/>
        </a:bodyPr>
        <a:lstStyle/>
        <a:p>
          <a:pPr marL="0" lvl="0" indent="0" algn="l" defTabSz="2089150">
            <a:lnSpc>
              <a:spcPct val="90000"/>
            </a:lnSpc>
            <a:spcBef>
              <a:spcPct val="0"/>
            </a:spcBef>
            <a:spcAft>
              <a:spcPct val="35000"/>
            </a:spcAft>
            <a:buNone/>
          </a:pPr>
          <a:r>
            <a:rPr lang="en-US" sz="4700" kern="1200"/>
            <a:t>03</a:t>
          </a:r>
        </a:p>
      </dsp:txBody>
      <dsp:txXfrm>
        <a:off x="4423110" y="642606"/>
        <a:ext cx="2044708" cy="981459"/>
      </dsp:txXfrm>
    </dsp:sp>
    <dsp:sp modelId="{5E7CA706-04CC-4FD6-9E68-285E7F3E16D7}">
      <dsp:nvSpPr>
        <dsp:cNvPr id="0" name=""/>
        <dsp:cNvSpPr/>
      </dsp:nvSpPr>
      <dsp:spPr>
        <a:xfrm>
          <a:off x="6631395" y="642606"/>
          <a:ext cx="2044708" cy="245364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72" tIns="0" rIns="201972" bIns="330200" numCol="1" spcCol="1270" anchor="t" anchorCtr="0">
          <a:noAutofit/>
        </a:bodyPr>
        <a:lstStyle/>
        <a:p>
          <a:pPr marL="0" lvl="0" indent="0" algn="l" defTabSz="1066800">
            <a:lnSpc>
              <a:spcPct val="90000"/>
            </a:lnSpc>
            <a:spcBef>
              <a:spcPct val="0"/>
            </a:spcBef>
            <a:spcAft>
              <a:spcPct val="35000"/>
            </a:spcAft>
            <a:buNone/>
          </a:pPr>
          <a:r>
            <a:rPr lang="en-US" sz="2400" kern="1200"/>
            <a:t>Secondary Research</a:t>
          </a:r>
        </a:p>
      </dsp:txBody>
      <dsp:txXfrm>
        <a:off x="6631395" y="1624066"/>
        <a:ext cx="2044708" cy="1472189"/>
      </dsp:txXfrm>
    </dsp:sp>
    <dsp:sp modelId="{FC26BCCC-95AA-4EB1-9E80-C8B5963766F2}">
      <dsp:nvSpPr>
        <dsp:cNvPr id="0" name=""/>
        <dsp:cNvSpPr/>
      </dsp:nvSpPr>
      <dsp:spPr>
        <a:xfrm>
          <a:off x="6631395" y="642606"/>
          <a:ext cx="2044708" cy="98145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1972" tIns="165100" rIns="201972" bIns="165100" numCol="1" spcCol="1270" anchor="ctr" anchorCtr="0">
          <a:noAutofit/>
        </a:bodyPr>
        <a:lstStyle/>
        <a:p>
          <a:pPr marL="0" lvl="0" indent="0" algn="l" defTabSz="2089150">
            <a:lnSpc>
              <a:spcPct val="90000"/>
            </a:lnSpc>
            <a:spcBef>
              <a:spcPct val="0"/>
            </a:spcBef>
            <a:spcAft>
              <a:spcPct val="35000"/>
            </a:spcAft>
            <a:buNone/>
          </a:pPr>
          <a:r>
            <a:rPr lang="en-US" sz="4700" kern="1200"/>
            <a:t>04</a:t>
          </a:r>
        </a:p>
      </dsp:txBody>
      <dsp:txXfrm>
        <a:off x="6631395" y="642606"/>
        <a:ext cx="2044708" cy="981459"/>
      </dsp:txXfrm>
    </dsp:sp>
    <dsp:sp modelId="{5A693965-F0F2-420C-B7E2-B9B86B4EA560}">
      <dsp:nvSpPr>
        <dsp:cNvPr id="0" name=""/>
        <dsp:cNvSpPr/>
      </dsp:nvSpPr>
      <dsp:spPr>
        <a:xfrm>
          <a:off x="8839679" y="642606"/>
          <a:ext cx="2044708" cy="2453649"/>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72" tIns="0" rIns="201972" bIns="330200" numCol="1" spcCol="1270" anchor="t" anchorCtr="0">
          <a:noAutofit/>
        </a:bodyPr>
        <a:lstStyle/>
        <a:p>
          <a:pPr marL="0" lvl="0" indent="0" algn="l" defTabSz="1066800">
            <a:lnSpc>
              <a:spcPct val="90000"/>
            </a:lnSpc>
            <a:spcBef>
              <a:spcPct val="0"/>
            </a:spcBef>
            <a:spcAft>
              <a:spcPct val="35000"/>
            </a:spcAft>
            <a:buNone/>
          </a:pPr>
          <a:r>
            <a:rPr lang="en-US" sz="2400" kern="1200"/>
            <a:t>Conclusion</a:t>
          </a:r>
        </a:p>
      </dsp:txBody>
      <dsp:txXfrm>
        <a:off x="8839679" y="1624066"/>
        <a:ext cx="2044708" cy="1472189"/>
      </dsp:txXfrm>
    </dsp:sp>
    <dsp:sp modelId="{54D46966-0F77-480C-A907-83B2A987F961}">
      <dsp:nvSpPr>
        <dsp:cNvPr id="0" name=""/>
        <dsp:cNvSpPr/>
      </dsp:nvSpPr>
      <dsp:spPr>
        <a:xfrm>
          <a:off x="8839679" y="642606"/>
          <a:ext cx="2044708" cy="98145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1972" tIns="165100" rIns="201972" bIns="165100" numCol="1" spcCol="1270" anchor="ctr" anchorCtr="0">
          <a:noAutofit/>
        </a:bodyPr>
        <a:lstStyle/>
        <a:p>
          <a:pPr marL="0" lvl="0" indent="0" algn="l" defTabSz="2089150">
            <a:lnSpc>
              <a:spcPct val="90000"/>
            </a:lnSpc>
            <a:spcBef>
              <a:spcPct val="0"/>
            </a:spcBef>
            <a:spcAft>
              <a:spcPct val="35000"/>
            </a:spcAft>
            <a:buNone/>
          </a:pPr>
          <a:r>
            <a:rPr lang="en-US" sz="4700" kern="1200"/>
            <a:t>05</a:t>
          </a:r>
        </a:p>
      </dsp:txBody>
      <dsp:txXfrm>
        <a:off x="8839679" y="642606"/>
        <a:ext cx="2044708" cy="9814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EB0859-7637-4947-8EC2-0F6757BE5468}">
      <dsp:nvSpPr>
        <dsp:cNvPr id="0" name=""/>
        <dsp:cNvSpPr/>
      </dsp:nvSpPr>
      <dsp:spPr>
        <a:xfrm>
          <a:off x="810463" y="882990"/>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59C2EF-4454-4F06-9C47-A706F56DC9A2}">
      <dsp:nvSpPr>
        <dsp:cNvPr id="0" name=""/>
        <dsp:cNvSpPr/>
      </dsp:nvSpPr>
      <dsp:spPr>
        <a:xfrm>
          <a:off x="315463" y="19631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kern="1200"/>
            <a:t>Data Understanding</a:t>
          </a:r>
        </a:p>
      </dsp:txBody>
      <dsp:txXfrm>
        <a:off x="315463" y="1963169"/>
        <a:ext cx="1800000" cy="720000"/>
      </dsp:txXfrm>
    </dsp:sp>
    <dsp:sp modelId="{C6E4A0D3-92C1-4A63-BEE7-1EDAEDB0169A}">
      <dsp:nvSpPr>
        <dsp:cNvPr id="0" name=""/>
        <dsp:cNvSpPr/>
      </dsp:nvSpPr>
      <dsp:spPr>
        <a:xfrm>
          <a:off x="2925463" y="882990"/>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478C04-26DF-43F5-BF45-07D94C7F0858}">
      <dsp:nvSpPr>
        <dsp:cNvPr id="0" name=""/>
        <dsp:cNvSpPr/>
      </dsp:nvSpPr>
      <dsp:spPr>
        <a:xfrm>
          <a:off x="2430463" y="19631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kern="1200"/>
            <a:t>Data Cleaning</a:t>
          </a:r>
        </a:p>
      </dsp:txBody>
      <dsp:txXfrm>
        <a:off x="2430463" y="1963169"/>
        <a:ext cx="1800000" cy="720000"/>
      </dsp:txXfrm>
    </dsp:sp>
    <dsp:sp modelId="{42930030-89DC-4486-A6C5-8926AC73390C}">
      <dsp:nvSpPr>
        <dsp:cNvPr id="0" name=""/>
        <dsp:cNvSpPr/>
      </dsp:nvSpPr>
      <dsp:spPr>
        <a:xfrm>
          <a:off x="5040464" y="882990"/>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BD47AB-C34D-48C0-8370-118853084DAF}">
      <dsp:nvSpPr>
        <dsp:cNvPr id="0" name=""/>
        <dsp:cNvSpPr/>
      </dsp:nvSpPr>
      <dsp:spPr>
        <a:xfrm>
          <a:off x="4545464" y="19631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kern="1200"/>
            <a:t>Data Modeling</a:t>
          </a:r>
        </a:p>
      </dsp:txBody>
      <dsp:txXfrm>
        <a:off x="4545464" y="1963169"/>
        <a:ext cx="1800000" cy="720000"/>
      </dsp:txXfrm>
    </dsp:sp>
    <dsp:sp modelId="{B7E4965C-69D2-4D6C-ACE7-316DE193C1E0}">
      <dsp:nvSpPr>
        <dsp:cNvPr id="0" name=""/>
        <dsp:cNvSpPr/>
      </dsp:nvSpPr>
      <dsp:spPr>
        <a:xfrm>
          <a:off x="7155464" y="882990"/>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F33A87-70D1-4A6B-8DD8-0B15229CB5ED}">
      <dsp:nvSpPr>
        <dsp:cNvPr id="0" name=""/>
        <dsp:cNvSpPr/>
      </dsp:nvSpPr>
      <dsp:spPr>
        <a:xfrm>
          <a:off x="6660464" y="19631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kern="1200"/>
            <a:t>Data Analysis </a:t>
          </a:r>
        </a:p>
      </dsp:txBody>
      <dsp:txXfrm>
        <a:off x="6660464" y="1963169"/>
        <a:ext cx="1800000" cy="720000"/>
      </dsp:txXfrm>
    </dsp:sp>
    <dsp:sp modelId="{00BB3DFC-4EDD-4C73-9211-5A87D6E7A2C4}">
      <dsp:nvSpPr>
        <dsp:cNvPr id="0" name=""/>
        <dsp:cNvSpPr/>
      </dsp:nvSpPr>
      <dsp:spPr>
        <a:xfrm>
          <a:off x="9270464" y="882990"/>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ADD98F-E61E-412C-9E04-5D532D47CAAC}">
      <dsp:nvSpPr>
        <dsp:cNvPr id="0" name=""/>
        <dsp:cNvSpPr/>
      </dsp:nvSpPr>
      <dsp:spPr>
        <a:xfrm>
          <a:off x="8775464" y="19631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kern="1200"/>
            <a:t>Uncover Insights</a:t>
          </a:r>
        </a:p>
      </dsp:txBody>
      <dsp:txXfrm>
        <a:off x="8775464" y="1963169"/>
        <a:ext cx="18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D794F4-637D-4EE8-8E1B-B1EE9BDD195D}">
      <dsp:nvSpPr>
        <dsp:cNvPr id="0" name=""/>
        <dsp:cNvSpPr/>
      </dsp:nvSpPr>
      <dsp:spPr>
        <a:xfrm>
          <a:off x="3287997" y="1867176"/>
          <a:ext cx="640421" cy="1376906"/>
        </a:xfrm>
        <a:custGeom>
          <a:avLst/>
          <a:gdLst/>
          <a:ahLst/>
          <a:cxnLst/>
          <a:rect l="0" t="0" r="0" b="0"/>
          <a:pathLst>
            <a:path>
              <a:moveTo>
                <a:pt x="0" y="0"/>
              </a:moveTo>
              <a:lnTo>
                <a:pt x="320210" y="0"/>
              </a:lnTo>
              <a:lnTo>
                <a:pt x="320210" y="1376906"/>
              </a:lnTo>
              <a:lnTo>
                <a:pt x="640421" y="13769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8BCF70-D578-4BF4-9AFB-62EB40CE4B23}">
      <dsp:nvSpPr>
        <dsp:cNvPr id="0" name=""/>
        <dsp:cNvSpPr/>
      </dsp:nvSpPr>
      <dsp:spPr>
        <a:xfrm>
          <a:off x="3287997" y="1821456"/>
          <a:ext cx="640421" cy="91440"/>
        </a:xfrm>
        <a:custGeom>
          <a:avLst/>
          <a:gdLst/>
          <a:ahLst/>
          <a:cxnLst/>
          <a:rect l="0" t="0" r="0" b="0"/>
          <a:pathLst>
            <a:path>
              <a:moveTo>
                <a:pt x="0" y="45720"/>
              </a:moveTo>
              <a:lnTo>
                <a:pt x="640421" y="4572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78176F-2B4C-443C-9575-5A8EED8C45D1}">
      <dsp:nvSpPr>
        <dsp:cNvPr id="0" name=""/>
        <dsp:cNvSpPr/>
      </dsp:nvSpPr>
      <dsp:spPr>
        <a:xfrm>
          <a:off x="3287997" y="490270"/>
          <a:ext cx="640421" cy="1376906"/>
        </a:xfrm>
        <a:custGeom>
          <a:avLst/>
          <a:gdLst/>
          <a:ahLst/>
          <a:cxnLst/>
          <a:rect l="0" t="0" r="0" b="0"/>
          <a:pathLst>
            <a:path>
              <a:moveTo>
                <a:pt x="0" y="1376906"/>
              </a:moveTo>
              <a:lnTo>
                <a:pt x="320210" y="1376906"/>
              </a:lnTo>
              <a:lnTo>
                <a:pt x="320210" y="0"/>
              </a:lnTo>
              <a:lnTo>
                <a:pt x="640421"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3085EA-2A4D-4D01-B483-B0B91D1C8BBF}">
      <dsp:nvSpPr>
        <dsp:cNvPr id="0" name=""/>
        <dsp:cNvSpPr/>
      </dsp:nvSpPr>
      <dsp:spPr>
        <a:xfrm>
          <a:off x="85888" y="1378855"/>
          <a:ext cx="3202108" cy="9766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Given there CSV files related to electric vehicle sales data.</a:t>
          </a:r>
        </a:p>
      </dsp:txBody>
      <dsp:txXfrm>
        <a:off x="85888" y="1378855"/>
        <a:ext cx="3202108" cy="976643"/>
      </dsp:txXfrm>
    </dsp:sp>
    <dsp:sp modelId="{3E0B3889-8120-4DFA-A827-CE3672BE1878}">
      <dsp:nvSpPr>
        <dsp:cNvPr id="0" name=""/>
        <dsp:cNvSpPr/>
      </dsp:nvSpPr>
      <dsp:spPr>
        <a:xfrm>
          <a:off x="3928418" y="1948"/>
          <a:ext cx="3202108" cy="97664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electric_vehicle_sales_by_state.csv</a:t>
          </a:r>
        </a:p>
      </dsp:txBody>
      <dsp:txXfrm>
        <a:off x="3928418" y="1948"/>
        <a:ext cx="3202108" cy="976643"/>
      </dsp:txXfrm>
    </dsp:sp>
    <dsp:sp modelId="{8D3E0EE3-AA87-4FBF-AF90-102643AB428E}">
      <dsp:nvSpPr>
        <dsp:cNvPr id="0" name=""/>
        <dsp:cNvSpPr/>
      </dsp:nvSpPr>
      <dsp:spPr>
        <a:xfrm>
          <a:off x="3928418" y="1378855"/>
          <a:ext cx="3202108" cy="97664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electric_vehicle_sales_by_makers.csv</a:t>
          </a:r>
        </a:p>
      </dsp:txBody>
      <dsp:txXfrm>
        <a:off x="3928418" y="1378855"/>
        <a:ext cx="3202108" cy="976643"/>
      </dsp:txXfrm>
    </dsp:sp>
    <dsp:sp modelId="{ACE63C04-003E-48F0-AFBA-22CE3CEC87F9}">
      <dsp:nvSpPr>
        <dsp:cNvPr id="0" name=""/>
        <dsp:cNvSpPr/>
      </dsp:nvSpPr>
      <dsp:spPr>
        <a:xfrm>
          <a:off x="3928418" y="2755761"/>
          <a:ext cx="3202108" cy="97664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dim_data.csv</a:t>
          </a:r>
        </a:p>
      </dsp:txBody>
      <dsp:txXfrm>
        <a:off x="3928418" y="2755761"/>
        <a:ext cx="3202108" cy="976643"/>
      </dsp:txXfrm>
    </dsp:sp>
    <dsp:sp modelId="{20B4FBC7-DA4C-4EE0-A7B3-F69CAF64C76E}">
      <dsp:nvSpPr>
        <dsp:cNvPr id="0" name=""/>
        <dsp:cNvSpPr/>
      </dsp:nvSpPr>
      <dsp:spPr>
        <a:xfrm>
          <a:off x="85888" y="2755761"/>
          <a:ext cx="3202108" cy="9766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These datasets includes sales by state, sales by maker, and a data dimension table useful for time-series analysis.</a:t>
          </a:r>
        </a:p>
      </dsp:txBody>
      <dsp:txXfrm>
        <a:off x="85888" y="2755761"/>
        <a:ext cx="3202108" cy="976643"/>
      </dsp:txXfrm>
    </dsp:sp>
    <dsp:sp modelId="{F0F8FBB2-EBFD-4F29-A95B-E551C0417BBB}">
      <dsp:nvSpPr>
        <dsp:cNvPr id="0" name=""/>
        <dsp:cNvSpPr/>
      </dsp:nvSpPr>
      <dsp:spPr>
        <a:xfrm>
          <a:off x="85888" y="4132668"/>
          <a:ext cx="3202108" cy="9766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Key points are: Fiscal year, penetration rate, compound annual growth rate(CAGR).</a:t>
          </a:r>
        </a:p>
      </dsp:txBody>
      <dsp:txXfrm>
        <a:off x="85888" y="4132668"/>
        <a:ext cx="3202108" cy="9766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E7F275-8565-44DE-BF16-EEC9BEE7D6D6}">
      <dsp:nvSpPr>
        <dsp:cNvPr id="0" name=""/>
        <dsp:cNvSpPr/>
      </dsp:nvSpPr>
      <dsp:spPr>
        <a:xfrm>
          <a:off x="0" y="765948"/>
          <a:ext cx="2914649" cy="18508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712D86-15BF-47B2-8574-7BC4AC58C36C}">
      <dsp:nvSpPr>
        <dsp:cNvPr id="0" name=""/>
        <dsp:cNvSpPr/>
      </dsp:nvSpPr>
      <dsp:spPr>
        <a:xfrm>
          <a:off x="323850" y="1073605"/>
          <a:ext cx="2914649" cy="18508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t>Dynamic Market</a:t>
          </a:r>
          <a:r>
            <a:rPr lang="en-US" sz="1500" kern="1200"/>
            <a:t>: The EV market in India is highly dynamic, with rapid changes in market leaders, regional penetration, and growth rates.</a:t>
          </a:r>
        </a:p>
      </dsp:txBody>
      <dsp:txXfrm>
        <a:off x="378058" y="1127813"/>
        <a:ext cx="2806233" cy="1742386"/>
      </dsp:txXfrm>
    </dsp:sp>
    <dsp:sp modelId="{88F72CD9-64D8-455A-AC86-C3F8936AF968}">
      <dsp:nvSpPr>
        <dsp:cNvPr id="0" name=""/>
        <dsp:cNvSpPr/>
      </dsp:nvSpPr>
      <dsp:spPr>
        <a:xfrm>
          <a:off x="3562350" y="765948"/>
          <a:ext cx="2914649" cy="18508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990050-A908-4D44-B134-6811B4DB0AF2}">
      <dsp:nvSpPr>
        <dsp:cNvPr id="0" name=""/>
        <dsp:cNvSpPr/>
      </dsp:nvSpPr>
      <dsp:spPr>
        <a:xfrm>
          <a:off x="3886200" y="1073605"/>
          <a:ext cx="2914649" cy="18508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t>Need for Tailored Strategies</a:t>
          </a:r>
          <a:r>
            <a:rPr lang="en-US" sz="1500" kern="1200"/>
            <a:t>: Different regions and segments show varying levels of adoption and growth, highlighting the need for tailored strategies by companies and policymakers to maximize EV adoption.</a:t>
          </a:r>
        </a:p>
      </dsp:txBody>
      <dsp:txXfrm>
        <a:off x="3940408" y="1127813"/>
        <a:ext cx="2806233" cy="1742386"/>
      </dsp:txXfrm>
    </dsp:sp>
    <dsp:sp modelId="{7B8AD409-F656-4073-8AFD-D07F4017AB30}">
      <dsp:nvSpPr>
        <dsp:cNvPr id="0" name=""/>
        <dsp:cNvSpPr/>
      </dsp:nvSpPr>
      <dsp:spPr>
        <a:xfrm>
          <a:off x="7124700" y="765948"/>
          <a:ext cx="2914649" cy="18508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52EB20-3552-426F-8EED-8368FC33B521}">
      <dsp:nvSpPr>
        <dsp:cNvPr id="0" name=""/>
        <dsp:cNvSpPr/>
      </dsp:nvSpPr>
      <dsp:spPr>
        <a:xfrm>
          <a:off x="7448549" y="1073605"/>
          <a:ext cx="2914649" cy="18508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t>Growth Potential</a:t>
          </a:r>
          <a:r>
            <a:rPr lang="en-US" sz="1500" kern="1200"/>
            <a:t>: There is significant growth potential in the EV market, especially with supportive policies, infrastructure development, and growing consumer awareness of sustainability.</a:t>
          </a:r>
        </a:p>
      </dsp:txBody>
      <dsp:txXfrm>
        <a:off x="7502757" y="1127813"/>
        <a:ext cx="2806233" cy="1742386"/>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9/3/2024</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52722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9/3/2024</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93993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9/3/2024</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5485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9/3/2024</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60234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9/3/2024</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3051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9/3/2024</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063582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9/3/2024</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78076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9/3/2024</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79386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9/3/2024</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654198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9/3/2024</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73909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9/3/2024</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840720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9/3/2024</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2322612"/>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56" r:id="rId6"/>
    <p:sldLayoutId id="2147483752" r:id="rId7"/>
    <p:sldLayoutId id="2147483753" r:id="rId8"/>
    <p:sldLayoutId id="2147483754" r:id="rId9"/>
    <p:sldLayoutId id="2147483755" r:id="rId10"/>
    <p:sldLayoutId id="2147483757"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imple.wikipedia.org/wiki/Electric_vehicle"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1.xml.rels><?xml version="1.0" encoding="UTF-8" standalone="yes"?>
<Relationships xmlns="http://schemas.openxmlformats.org/package/2006/relationships"><Relationship Id="rId3" Type="http://schemas.openxmlformats.org/officeDocument/2006/relationships/hyperlink" Target="https://ocw.tudelft.nl/course-readings/2-1-2-lecture-notes-parts-of-an-ev-recap/" TargetMode="External"/><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9A9681A-2486-4655-A876-E26402CA2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ar charging at a charging station&#10;&#10;Description automatically generated">
            <a:extLst>
              <a:ext uri="{FF2B5EF4-FFF2-40B4-BE49-F238E27FC236}">
                <a16:creationId xmlns:a16="http://schemas.microsoft.com/office/drawing/2014/main" id="{E7D9577F-28BE-6AB9-A13E-5ABEA33611FB}"/>
              </a:ext>
            </a:extLst>
          </p:cNvPr>
          <p:cNvPicPr>
            <a:picLocks noChangeAspect="1"/>
          </p:cNvPicPr>
          <p:nvPr/>
        </p:nvPicPr>
        <p:blipFill>
          <a:blip r:embed="rId2">
            <a:alphaModFix/>
            <a:extLst>
              <a:ext uri="{837473B0-CC2E-450A-ABE3-18F120FF3D39}">
                <a1611:picAttrSrcUrl xmlns:a1611="http://schemas.microsoft.com/office/drawing/2016/11/main" r:id="rId3"/>
              </a:ext>
            </a:extLst>
          </a:blip>
          <a:srcRect t="8725" b="3386"/>
          <a:stretch/>
        </p:blipFill>
        <p:spPr>
          <a:xfrm>
            <a:off x="2" y="152"/>
            <a:ext cx="12191998" cy="6857848"/>
          </a:xfrm>
          <a:prstGeom prst="rect">
            <a:avLst/>
          </a:prstGeom>
        </p:spPr>
      </p:pic>
      <p:sp>
        <p:nvSpPr>
          <p:cNvPr id="27" name="Rectangle 26">
            <a:extLst>
              <a:ext uri="{FF2B5EF4-FFF2-40B4-BE49-F238E27FC236}">
                <a16:creationId xmlns:a16="http://schemas.microsoft.com/office/drawing/2014/main" id="{C9BB6818-31C2-4340-98F8-64FF7F46A4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0080" y="1371600"/>
            <a:ext cx="5758629" cy="2696866"/>
          </a:xfrm>
        </p:spPr>
        <p:txBody>
          <a:bodyPr anchor="t">
            <a:normAutofit/>
          </a:bodyPr>
          <a:lstStyle/>
          <a:p>
            <a:r>
              <a:rPr lang="en-US">
                <a:solidFill>
                  <a:srgbClr val="FFFFFF"/>
                </a:solidFill>
              </a:rPr>
              <a:t>Electrifying </a:t>
            </a:r>
            <a:br>
              <a:rPr lang="en-US">
                <a:solidFill>
                  <a:srgbClr val="FFFFFF"/>
                </a:solidFill>
              </a:rPr>
            </a:br>
            <a:r>
              <a:rPr lang="en-US">
                <a:solidFill>
                  <a:srgbClr val="FFFFFF"/>
                </a:solidFill>
              </a:rPr>
              <a:t>India ⚡️</a:t>
            </a:r>
          </a:p>
        </p:txBody>
      </p:sp>
      <p:sp>
        <p:nvSpPr>
          <p:cNvPr id="3" name="Subtitle 2"/>
          <p:cNvSpPr>
            <a:spLocks noGrp="1"/>
          </p:cNvSpPr>
          <p:nvPr>
            <p:ph type="subTitle" idx="1"/>
          </p:nvPr>
        </p:nvSpPr>
        <p:spPr>
          <a:xfrm>
            <a:off x="640080" y="4584879"/>
            <a:ext cx="6402572" cy="1287887"/>
          </a:xfrm>
        </p:spPr>
        <p:txBody>
          <a:bodyPr vert="horz" lIns="91440" tIns="45720" rIns="91440" bIns="45720" rtlCol="0" anchor="b">
            <a:normAutofit/>
          </a:bodyPr>
          <a:lstStyle/>
          <a:p>
            <a:r>
              <a:rPr lang="en-US">
                <a:solidFill>
                  <a:srgbClr val="FFFFFF"/>
                </a:solidFill>
              </a:rPr>
              <a:t>Market Insights and Strategic Recommendations for AtliQ Motors</a:t>
            </a:r>
          </a:p>
        </p:txBody>
      </p:sp>
      <p:cxnSp>
        <p:nvCxnSpPr>
          <p:cNvPr id="29" name="Straight Connector 28">
            <a:extLst>
              <a:ext uri="{FF2B5EF4-FFF2-40B4-BE49-F238E27FC236}">
                <a16:creationId xmlns:a16="http://schemas.microsoft.com/office/drawing/2014/main" id="{F0CE0765-E93C-4D37-9D5F-D464EFB10F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805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4D861AE-4D49-A308-2540-7072C69E074B}"/>
              </a:ext>
            </a:extLst>
          </p:cNvPr>
          <p:cNvSpPr txBox="1"/>
          <p:nvPr/>
        </p:nvSpPr>
        <p:spPr>
          <a:xfrm>
            <a:off x="5124956" y="7020375"/>
            <a:ext cx="5610479" cy="169147"/>
          </a:xfrm>
          <a:prstGeom prst="rect">
            <a:avLst/>
          </a:prstGeom>
        </p:spPr>
        <p:txBody>
          <a:bodyPr>
            <a:normAutofit/>
          </a:bodyPr>
          <a:lstStyle/>
          <a:p>
            <a:pPr>
              <a:lnSpc>
                <a:spcPct val="90000"/>
              </a:lnSpc>
              <a:spcAft>
                <a:spcPts val="600"/>
              </a:spcAft>
            </a:pPr>
            <a:r>
              <a:rPr lang="en-US" sz="500"/>
              <a:t>ThePhoto by PhotoAuthor is licensed under CCYYSA.</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B5987-BDF7-B050-CCEA-45A397C779D0}"/>
              </a:ext>
            </a:extLst>
          </p:cNvPr>
          <p:cNvSpPr>
            <a:spLocks noGrp="1"/>
          </p:cNvSpPr>
          <p:nvPr>
            <p:ph type="title"/>
          </p:nvPr>
        </p:nvSpPr>
        <p:spPr/>
        <p:txBody>
          <a:bodyPr/>
          <a:lstStyle/>
          <a:p>
            <a:r>
              <a:rPr lang="en-US"/>
              <a:t>Data Analysis</a:t>
            </a:r>
          </a:p>
        </p:txBody>
      </p:sp>
      <p:sp>
        <p:nvSpPr>
          <p:cNvPr id="5" name="Content Placeholder 4">
            <a:extLst>
              <a:ext uri="{FF2B5EF4-FFF2-40B4-BE49-F238E27FC236}">
                <a16:creationId xmlns:a16="http://schemas.microsoft.com/office/drawing/2014/main" id="{3349FC13-E182-EE2D-7986-7149EAB1B1BC}"/>
              </a:ext>
            </a:extLst>
          </p:cNvPr>
          <p:cNvSpPr>
            <a:spLocks noGrp="1"/>
          </p:cNvSpPr>
          <p:nvPr>
            <p:ph idx="1"/>
          </p:nvPr>
        </p:nvSpPr>
        <p:spPr>
          <a:xfrm>
            <a:off x="640080" y="2198043"/>
            <a:ext cx="10890928" cy="4286291"/>
          </a:xfrm>
        </p:spPr>
        <p:txBody>
          <a:bodyPr vert="horz" lIns="91440" tIns="45720" rIns="91440" bIns="45720" rtlCol="0" anchor="t">
            <a:normAutofit/>
          </a:bodyPr>
          <a:lstStyle/>
          <a:p>
            <a:r>
              <a:rPr lang="en-US"/>
              <a:t>List</a:t>
            </a:r>
            <a:r>
              <a:rPr lang="en-US">
                <a:ea typeface="+mn-lt"/>
                <a:cs typeface="+mn-lt"/>
              </a:rPr>
              <a:t> down the top 10 states that had the highest compounded annual growth rate (CAGR) from 2022 to 2024 in total vehicles sold.</a:t>
            </a:r>
            <a:endParaRPr lang="en-US"/>
          </a:p>
          <a:p>
            <a:r>
              <a:rPr lang="en-US">
                <a:ea typeface="+mn-lt"/>
                <a:cs typeface="+mn-lt"/>
              </a:rPr>
              <a:t>What are the peak and low season months for EV sales based on the data from 2022 to 2024?</a:t>
            </a:r>
          </a:p>
          <a:p>
            <a:r>
              <a:rPr lang="en-US">
                <a:ea typeface="+mn-lt"/>
                <a:cs typeface="+mn-lt"/>
              </a:rPr>
              <a:t>What is the projected number of EV sales (including 2-wheelers and 4-wheelers) for the top 10 states by penetration rate in 2030, based on the compounded annual growth rate (CAGR) from previous years?</a:t>
            </a:r>
          </a:p>
          <a:p>
            <a:endParaRPr lang="en-US">
              <a:ea typeface="+mn-lt"/>
              <a:cs typeface="+mn-lt"/>
            </a:endParaRPr>
          </a:p>
          <a:p>
            <a:endParaRPr lang="en-US">
              <a:ea typeface="+mn-lt"/>
              <a:cs typeface="+mn-lt"/>
            </a:endParaRPr>
          </a:p>
          <a:p>
            <a:endParaRPr lang="en-US"/>
          </a:p>
          <a:p>
            <a:endParaRPr lang="en-US"/>
          </a:p>
          <a:p>
            <a:endParaRPr lang="en-US"/>
          </a:p>
          <a:p>
            <a:endParaRPr lang="en-US"/>
          </a:p>
          <a:p>
            <a:endParaRPr lang="en-US"/>
          </a:p>
          <a:p>
            <a:endParaRPr lang="en-US"/>
          </a:p>
          <a:p>
            <a:endParaRPr lang="en-US"/>
          </a:p>
          <a:p>
            <a:endParaRPr lang="en-US"/>
          </a:p>
        </p:txBody>
      </p:sp>
    </p:spTree>
    <p:extLst>
      <p:ext uri="{BB962C8B-B14F-4D97-AF65-F5344CB8AC3E}">
        <p14:creationId xmlns:p14="http://schemas.microsoft.com/office/powerpoint/2010/main" val="1020791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BB00C-477A-AD0E-F1A2-A1ADBF9BD087}"/>
              </a:ext>
            </a:extLst>
          </p:cNvPr>
          <p:cNvSpPr>
            <a:spLocks noGrp="1"/>
          </p:cNvSpPr>
          <p:nvPr>
            <p:ph type="title"/>
          </p:nvPr>
        </p:nvSpPr>
        <p:spPr>
          <a:xfrm>
            <a:off x="640080" y="1371600"/>
            <a:ext cx="4170636" cy="1634173"/>
          </a:xfrm>
        </p:spPr>
        <p:txBody>
          <a:bodyPr>
            <a:normAutofit/>
          </a:bodyPr>
          <a:lstStyle/>
          <a:p>
            <a:r>
              <a:rPr lang="en-US"/>
              <a:t>Top and Bottom 3 makers in 2023</a:t>
            </a:r>
          </a:p>
        </p:txBody>
      </p:sp>
      <p:graphicFrame>
        <p:nvGraphicFramePr>
          <p:cNvPr id="5" name="Chart 4">
            <a:extLst>
              <a:ext uri="{FF2B5EF4-FFF2-40B4-BE49-F238E27FC236}">
                <a16:creationId xmlns:a16="http://schemas.microsoft.com/office/drawing/2014/main" id="{60D959EE-EFCB-A15C-D4D3-9D60E902F485}"/>
              </a:ext>
            </a:extLst>
          </p:cNvPr>
          <p:cNvGraphicFramePr>
            <a:graphicFrameLocks/>
          </p:cNvGraphicFramePr>
          <p:nvPr>
            <p:extLst>
              <p:ext uri="{D42A27DB-BD31-4B8C-83A1-F6EECF244321}">
                <p14:modId xmlns:p14="http://schemas.microsoft.com/office/powerpoint/2010/main" val="397055321"/>
              </p:ext>
            </p:extLst>
          </p:nvPr>
        </p:nvGraphicFramePr>
        <p:xfrm>
          <a:off x="5571223" y="1367264"/>
          <a:ext cx="5998165" cy="4833339"/>
        </p:xfrm>
        <a:graphic>
          <a:graphicData uri="http://schemas.openxmlformats.org/drawingml/2006/chart">
            <c:chart xmlns:c="http://schemas.openxmlformats.org/drawingml/2006/chart" xmlns:r="http://schemas.openxmlformats.org/officeDocument/2006/relationships" r:id="rId2"/>
          </a:graphicData>
        </a:graphic>
      </p:graphicFrame>
      <p:pic>
        <p:nvPicPr>
          <p:cNvPr id="14" name="Picture Placeholder 13" descr="A screenshot of a computer&#10;&#10;Description automatically generated">
            <a:extLst>
              <a:ext uri="{FF2B5EF4-FFF2-40B4-BE49-F238E27FC236}">
                <a16:creationId xmlns:a16="http://schemas.microsoft.com/office/drawing/2014/main" id="{B65299A1-40BE-8B14-876A-1736111AD261}"/>
              </a:ext>
            </a:extLst>
          </p:cNvPr>
          <p:cNvPicPr>
            <a:picLocks noGrp="1" noChangeAspect="1"/>
          </p:cNvPicPr>
          <p:nvPr>
            <p:ph type="pic" idx="1"/>
          </p:nvPr>
        </p:nvPicPr>
        <p:blipFill>
          <a:blip r:embed="rId3"/>
          <a:stretch/>
        </p:blipFill>
        <p:spPr>
          <a:xfrm>
            <a:off x="641315" y="3211947"/>
            <a:ext cx="4171120" cy="2474805"/>
          </a:xfrm>
          <a:prstGeom prst="rect">
            <a:avLst/>
          </a:prstGeom>
        </p:spPr>
      </p:pic>
    </p:spTree>
    <p:extLst>
      <p:ext uri="{BB962C8B-B14F-4D97-AF65-F5344CB8AC3E}">
        <p14:creationId xmlns:p14="http://schemas.microsoft.com/office/powerpoint/2010/main" val="1240313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25286-0EDD-2A29-C4F9-895A87C279AD}"/>
              </a:ext>
            </a:extLst>
          </p:cNvPr>
          <p:cNvSpPr>
            <a:spLocks noGrp="1"/>
          </p:cNvSpPr>
          <p:nvPr>
            <p:ph type="title"/>
          </p:nvPr>
        </p:nvSpPr>
        <p:spPr/>
        <p:txBody>
          <a:bodyPr/>
          <a:lstStyle/>
          <a:p>
            <a:r>
              <a:rPr lang="en-US"/>
              <a:t>Top and Bottom 3 makers in 2024</a:t>
            </a:r>
          </a:p>
        </p:txBody>
      </p:sp>
      <p:pic>
        <p:nvPicPr>
          <p:cNvPr id="5" name="Picture Placeholder 4" descr="A screenshot of a computer&#10;&#10;Description automatically generated">
            <a:extLst>
              <a:ext uri="{FF2B5EF4-FFF2-40B4-BE49-F238E27FC236}">
                <a16:creationId xmlns:a16="http://schemas.microsoft.com/office/drawing/2014/main" id="{75B846F1-BA1F-E473-CD83-C75537B77298}"/>
              </a:ext>
            </a:extLst>
          </p:cNvPr>
          <p:cNvPicPr>
            <a:picLocks noGrp="1" noChangeAspect="1"/>
          </p:cNvPicPr>
          <p:nvPr>
            <p:ph type="pic" idx="1"/>
          </p:nvPr>
        </p:nvPicPr>
        <p:blipFill>
          <a:blip r:embed="rId2"/>
          <a:stretch/>
        </p:blipFill>
        <p:spPr>
          <a:xfrm>
            <a:off x="637975" y="3427758"/>
            <a:ext cx="3643397" cy="2337444"/>
          </a:xfrm>
          <a:prstGeom prst="rect">
            <a:avLst/>
          </a:prstGeom>
        </p:spPr>
      </p:pic>
      <p:graphicFrame>
        <p:nvGraphicFramePr>
          <p:cNvPr id="8" name="Chart 7">
            <a:extLst>
              <a:ext uri="{FF2B5EF4-FFF2-40B4-BE49-F238E27FC236}">
                <a16:creationId xmlns:a16="http://schemas.microsoft.com/office/drawing/2014/main" id="{92E5F3A7-C88F-3591-C921-9F38F483B657}"/>
              </a:ext>
            </a:extLst>
          </p:cNvPr>
          <p:cNvGraphicFramePr>
            <a:graphicFrameLocks/>
          </p:cNvGraphicFramePr>
          <p:nvPr>
            <p:extLst>
              <p:ext uri="{D42A27DB-BD31-4B8C-83A1-F6EECF244321}">
                <p14:modId xmlns:p14="http://schemas.microsoft.com/office/powerpoint/2010/main" val="3112515545"/>
              </p:ext>
            </p:extLst>
          </p:nvPr>
        </p:nvGraphicFramePr>
        <p:xfrm>
          <a:off x="4711562" y="1368701"/>
          <a:ext cx="7081629" cy="49629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97078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D189C-9133-EE5F-1FCE-09906D26C473}"/>
              </a:ext>
            </a:extLst>
          </p:cNvPr>
          <p:cNvSpPr>
            <a:spLocks noGrp="1"/>
          </p:cNvSpPr>
          <p:nvPr>
            <p:ph type="title"/>
          </p:nvPr>
        </p:nvSpPr>
        <p:spPr>
          <a:xfrm>
            <a:off x="640080" y="1371600"/>
            <a:ext cx="3859397" cy="1718815"/>
          </a:xfrm>
        </p:spPr>
        <p:txBody>
          <a:bodyPr/>
          <a:lstStyle/>
          <a:p>
            <a:r>
              <a:rPr lang="en-US"/>
              <a:t>Top 5 Penetration States</a:t>
            </a:r>
          </a:p>
        </p:txBody>
      </p:sp>
      <p:pic>
        <p:nvPicPr>
          <p:cNvPr id="5" name="Picture Placeholder 4" descr="A screenshot of a calculator&#10;&#10;Description automatically generated">
            <a:extLst>
              <a:ext uri="{FF2B5EF4-FFF2-40B4-BE49-F238E27FC236}">
                <a16:creationId xmlns:a16="http://schemas.microsoft.com/office/drawing/2014/main" id="{B3A476C2-E91B-DC71-6B32-34025B223EA3}"/>
              </a:ext>
            </a:extLst>
          </p:cNvPr>
          <p:cNvPicPr>
            <a:picLocks noGrp="1" noChangeAspect="1"/>
          </p:cNvPicPr>
          <p:nvPr>
            <p:ph type="pic" idx="1"/>
          </p:nvPr>
        </p:nvPicPr>
        <p:blipFill>
          <a:blip r:embed="rId2"/>
          <a:stretch/>
        </p:blipFill>
        <p:spPr>
          <a:xfrm>
            <a:off x="639815" y="3752253"/>
            <a:ext cx="4227826" cy="1786337"/>
          </a:xfrm>
          <a:prstGeom prst="rect">
            <a:avLst/>
          </a:prstGeom>
        </p:spPr>
      </p:pic>
      <p:graphicFrame>
        <p:nvGraphicFramePr>
          <p:cNvPr id="6" name="Chart 5">
            <a:extLst>
              <a:ext uri="{FF2B5EF4-FFF2-40B4-BE49-F238E27FC236}">
                <a16:creationId xmlns:a16="http://schemas.microsoft.com/office/drawing/2014/main" id="{33CE32DA-67BF-7686-0970-E314740E15F8}"/>
              </a:ext>
            </a:extLst>
          </p:cNvPr>
          <p:cNvGraphicFramePr>
            <a:graphicFrameLocks/>
          </p:cNvGraphicFramePr>
          <p:nvPr>
            <p:extLst>
              <p:ext uri="{D42A27DB-BD31-4B8C-83A1-F6EECF244321}">
                <p14:modId xmlns:p14="http://schemas.microsoft.com/office/powerpoint/2010/main" val="3166669236"/>
              </p:ext>
            </p:extLst>
          </p:nvPr>
        </p:nvGraphicFramePr>
        <p:xfrm>
          <a:off x="5549747" y="1368271"/>
          <a:ext cx="6124934" cy="502675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96959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E672B-7FDB-C701-0E76-4532D8EAB45B}"/>
              </a:ext>
            </a:extLst>
          </p:cNvPr>
          <p:cNvSpPr>
            <a:spLocks noGrp="1"/>
          </p:cNvSpPr>
          <p:nvPr>
            <p:ph type="title"/>
          </p:nvPr>
        </p:nvSpPr>
        <p:spPr/>
        <p:txBody>
          <a:bodyPr>
            <a:normAutofit fontScale="90000"/>
          </a:bodyPr>
          <a:lstStyle/>
          <a:p>
            <a:r>
              <a:rPr lang="en-US"/>
              <a:t>Negative Penetration Rate in</a:t>
            </a:r>
            <a:br>
              <a:rPr lang="en-US"/>
            </a:br>
            <a:r>
              <a:rPr lang="en-US"/>
              <a:t>EV(2022-2024)</a:t>
            </a:r>
          </a:p>
        </p:txBody>
      </p:sp>
      <p:pic>
        <p:nvPicPr>
          <p:cNvPr id="9" name="Picture Placeholder 8" descr="A screenshot of a computer&#10;&#10;Description automatically generated">
            <a:extLst>
              <a:ext uri="{FF2B5EF4-FFF2-40B4-BE49-F238E27FC236}">
                <a16:creationId xmlns:a16="http://schemas.microsoft.com/office/drawing/2014/main" id="{4E0C4E8E-9DA7-9946-E13D-463327294D6F}"/>
              </a:ext>
            </a:extLst>
          </p:cNvPr>
          <p:cNvPicPr>
            <a:picLocks noGrp="1" noChangeAspect="1"/>
          </p:cNvPicPr>
          <p:nvPr>
            <p:ph type="pic" idx="1"/>
          </p:nvPr>
        </p:nvPicPr>
        <p:blipFill>
          <a:blip r:embed="rId2"/>
          <a:stretch/>
        </p:blipFill>
        <p:spPr>
          <a:xfrm>
            <a:off x="636673" y="3444962"/>
            <a:ext cx="3591335" cy="1688629"/>
          </a:xfrm>
          <a:prstGeom prst="rect">
            <a:avLst/>
          </a:prstGeom>
        </p:spPr>
      </p:pic>
      <p:graphicFrame>
        <p:nvGraphicFramePr>
          <p:cNvPr id="7" name="Chart 6">
            <a:extLst>
              <a:ext uri="{FF2B5EF4-FFF2-40B4-BE49-F238E27FC236}">
                <a16:creationId xmlns:a16="http://schemas.microsoft.com/office/drawing/2014/main" id="{B48E0669-84D7-04A7-C88B-F2F48EC123F9}"/>
              </a:ext>
            </a:extLst>
          </p:cNvPr>
          <p:cNvGraphicFramePr>
            <a:graphicFrameLocks/>
          </p:cNvGraphicFramePr>
          <p:nvPr>
            <p:extLst>
              <p:ext uri="{D42A27DB-BD31-4B8C-83A1-F6EECF244321}">
                <p14:modId xmlns:p14="http://schemas.microsoft.com/office/powerpoint/2010/main" val="1349374731"/>
              </p:ext>
            </p:extLst>
          </p:nvPr>
        </p:nvGraphicFramePr>
        <p:xfrm>
          <a:off x="4849599" y="1371061"/>
          <a:ext cx="6597977" cy="514948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64458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1A9D5-DA7A-4086-4AFE-1573ABF4EF6E}"/>
              </a:ext>
            </a:extLst>
          </p:cNvPr>
          <p:cNvSpPr>
            <a:spLocks noGrp="1"/>
          </p:cNvSpPr>
          <p:nvPr>
            <p:ph type="title"/>
          </p:nvPr>
        </p:nvSpPr>
        <p:spPr/>
        <p:txBody>
          <a:bodyPr>
            <a:normAutofit fontScale="90000"/>
          </a:bodyPr>
          <a:lstStyle/>
          <a:p>
            <a:r>
              <a:rPr lang="en-US"/>
              <a:t>Top 5 (4-Wheel) EV makers Quarterly Trends </a:t>
            </a:r>
          </a:p>
        </p:txBody>
      </p:sp>
      <p:pic>
        <p:nvPicPr>
          <p:cNvPr id="5" name="Picture Placeholder 4" descr="A screenshot of a table&#10;&#10;Description automatically generated">
            <a:extLst>
              <a:ext uri="{FF2B5EF4-FFF2-40B4-BE49-F238E27FC236}">
                <a16:creationId xmlns:a16="http://schemas.microsoft.com/office/drawing/2014/main" id="{0BC422FA-CDEB-FC30-2671-F3176CEEBB92}"/>
              </a:ext>
            </a:extLst>
          </p:cNvPr>
          <p:cNvPicPr>
            <a:picLocks noGrp="1" noChangeAspect="1"/>
          </p:cNvPicPr>
          <p:nvPr>
            <p:ph type="pic" idx="1"/>
          </p:nvPr>
        </p:nvPicPr>
        <p:blipFill>
          <a:blip r:embed="rId2"/>
          <a:stretch/>
        </p:blipFill>
        <p:spPr>
          <a:xfrm>
            <a:off x="637710" y="3539230"/>
            <a:ext cx="3863151" cy="1803493"/>
          </a:xfrm>
          <a:prstGeom prst="rect">
            <a:avLst/>
          </a:prstGeom>
        </p:spPr>
      </p:pic>
      <p:graphicFrame>
        <p:nvGraphicFramePr>
          <p:cNvPr id="6" name="Chart 5">
            <a:extLst>
              <a:ext uri="{FF2B5EF4-FFF2-40B4-BE49-F238E27FC236}">
                <a16:creationId xmlns:a16="http://schemas.microsoft.com/office/drawing/2014/main" id="{AD1D6D51-C8B7-802B-6C20-24DB7E165F09}"/>
              </a:ext>
              <a:ext uri="{147F2762-F138-4A5C-976F-8EAC2B608ADB}">
                <a16:predDERef xmlns:a16="http://schemas.microsoft.com/office/drawing/2014/main" pred="{EFC6F880-9128-B49D-D3B3-584250F8A741}"/>
              </a:ext>
            </a:extLst>
          </p:cNvPr>
          <p:cNvGraphicFramePr>
            <a:graphicFrameLocks/>
          </p:cNvGraphicFramePr>
          <p:nvPr>
            <p:extLst>
              <p:ext uri="{D42A27DB-BD31-4B8C-83A1-F6EECF244321}">
                <p14:modId xmlns:p14="http://schemas.microsoft.com/office/powerpoint/2010/main" val="658731532"/>
              </p:ext>
            </p:extLst>
          </p:nvPr>
        </p:nvGraphicFramePr>
        <p:xfrm>
          <a:off x="5252742" y="1373711"/>
          <a:ext cx="6168763" cy="465713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79716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18D4B-16F3-CCA6-2968-635006B710CD}"/>
              </a:ext>
            </a:extLst>
          </p:cNvPr>
          <p:cNvSpPr>
            <a:spLocks noGrp="1"/>
          </p:cNvSpPr>
          <p:nvPr>
            <p:ph type="title"/>
          </p:nvPr>
        </p:nvSpPr>
        <p:spPr/>
        <p:txBody>
          <a:bodyPr>
            <a:normAutofit fontScale="90000"/>
          </a:bodyPr>
          <a:lstStyle/>
          <a:p>
            <a:r>
              <a:rPr lang="en-US"/>
              <a:t>Penetration Rate in Delhi and Karnataka for 2024</a:t>
            </a:r>
          </a:p>
        </p:txBody>
      </p:sp>
      <p:pic>
        <p:nvPicPr>
          <p:cNvPr id="5" name="Picture Placeholder 4" descr="A blue and white text with black numbers&#10;&#10;Description automatically generated">
            <a:extLst>
              <a:ext uri="{FF2B5EF4-FFF2-40B4-BE49-F238E27FC236}">
                <a16:creationId xmlns:a16="http://schemas.microsoft.com/office/drawing/2014/main" id="{9D49B88F-5EA1-916C-FCFB-DF411E844A34}"/>
              </a:ext>
            </a:extLst>
          </p:cNvPr>
          <p:cNvPicPr>
            <a:picLocks noGrp="1" noChangeAspect="1"/>
          </p:cNvPicPr>
          <p:nvPr>
            <p:ph type="pic" idx="1"/>
          </p:nvPr>
        </p:nvPicPr>
        <p:blipFill>
          <a:blip r:embed="rId2"/>
          <a:stretch/>
        </p:blipFill>
        <p:spPr>
          <a:xfrm>
            <a:off x="641733" y="3429251"/>
            <a:ext cx="3594285" cy="762039"/>
          </a:xfrm>
          <a:prstGeom prst="rect">
            <a:avLst/>
          </a:prstGeom>
        </p:spPr>
      </p:pic>
      <p:graphicFrame>
        <p:nvGraphicFramePr>
          <p:cNvPr id="7" name="Chart 6">
            <a:extLst>
              <a:ext uri="{FF2B5EF4-FFF2-40B4-BE49-F238E27FC236}">
                <a16:creationId xmlns:a16="http://schemas.microsoft.com/office/drawing/2014/main" id="{6A05A18F-F2C9-E00F-86D1-B40792911AAF}"/>
              </a:ext>
            </a:extLst>
          </p:cNvPr>
          <p:cNvGraphicFramePr>
            <a:graphicFrameLocks/>
          </p:cNvGraphicFramePr>
          <p:nvPr>
            <p:extLst>
              <p:ext uri="{D42A27DB-BD31-4B8C-83A1-F6EECF244321}">
                <p14:modId xmlns:p14="http://schemas.microsoft.com/office/powerpoint/2010/main" val="1066176952"/>
              </p:ext>
            </p:extLst>
          </p:nvPr>
        </p:nvGraphicFramePr>
        <p:xfrm>
          <a:off x="5245968" y="1371109"/>
          <a:ext cx="6276581" cy="503155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59521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0728D-CE89-BE0C-C9EC-11841BEA4683}"/>
              </a:ext>
            </a:extLst>
          </p:cNvPr>
          <p:cNvSpPr>
            <a:spLocks noGrp="1"/>
          </p:cNvSpPr>
          <p:nvPr>
            <p:ph type="title"/>
          </p:nvPr>
        </p:nvSpPr>
        <p:spPr/>
        <p:txBody>
          <a:bodyPr/>
          <a:lstStyle/>
          <a:p>
            <a:r>
              <a:rPr lang="en-US"/>
              <a:t>Top 5 Makers CAGR </a:t>
            </a:r>
          </a:p>
        </p:txBody>
      </p:sp>
      <p:pic>
        <p:nvPicPr>
          <p:cNvPr id="5" name="Picture Placeholder 4" descr="A screenshot of a graph&#10;&#10;Description automatically generated">
            <a:extLst>
              <a:ext uri="{FF2B5EF4-FFF2-40B4-BE49-F238E27FC236}">
                <a16:creationId xmlns:a16="http://schemas.microsoft.com/office/drawing/2014/main" id="{338FF794-4C84-B0AF-8890-1B474CB181A4}"/>
              </a:ext>
            </a:extLst>
          </p:cNvPr>
          <p:cNvPicPr>
            <a:picLocks noGrp="1" noChangeAspect="1"/>
          </p:cNvPicPr>
          <p:nvPr>
            <p:ph type="pic" idx="1"/>
          </p:nvPr>
        </p:nvPicPr>
        <p:blipFill>
          <a:blip r:embed="rId2"/>
          <a:stretch/>
        </p:blipFill>
        <p:spPr>
          <a:xfrm>
            <a:off x="702071" y="2926487"/>
            <a:ext cx="3739177" cy="2073974"/>
          </a:xfrm>
          <a:prstGeom prst="rect">
            <a:avLst/>
          </a:prstGeom>
        </p:spPr>
      </p:pic>
      <p:graphicFrame>
        <p:nvGraphicFramePr>
          <p:cNvPr id="6" name="Chart 5">
            <a:extLst>
              <a:ext uri="{FF2B5EF4-FFF2-40B4-BE49-F238E27FC236}">
                <a16:creationId xmlns:a16="http://schemas.microsoft.com/office/drawing/2014/main" id="{969D6DAF-490F-F002-FC53-01829B27BCC8}"/>
              </a:ext>
            </a:extLst>
          </p:cNvPr>
          <p:cNvGraphicFramePr>
            <a:graphicFrameLocks/>
          </p:cNvGraphicFramePr>
          <p:nvPr>
            <p:extLst>
              <p:ext uri="{D42A27DB-BD31-4B8C-83A1-F6EECF244321}">
                <p14:modId xmlns:p14="http://schemas.microsoft.com/office/powerpoint/2010/main" val="3908747715"/>
              </p:ext>
            </p:extLst>
          </p:nvPr>
        </p:nvGraphicFramePr>
        <p:xfrm>
          <a:off x="4908125" y="1372287"/>
          <a:ext cx="6528061" cy="480138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74059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82D1E-4EA1-6756-D82D-9BE017F5E970}"/>
              </a:ext>
            </a:extLst>
          </p:cNvPr>
          <p:cNvSpPr>
            <a:spLocks noGrp="1"/>
          </p:cNvSpPr>
          <p:nvPr>
            <p:ph type="title"/>
          </p:nvPr>
        </p:nvSpPr>
        <p:spPr/>
        <p:txBody>
          <a:bodyPr/>
          <a:lstStyle/>
          <a:p>
            <a:r>
              <a:rPr lang="en-US"/>
              <a:t>Top 10 States CAGR</a:t>
            </a:r>
          </a:p>
        </p:txBody>
      </p:sp>
      <p:pic>
        <p:nvPicPr>
          <p:cNvPr id="7" name="Picture Placeholder 6" descr="A table with numbers and letters&#10;&#10;Description automatically generated">
            <a:extLst>
              <a:ext uri="{FF2B5EF4-FFF2-40B4-BE49-F238E27FC236}">
                <a16:creationId xmlns:a16="http://schemas.microsoft.com/office/drawing/2014/main" id="{470E09DC-370A-C481-AEB7-5866892432D6}"/>
              </a:ext>
            </a:extLst>
          </p:cNvPr>
          <p:cNvPicPr>
            <a:picLocks noGrp="1" noChangeAspect="1"/>
          </p:cNvPicPr>
          <p:nvPr>
            <p:ph type="pic" idx="1"/>
          </p:nvPr>
        </p:nvPicPr>
        <p:blipFill>
          <a:blip r:embed="rId2"/>
          <a:stretch/>
        </p:blipFill>
        <p:spPr>
          <a:xfrm>
            <a:off x="639086" y="2921265"/>
            <a:ext cx="3264068" cy="2806844"/>
          </a:xfrm>
          <a:prstGeom prst="rect">
            <a:avLst/>
          </a:prstGeom>
        </p:spPr>
      </p:pic>
      <p:graphicFrame>
        <p:nvGraphicFramePr>
          <p:cNvPr id="8" name="Chart 7">
            <a:extLst>
              <a:ext uri="{FF2B5EF4-FFF2-40B4-BE49-F238E27FC236}">
                <a16:creationId xmlns:a16="http://schemas.microsoft.com/office/drawing/2014/main" id="{520524D8-4998-0EEB-944B-9A48E0819E5D}"/>
              </a:ext>
            </a:extLst>
          </p:cNvPr>
          <p:cNvGraphicFramePr>
            <a:graphicFrameLocks/>
          </p:cNvGraphicFramePr>
          <p:nvPr>
            <p:extLst>
              <p:ext uri="{D42A27DB-BD31-4B8C-83A1-F6EECF244321}">
                <p14:modId xmlns:p14="http://schemas.microsoft.com/office/powerpoint/2010/main" val="3237269977"/>
              </p:ext>
            </p:extLst>
          </p:nvPr>
        </p:nvGraphicFramePr>
        <p:xfrm>
          <a:off x="4637018" y="1368701"/>
          <a:ext cx="6907695" cy="501263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60250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F2230-A368-55A6-5952-0F27815531B0}"/>
              </a:ext>
            </a:extLst>
          </p:cNvPr>
          <p:cNvSpPr>
            <a:spLocks noGrp="1"/>
          </p:cNvSpPr>
          <p:nvPr>
            <p:ph type="title"/>
          </p:nvPr>
        </p:nvSpPr>
        <p:spPr/>
        <p:txBody>
          <a:bodyPr/>
          <a:lstStyle/>
          <a:p>
            <a:r>
              <a:rPr lang="en-US"/>
              <a:t>Monthly EV Sales 2022-24</a:t>
            </a:r>
          </a:p>
        </p:txBody>
      </p:sp>
      <p:pic>
        <p:nvPicPr>
          <p:cNvPr id="5" name="Picture Placeholder 4" descr="A screenshot of a data table&#10;&#10;Description automatically generated">
            <a:extLst>
              <a:ext uri="{FF2B5EF4-FFF2-40B4-BE49-F238E27FC236}">
                <a16:creationId xmlns:a16="http://schemas.microsoft.com/office/drawing/2014/main" id="{16A60157-3699-8EDD-4F70-B58E187A7095}"/>
              </a:ext>
            </a:extLst>
          </p:cNvPr>
          <p:cNvPicPr>
            <a:picLocks noGrp="1" noChangeAspect="1"/>
          </p:cNvPicPr>
          <p:nvPr>
            <p:ph type="pic" idx="1"/>
          </p:nvPr>
        </p:nvPicPr>
        <p:blipFill>
          <a:blip r:embed="rId2"/>
          <a:stretch/>
        </p:blipFill>
        <p:spPr>
          <a:xfrm>
            <a:off x="642051" y="2973621"/>
            <a:ext cx="4305521" cy="3289469"/>
          </a:xfrm>
          <a:prstGeom prst="rect">
            <a:avLst/>
          </a:prstGeom>
        </p:spPr>
      </p:pic>
      <p:graphicFrame>
        <p:nvGraphicFramePr>
          <p:cNvPr id="6" name="Chart 5">
            <a:extLst>
              <a:ext uri="{FF2B5EF4-FFF2-40B4-BE49-F238E27FC236}">
                <a16:creationId xmlns:a16="http://schemas.microsoft.com/office/drawing/2014/main" id="{878DD07F-1A5D-6A0F-9258-F757C82A602B}"/>
              </a:ext>
              <a:ext uri="{147F2762-F138-4A5C-976F-8EAC2B608ADB}">
                <a16:predDERef xmlns:a16="http://schemas.microsoft.com/office/drawing/2014/main" pred="{BC0D5AA5-8664-1EDD-9C1E-F3E24A3C5D83}"/>
              </a:ext>
            </a:extLst>
          </p:cNvPr>
          <p:cNvGraphicFramePr>
            <a:graphicFrameLocks/>
          </p:cNvGraphicFramePr>
          <p:nvPr>
            <p:extLst>
              <p:ext uri="{D42A27DB-BD31-4B8C-83A1-F6EECF244321}">
                <p14:modId xmlns:p14="http://schemas.microsoft.com/office/powerpoint/2010/main" val="1339246784"/>
              </p:ext>
            </p:extLst>
          </p:nvPr>
        </p:nvGraphicFramePr>
        <p:xfrm>
          <a:off x="5403375" y="1370568"/>
          <a:ext cx="6142446" cy="490694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93774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0BB172-82E8-F972-D237-20CBFD7E01D8}"/>
              </a:ext>
            </a:extLst>
          </p:cNvPr>
          <p:cNvSpPr>
            <a:spLocks noGrp="1"/>
          </p:cNvSpPr>
          <p:nvPr>
            <p:ph type="title"/>
          </p:nvPr>
        </p:nvSpPr>
        <p:spPr>
          <a:xfrm>
            <a:off x="640079" y="570750"/>
            <a:ext cx="10890929" cy="1387934"/>
          </a:xfrm>
        </p:spPr>
        <p:txBody>
          <a:bodyPr anchor="b">
            <a:normAutofit/>
          </a:bodyPr>
          <a:lstStyle/>
          <a:p>
            <a:r>
              <a:rPr lang="en-US"/>
              <a:t>Content</a:t>
            </a:r>
          </a:p>
        </p:txBody>
      </p:sp>
      <p:cxnSp>
        <p:nvCxnSpPr>
          <p:cNvPr id="11" name="Straight Connector 10">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Text Placeholder 2">
            <a:extLst>
              <a:ext uri="{FF2B5EF4-FFF2-40B4-BE49-F238E27FC236}">
                <a16:creationId xmlns:a16="http://schemas.microsoft.com/office/drawing/2014/main" id="{0DF777CC-FD01-AB56-818F-47ED2C9365D2}"/>
              </a:ext>
            </a:extLst>
          </p:cNvPr>
          <p:cNvGraphicFramePr>
            <a:graphicFrameLocks noGrp="1"/>
          </p:cNvGraphicFramePr>
          <p:nvPr>
            <p:ph idx="1"/>
            <p:extLst>
              <p:ext uri="{D42A27DB-BD31-4B8C-83A1-F6EECF244321}">
                <p14:modId xmlns:p14="http://schemas.microsoft.com/office/powerpoint/2010/main" val="1254132075"/>
              </p:ext>
            </p:extLst>
          </p:nvPr>
        </p:nvGraphicFramePr>
        <p:xfrm>
          <a:off x="640079" y="2559050"/>
          <a:ext cx="10890929" cy="373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513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2737A-C3A2-951A-D65D-936587316CE9}"/>
              </a:ext>
            </a:extLst>
          </p:cNvPr>
          <p:cNvSpPr>
            <a:spLocks noGrp="1"/>
          </p:cNvSpPr>
          <p:nvPr>
            <p:ph type="title"/>
          </p:nvPr>
        </p:nvSpPr>
        <p:spPr/>
        <p:txBody>
          <a:bodyPr/>
          <a:lstStyle/>
          <a:p>
            <a:r>
              <a:rPr lang="en-US"/>
              <a:t>Projected EV Sales by 2030</a:t>
            </a:r>
          </a:p>
        </p:txBody>
      </p:sp>
      <p:pic>
        <p:nvPicPr>
          <p:cNvPr id="5" name="Picture Placeholder 4" descr="A table with numbers and text&#10;&#10;Description automatically generated">
            <a:extLst>
              <a:ext uri="{FF2B5EF4-FFF2-40B4-BE49-F238E27FC236}">
                <a16:creationId xmlns:a16="http://schemas.microsoft.com/office/drawing/2014/main" id="{5A87DA5C-0D69-DBED-A320-E365F175BCD0}"/>
              </a:ext>
            </a:extLst>
          </p:cNvPr>
          <p:cNvPicPr>
            <a:picLocks noGrp="1" noChangeAspect="1"/>
          </p:cNvPicPr>
          <p:nvPr>
            <p:ph type="pic" idx="1"/>
          </p:nvPr>
        </p:nvPicPr>
        <p:blipFill>
          <a:blip r:embed="rId2"/>
          <a:stretch/>
        </p:blipFill>
        <p:spPr>
          <a:xfrm>
            <a:off x="640708" y="2975412"/>
            <a:ext cx="3870130" cy="3341029"/>
          </a:xfrm>
          <a:prstGeom prst="rect">
            <a:avLst/>
          </a:prstGeom>
        </p:spPr>
      </p:pic>
      <p:graphicFrame>
        <p:nvGraphicFramePr>
          <p:cNvPr id="6" name="Chart 5">
            <a:extLst>
              <a:ext uri="{FF2B5EF4-FFF2-40B4-BE49-F238E27FC236}">
                <a16:creationId xmlns:a16="http://schemas.microsoft.com/office/drawing/2014/main" id="{4C282B3B-A989-3C59-C7A7-3D594FD30610}"/>
              </a:ext>
            </a:extLst>
          </p:cNvPr>
          <p:cNvGraphicFramePr>
            <a:graphicFrameLocks/>
          </p:cNvGraphicFramePr>
          <p:nvPr>
            <p:extLst>
              <p:ext uri="{D42A27DB-BD31-4B8C-83A1-F6EECF244321}">
                <p14:modId xmlns:p14="http://schemas.microsoft.com/office/powerpoint/2010/main" val="2789575796"/>
              </p:ext>
            </p:extLst>
          </p:nvPr>
        </p:nvGraphicFramePr>
        <p:xfrm>
          <a:off x="4847391" y="1372287"/>
          <a:ext cx="6712375" cy="49427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81261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2E8A5-A664-45B2-F8BE-F3E9D9F8C879}"/>
              </a:ext>
            </a:extLst>
          </p:cNvPr>
          <p:cNvSpPr>
            <a:spLocks noGrp="1"/>
          </p:cNvSpPr>
          <p:nvPr>
            <p:ph type="title"/>
          </p:nvPr>
        </p:nvSpPr>
        <p:spPr/>
        <p:txBody>
          <a:bodyPr>
            <a:normAutofit/>
          </a:bodyPr>
          <a:lstStyle/>
          <a:p>
            <a:r>
              <a:rPr lang="en-US"/>
              <a:t>Revenue Rate of EV in 2022 VS 24</a:t>
            </a:r>
          </a:p>
        </p:txBody>
      </p:sp>
      <p:pic>
        <p:nvPicPr>
          <p:cNvPr id="5" name="Picture Placeholder 4" descr="A blue and white background with numbers&#10;&#10;Description automatically generated">
            <a:extLst>
              <a:ext uri="{FF2B5EF4-FFF2-40B4-BE49-F238E27FC236}">
                <a16:creationId xmlns:a16="http://schemas.microsoft.com/office/drawing/2014/main" id="{9B7E73AA-7D2F-FA96-69B5-A0627E98F629}"/>
              </a:ext>
            </a:extLst>
          </p:cNvPr>
          <p:cNvPicPr>
            <a:picLocks noGrp="1" noChangeAspect="1"/>
          </p:cNvPicPr>
          <p:nvPr>
            <p:ph type="pic" idx="1"/>
          </p:nvPr>
        </p:nvPicPr>
        <p:blipFill>
          <a:blip r:embed="rId2"/>
          <a:stretch/>
        </p:blipFill>
        <p:spPr>
          <a:xfrm>
            <a:off x="493846" y="3113325"/>
            <a:ext cx="3965754" cy="800141"/>
          </a:xfrm>
          <a:prstGeom prst="rect">
            <a:avLst/>
          </a:prstGeom>
        </p:spPr>
      </p:pic>
      <p:graphicFrame>
        <p:nvGraphicFramePr>
          <p:cNvPr id="6" name="Chart 5">
            <a:extLst>
              <a:ext uri="{FF2B5EF4-FFF2-40B4-BE49-F238E27FC236}">
                <a16:creationId xmlns:a16="http://schemas.microsoft.com/office/drawing/2014/main" id="{F6D5DE37-6C8C-F5B4-6CA9-808A583FBD8A}"/>
              </a:ext>
            </a:extLst>
          </p:cNvPr>
          <p:cNvGraphicFramePr>
            <a:graphicFrameLocks/>
          </p:cNvGraphicFramePr>
          <p:nvPr>
            <p:extLst>
              <p:ext uri="{D42A27DB-BD31-4B8C-83A1-F6EECF244321}">
                <p14:modId xmlns:p14="http://schemas.microsoft.com/office/powerpoint/2010/main" val="1004324357"/>
              </p:ext>
            </p:extLst>
          </p:nvPr>
        </p:nvGraphicFramePr>
        <p:xfrm>
          <a:off x="4905316" y="1368253"/>
          <a:ext cx="6805827" cy="507725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47386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766FD-FF20-916F-0576-473FC2E7CCAF}"/>
              </a:ext>
            </a:extLst>
          </p:cNvPr>
          <p:cNvSpPr>
            <a:spLocks noGrp="1"/>
          </p:cNvSpPr>
          <p:nvPr>
            <p:ph type="title"/>
          </p:nvPr>
        </p:nvSpPr>
        <p:spPr/>
        <p:txBody>
          <a:bodyPr/>
          <a:lstStyle/>
          <a:p>
            <a:r>
              <a:rPr lang="en-US"/>
              <a:t>Revenue Rate of EV in 2023 VS 24</a:t>
            </a:r>
          </a:p>
        </p:txBody>
      </p:sp>
      <p:pic>
        <p:nvPicPr>
          <p:cNvPr id="5" name="Picture Placeholder 4" descr="A close-up of numbers&#10;&#10;Description automatically generated">
            <a:extLst>
              <a:ext uri="{FF2B5EF4-FFF2-40B4-BE49-F238E27FC236}">
                <a16:creationId xmlns:a16="http://schemas.microsoft.com/office/drawing/2014/main" id="{27EBD49A-6A2F-AB24-3216-29407879AAD2}"/>
              </a:ext>
            </a:extLst>
          </p:cNvPr>
          <p:cNvPicPr>
            <a:picLocks noGrp="1" noChangeAspect="1"/>
          </p:cNvPicPr>
          <p:nvPr>
            <p:ph type="pic" idx="1"/>
          </p:nvPr>
        </p:nvPicPr>
        <p:blipFill>
          <a:blip r:embed="rId2"/>
          <a:stretch/>
        </p:blipFill>
        <p:spPr>
          <a:xfrm>
            <a:off x="642700" y="3142607"/>
            <a:ext cx="3862328" cy="568421"/>
          </a:xfrm>
          <a:prstGeom prst="rect">
            <a:avLst/>
          </a:prstGeom>
        </p:spPr>
      </p:pic>
      <p:graphicFrame>
        <p:nvGraphicFramePr>
          <p:cNvPr id="7" name="Chart 6">
            <a:extLst>
              <a:ext uri="{FF2B5EF4-FFF2-40B4-BE49-F238E27FC236}">
                <a16:creationId xmlns:a16="http://schemas.microsoft.com/office/drawing/2014/main" id="{48A8714D-A7F6-A37B-79E9-C2075C9EFC4C}"/>
              </a:ext>
            </a:extLst>
          </p:cNvPr>
          <p:cNvGraphicFramePr>
            <a:graphicFrameLocks/>
          </p:cNvGraphicFramePr>
          <p:nvPr>
            <p:extLst>
              <p:ext uri="{D42A27DB-BD31-4B8C-83A1-F6EECF244321}">
                <p14:modId xmlns:p14="http://schemas.microsoft.com/office/powerpoint/2010/main" val="766269440"/>
              </p:ext>
            </p:extLst>
          </p:nvPr>
        </p:nvGraphicFramePr>
        <p:xfrm>
          <a:off x="4722743" y="1245927"/>
          <a:ext cx="6985992" cy="512734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74251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3EB5-F28D-C0BB-D74F-003083DD809B}"/>
              </a:ext>
            </a:extLst>
          </p:cNvPr>
          <p:cNvSpPr>
            <a:spLocks noGrp="1"/>
          </p:cNvSpPr>
          <p:nvPr>
            <p:ph type="title"/>
          </p:nvPr>
        </p:nvSpPr>
        <p:spPr/>
        <p:txBody>
          <a:bodyPr/>
          <a:lstStyle/>
          <a:p>
            <a:r>
              <a:rPr lang="en-US"/>
              <a:t>Uncover Insights</a:t>
            </a:r>
          </a:p>
        </p:txBody>
      </p:sp>
      <p:sp>
        <p:nvSpPr>
          <p:cNvPr id="3" name="Content Placeholder 2">
            <a:extLst>
              <a:ext uri="{FF2B5EF4-FFF2-40B4-BE49-F238E27FC236}">
                <a16:creationId xmlns:a16="http://schemas.microsoft.com/office/drawing/2014/main" id="{9771281C-596D-392C-8E49-38FEE8553E1B}"/>
              </a:ext>
            </a:extLst>
          </p:cNvPr>
          <p:cNvSpPr>
            <a:spLocks noGrp="1"/>
          </p:cNvSpPr>
          <p:nvPr>
            <p:ph idx="1"/>
          </p:nvPr>
        </p:nvSpPr>
        <p:spPr/>
        <p:txBody>
          <a:bodyPr vert="horz" lIns="91440" tIns="45720" rIns="91440" bIns="45720" rtlCol="0" anchor="t">
            <a:normAutofit/>
          </a:bodyPr>
          <a:lstStyle/>
          <a:p>
            <a:r>
              <a:rPr lang="en-US" b="1">
                <a:ea typeface="+mn-lt"/>
                <a:cs typeface="+mn-lt"/>
              </a:rPr>
              <a:t>OLA's Market Dominance</a:t>
            </a:r>
            <a:r>
              <a:rPr lang="en-US"/>
              <a:t>: OLA</a:t>
            </a:r>
            <a:r>
              <a:rPr lang="en-US">
                <a:ea typeface="+mn-lt"/>
                <a:cs typeface="+mn-lt"/>
              </a:rPr>
              <a:t> remained the top EV maker in both 2023 and 2024, suggesting strong brand loyalty or effective marketing and distribution strategies.</a:t>
            </a:r>
          </a:p>
          <a:p>
            <a:r>
              <a:rPr lang="en-US" b="1">
                <a:ea typeface="+mn-lt"/>
                <a:cs typeface="+mn-lt"/>
              </a:rPr>
              <a:t>Emerging Competitors</a:t>
            </a:r>
            <a:r>
              <a:rPr lang="en-US">
                <a:ea typeface="+mn-lt"/>
                <a:cs typeface="+mn-lt"/>
              </a:rPr>
              <a:t>: The appearance of TVS and ATH in 2024 as top EV makers indicates dynamic market changes, possibly due to innovative products, better pricing, or superior technology.</a:t>
            </a:r>
            <a:endParaRPr lang="en-US"/>
          </a:p>
          <a:p>
            <a:r>
              <a:rPr lang="en-US" b="1">
                <a:ea typeface="+mn-lt"/>
                <a:cs typeface="+mn-lt"/>
              </a:rPr>
              <a:t>States with High Penetration</a:t>
            </a:r>
            <a:r>
              <a:rPr lang="en-US">
                <a:ea typeface="+mn-lt"/>
                <a:cs typeface="+mn-lt"/>
              </a:rPr>
              <a:t>: Kerala, Goa, Karnataka, Delhi, and Chandigarh lead in EV penetration, suggesting these states have favorable conditions for EV adoption, such as supportive policies, better infrastructure, or higher consumer awareness.</a:t>
            </a:r>
          </a:p>
          <a:p>
            <a:endParaRPr lang="en-US"/>
          </a:p>
          <a:p>
            <a:endParaRPr lang="en-US"/>
          </a:p>
        </p:txBody>
      </p:sp>
    </p:spTree>
    <p:extLst>
      <p:ext uri="{BB962C8B-B14F-4D97-AF65-F5344CB8AC3E}">
        <p14:creationId xmlns:p14="http://schemas.microsoft.com/office/powerpoint/2010/main" val="36098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DAFD2-684D-9B28-3885-0EB08C12DB6A}"/>
              </a:ext>
            </a:extLst>
          </p:cNvPr>
          <p:cNvSpPr>
            <a:spLocks noGrp="1"/>
          </p:cNvSpPr>
          <p:nvPr>
            <p:ph type="title"/>
          </p:nvPr>
        </p:nvSpPr>
        <p:spPr/>
        <p:txBody>
          <a:bodyPr/>
          <a:lstStyle/>
          <a:p>
            <a:r>
              <a:rPr lang="en-US"/>
              <a:t>Uncover Insights</a:t>
            </a:r>
          </a:p>
        </p:txBody>
      </p:sp>
      <p:sp>
        <p:nvSpPr>
          <p:cNvPr id="3" name="Content Placeholder 2">
            <a:extLst>
              <a:ext uri="{FF2B5EF4-FFF2-40B4-BE49-F238E27FC236}">
                <a16:creationId xmlns:a16="http://schemas.microsoft.com/office/drawing/2014/main" id="{F826AD7A-AA5A-E8A4-D9AC-2EB6C6A25806}"/>
              </a:ext>
            </a:extLst>
          </p:cNvPr>
          <p:cNvSpPr>
            <a:spLocks noGrp="1"/>
          </p:cNvSpPr>
          <p:nvPr>
            <p:ph idx="1"/>
          </p:nvPr>
        </p:nvSpPr>
        <p:spPr/>
        <p:txBody>
          <a:bodyPr vert="horz" lIns="91440" tIns="45720" rIns="91440" bIns="45720" rtlCol="0" anchor="t">
            <a:normAutofit/>
          </a:bodyPr>
          <a:lstStyle/>
          <a:p>
            <a:r>
              <a:rPr lang="en-US" b="1">
                <a:ea typeface="+mn-lt"/>
                <a:cs typeface="+mn-lt"/>
              </a:rPr>
              <a:t>States with Negative Penetration</a:t>
            </a:r>
            <a:r>
              <a:rPr lang="en-US">
                <a:ea typeface="+mn-lt"/>
                <a:cs typeface="+mn-lt"/>
              </a:rPr>
              <a:t>: Haryana, Uttarakhand, and Himachal Pradesh show negative growth rates, reason might me lack of charging infrastructure, consumers or lesser government support for EV adoption.</a:t>
            </a:r>
          </a:p>
          <a:p>
            <a:r>
              <a:rPr lang="en-US" b="1">
                <a:ea typeface="+mn-lt"/>
                <a:cs typeface="+mn-lt"/>
              </a:rPr>
              <a:t>Comparison</a:t>
            </a:r>
            <a:r>
              <a:rPr lang="en-US">
                <a:ea typeface="+mn-lt"/>
                <a:cs typeface="+mn-lt"/>
              </a:rPr>
              <a:t>: Karnataka’s higher penetration rate could be due to more aggressive state policies, better incentives, or a stronger focus on renewable energy than Delhi.</a:t>
            </a:r>
          </a:p>
          <a:p>
            <a:r>
              <a:rPr lang="en-US" b="1">
                <a:ea typeface="+mn-lt"/>
                <a:cs typeface="+mn-lt"/>
              </a:rPr>
              <a:t>Top 5 Makers</a:t>
            </a:r>
            <a:r>
              <a:rPr lang="en-US">
                <a:ea typeface="+mn-lt"/>
                <a:cs typeface="+mn-lt"/>
              </a:rPr>
              <a:t>: BMW India, Volvo auto India, BYD India, Hyundai Motor, and Benz have the highest Compound Annual Growth Rate (CAGR), indicating rapid growth in their EV sales over the period.</a:t>
            </a:r>
          </a:p>
          <a:p>
            <a:endParaRPr lang="en-US">
              <a:ea typeface="+mn-lt"/>
              <a:cs typeface="+mn-lt"/>
            </a:endParaRPr>
          </a:p>
          <a:p>
            <a:endParaRPr lang="en-US">
              <a:ea typeface="+mn-lt"/>
              <a:cs typeface="+mn-lt"/>
            </a:endParaRPr>
          </a:p>
          <a:p>
            <a:endParaRPr lang="en-US"/>
          </a:p>
          <a:p>
            <a:endParaRPr lang="en-US"/>
          </a:p>
          <a:p>
            <a:endParaRPr lang="en-US"/>
          </a:p>
          <a:p>
            <a:endParaRPr lang="en-US"/>
          </a:p>
          <a:p>
            <a:endParaRPr lang="en-US"/>
          </a:p>
        </p:txBody>
      </p:sp>
    </p:spTree>
    <p:extLst>
      <p:ext uri="{BB962C8B-B14F-4D97-AF65-F5344CB8AC3E}">
        <p14:creationId xmlns:p14="http://schemas.microsoft.com/office/powerpoint/2010/main" val="3939502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B8AB5-058A-EE0C-5A8D-6CD31298E17A}"/>
              </a:ext>
            </a:extLst>
          </p:cNvPr>
          <p:cNvSpPr>
            <a:spLocks noGrp="1"/>
          </p:cNvSpPr>
          <p:nvPr>
            <p:ph type="title"/>
          </p:nvPr>
        </p:nvSpPr>
        <p:spPr/>
        <p:txBody>
          <a:bodyPr/>
          <a:lstStyle/>
          <a:p>
            <a:r>
              <a:rPr lang="en-US"/>
              <a:t>Uncover Insights</a:t>
            </a:r>
          </a:p>
        </p:txBody>
      </p:sp>
      <p:sp>
        <p:nvSpPr>
          <p:cNvPr id="3" name="Content Placeholder 2">
            <a:extLst>
              <a:ext uri="{FF2B5EF4-FFF2-40B4-BE49-F238E27FC236}">
                <a16:creationId xmlns:a16="http://schemas.microsoft.com/office/drawing/2014/main" id="{C1093217-0E4B-FF0C-D43E-2120E6BF1A3C}"/>
              </a:ext>
            </a:extLst>
          </p:cNvPr>
          <p:cNvSpPr>
            <a:spLocks noGrp="1"/>
          </p:cNvSpPr>
          <p:nvPr>
            <p:ph idx="1"/>
          </p:nvPr>
        </p:nvSpPr>
        <p:spPr/>
        <p:txBody>
          <a:bodyPr vert="horz" lIns="91440" tIns="45720" rIns="91440" bIns="45720" rtlCol="0" anchor="t">
            <a:normAutofit/>
          </a:bodyPr>
          <a:lstStyle/>
          <a:p>
            <a:r>
              <a:rPr lang="en-US" b="1">
                <a:ea typeface="+mn-lt"/>
                <a:cs typeface="+mn-lt"/>
              </a:rPr>
              <a:t>Sales Trends</a:t>
            </a:r>
            <a:r>
              <a:rPr lang="en-US">
                <a:ea typeface="+mn-lt"/>
                <a:cs typeface="+mn-lt"/>
              </a:rPr>
              <a:t>: Each year, March shows the highest sales, possibly due to fiscal year-end incentives, promotions, or new model launches.</a:t>
            </a:r>
            <a:endParaRPr lang="en-US"/>
          </a:p>
          <a:p>
            <a:r>
              <a:rPr lang="en-US" b="1">
                <a:ea typeface="+mn-lt"/>
                <a:cs typeface="+mn-lt"/>
              </a:rPr>
              <a:t>Maharashtra’s Dominance</a:t>
            </a:r>
            <a:r>
              <a:rPr lang="en-US">
                <a:ea typeface="+mn-lt"/>
                <a:cs typeface="+mn-lt"/>
              </a:rPr>
              <a:t>: Maharashtra’s leading position indicates strong future growth, likely driven by urbanization, economic strength, and proactive government policies.</a:t>
            </a:r>
            <a:endParaRPr lang="en-US"/>
          </a:p>
          <a:p>
            <a:r>
              <a:rPr lang="en-US" b="1">
                <a:ea typeface="+mn-lt"/>
                <a:cs typeface="+mn-lt"/>
              </a:rPr>
              <a:t>Revenue Growth</a:t>
            </a:r>
            <a:r>
              <a:rPr lang="en-US">
                <a:ea typeface="+mn-lt"/>
                <a:cs typeface="+mn-lt"/>
              </a:rPr>
              <a:t>: In both comparisons, the revenue rate in 2024 is higher, indicating overall market growth.</a:t>
            </a:r>
            <a:endParaRPr lang="en-US"/>
          </a:p>
          <a:p>
            <a:pPr marL="0" indent="0">
              <a:buNone/>
            </a:pPr>
            <a:endParaRPr lang="en-US"/>
          </a:p>
        </p:txBody>
      </p:sp>
    </p:spTree>
    <p:extLst>
      <p:ext uri="{BB962C8B-B14F-4D97-AF65-F5344CB8AC3E}">
        <p14:creationId xmlns:p14="http://schemas.microsoft.com/office/powerpoint/2010/main" val="3071171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111B9-29E8-C1E1-0942-27D946614027}"/>
              </a:ext>
            </a:extLst>
          </p:cNvPr>
          <p:cNvSpPr>
            <a:spLocks noGrp="1"/>
          </p:cNvSpPr>
          <p:nvPr>
            <p:ph type="title"/>
          </p:nvPr>
        </p:nvSpPr>
        <p:spPr/>
        <p:txBody>
          <a:bodyPr/>
          <a:lstStyle/>
          <a:p>
            <a:r>
              <a:rPr lang="en-US"/>
              <a:t>Secondary Research</a:t>
            </a:r>
          </a:p>
        </p:txBody>
      </p:sp>
      <p:sp>
        <p:nvSpPr>
          <p:cNvPr id="3" name="Content Placeholder 2">
            <a:extLst>
              <a:ext uri="{FF2B5EF4-FFF2-40B4-BE49-F238E27FC236}">
                <a16:creationId xmlns:a16="http://schemas.microsoft.com/office/drawing/2014/main" id="{2CAE0635-4DCD-E9BF-29DB-F70281511C51}"/>
              </a:ext>
            </a:extLst>
          </p:cNvPr>
          <p:cNvSpPr>
            <a:spLocks noGrp="1"/>
          </p:cNvSpPr>
          <p:nvPr>
            <p:ph idx="1"/>
          </p:nvPr>
        </p:nvSpPr>
        <p:spPr>
          <a:xfrm>
            <a:off x="640080" y="2633472"/>
            <a:ext cx="10890928" cy="3566160"/>
          </a:xfrm>
        </p:spPr>
        <p:txBody>
          <a:bodyPr vert="horz" lIns="91440" tIns="45720" rIns="91440" bIns="45720" rtlCol="0" anchor="t">
            <a:normAutofit/>
          </a:bodyPr>
          <a:lstStyle/>
          <a:p>
            <a:r>
              <a:rPr lang="en-US" b="1">
                <a:ea typeface="+mn-lt"/>
                <a:cs typeface="+mn-lt"/>
              </a:rPr>
              <a:t>Primary Reasons for Customers Choosing 4-Wheeler EVs in 2023 and 2024</a:t>
            </a:r>
          </a:p>
          <a:p>
            <a:r>
              <a:rPr lang="en-US" b="1">
                <a:ea typeface="+mn-lt"/>
                <a:cs typeface="+mn-lt"/>
              </a:rPr>
              <a:t>Cost Savings</a:t>
            </a:r>
            <a:r>
              <a:rPr lang="en-US">
                <a:ea typeface="+mn-lt"/>
                <a:cs typeface="+mn-lt"/>
              </a:rPr>
              <a:t>: One of the primary reasons for choosing 4-wheeler EVs is the significant cost savings in the long term. With rising fuel prices, the lower operating and maintenance costs of EVs become attractive.</a:t>
            </a:r>
          </a:p>
          <a:p>
            <a:r>
              <a:rPr lang="en-US" b="1">
                <a:ea typeface="+mn-lt"/>
                <a:cs typeface="+mn-lt"/>
              </a:rPr>
              <a:t>Environmental Concerns</a:t>
            </a:r>
            <a:r>
              <a:rPr lang="en-US">
                <a:ea typeface="+mn-lt"/>
                <a:cs typeface="+mn-lt"/>
              </a:rPr>
              <a:t>: Increasing awareness about climate change and pollution has led consumers to opt for environmentally friendly alternatives.</a:t>
            </a:r>
          </a:p>
        </p:txBody>
      </p:sp>
    </p:spTree>
    <p:extLst>
      <p:ext uri="{BB962C8B-B14F-4D97-AF65-F5344CB8AC3E}">
        <p14:creationId xmlns:p14="http://schemas.microsoft.com/office/powerpoint/2010/main" val="267971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F87B5-AEE0-9463-0078-634F757F1A84}"/>
              </a:ext>
            </a:extLst>
          </p:cNvPr>
          <p:cNvSpPr>
            <a:spLocks noGrp="1"/>
          </p:cNvSpPr>
          <p:nvPr>
            <p:ph type="title"/>
          </p:nvPr>
        </p:nvSpPr>
        <p:spPr/>
        <p:txBody>
          <a:bodyPr/>
          <a:lstStyle/>
          <a:p>
            <a:r>
              <a:rPr lang="en-US"/>
              <a:t>Secondary Research</a:t>
            </a:r>
          </a:p>
        </p:txBody>
      </p:sp>
      <p:sp>
        <p:nvSpPr>
          <p:cNvPr id="3" name="Content Placeholder 2">
            <a:extLst>
              <a:ext uri="{FF2B5EF4-FFF2-40B4-BE49-F238E27FC236}">
                <a16:creationId xmlns:a16="http://schemas.microsoft.com/office/drawing/2014/main" id="{E03CF0D7-83A4-BE21-6451-E5A337A06743}"/>
              </a:ext>
            </a:extLst>
          </p:cNvPr>
          <p:cNvSpPr>
            <a:spLocks noGrp="1"/>
          </p:cNvSpPr>
          <p:nvPr>
            <p:ph idx="1"/>
          </p:nvPr>
        </p:nvSpPr>
        <p:spPr/>
        <p:txBody>
          <a:bodyPr vert="horz" lIns="91440" tIns="45720" rIns="91440" bIns="45720" rtlCol="0" anchor="t">
            <a:normAutofit/>
          </a:bodyPr>
          <a:lstStyle/>
          <a:p>
            <a:r>
              <a:rPr lang="en-US" b="1">
                <a:ea typeface="+mn-lt"/>
                <a:cs typeface="+mn-lt"/>
              </a:rPr>
              <a:t>Impact of Government Incentives and Subsidies on EV Adoption Rates</a:t>
            </a:r>
            <a:endParaRPr lang="en-US">
              <a:ea typeface="+mn-lt"/>
              <a:cs typeface="+mn-lt"/>
            </a:endParaRPr>
          </a:p>
          <a:p>
            <a:r>
              <a:rPr lang="en-US" b="1">
                <a:ea typeface="+mn-lt"/>
                <a:cs typeface="+mn-lt"/>
              </a:rPr>
              <a:t>2-Wheelers</a:t>
            </a:r>
            <a:r>
              <a:rPr lang="en-US">
                <a:ea typeface="+mn-lt"/>
                <a:cs typeface="+mn-lt"/>
              </a:rPr>
              <a:t>: Government incentives and subsidies have greatly impacted the adoption rates of 2-wheeler EVs. Subsidies reduce the initial cost, making these vehicles affordable for middle and lower-income groups</a:t>
            </a:r>
            <a:endParaRPr lang="en-US" b="1">
              <a:ea typeface="+mn-lt"/>
              <a:cs typeface="+mn-lt"/>
            </a:endParaRPr>
          </a:p>
          <a:p>
            <a:r>
              <a:rPr lang="en-US" b="1">
                <a:ea typeface="+mn-lt"/>
                <a:cs typeface="+mn-lt"/>
              </a:rPr>
              <a:t>4-Wheelers</a:t>
            </a:r>
            <a:r>
              <a:rPr lang="en-US">
                <a:ea typeface="+mn-lt"/>
                <a:cs typeface="+mn-lt"/>
              </a:rPr>
              <a:t>: For 4-wheelers, the impact is seen in terms of higher adoption rates among urban populations and higher-income groups.</a:t>
            </a:r>
            <a:endParaRPr lang="en-US" b="1">
              <a:ea typeface="+mn-lt"/>
              <a:cs typeface="+mn-lt"/>
            </a:endParaRPr>
          </a:p>
          <a:p>
            <a:endParaRPr lang="en-US" b="1">
              <a:ea typeface="+mn-lt"/>
              <a:cs typeface="+mn-lt"/>
            </a:endParaRPr>
          </a:p>
        </p:txBody>
      </p:sp>
    </p:spTree>
    <p:extLst>
      <p:ext uri="{BB962C8B-B14F-4D97-AF65-F5344CB8AC3E}">
        <p14:creationId xmlns:p14="http://schemas.microsoft.com/office/powerpoint/2010/main" val="40827317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F87B5-AEE0-9463-0078-634F757F1A84}"/>
              </a:ext>
            </a:extLst>
          </p:cNvPr>
          <p:cNvSpPr>
            <a:spLocks noGrp="1"/>
          </p:cNvSpPr>
          <p:nvPr>
            <p:ph type="title"/>
          </p:nvPr>
        </p:nvSpPr>
        <p:spPr/>
        <p:txBody>
          <a:bodyPr/>
          <a:lstStyle/>
          <a:p>
            <a:r>
              <a:rPr lang="en-US"/>
              <a:t>Secondary Research</a:t>
            </a:r>
          </a:p>
        </p:txBody>
      </p:sp>
      <p:sp>
        <p:nvSpPr>
          <p:cNvPr id="3" name="Content Placeholder 2">
            <a:extLst>
              <a:ext uri="{FF2B5EF4-FFF2-40B4-BE49-F238E27FC236}">
                <a16:creationId xmlns:a16="http://schemas.microsoft.com/office/drawing/2014/main" id="{E03CF0D7-83A4-BE21-6451-E5A337A06743}"/>
              </a:ext>
            </a:extLst>
          </p:cNvPr>
          <p:cNvSpPr>
            <a:spLocks noGrp="1"/>
          </p:cNvSpPr>
          <p:nvPr>
            <p:ph idx="1"/>
          </p:nvPr>
        </p:nvSpPr>
        <p:spPr>
          <a:xfrm>
            <a:off x="640080" y="2224763"/>
            <a:ext cx="10890928" cy="3974869"/>
          </a:xfrm>
        </p:spPr>
        <p:txBody>
          <a:bodyPr vert="horz" lIns="91440" tIns="45720" rIns="91440" bIns="45720" rtlCol="0" anchor="t">
            <a:normAutofit/>
          </a:bodyPr>
          <a:lstStyle/>
          <a:p>
            <a:r>
              <a:rPr lang="en-US" b="1">
                <a:ea typeface="+mn-lt"/>
                <a:cs typeface="+mn-lt"/>
              </a:rPr>
              <a:t>Correlation Between Charging Infrastructure Availability and EV Sales</a:t>
            </a:r>
            <a:endParaRPr lang="en-US">
              <a:ea typeface="+mn-lt"/>
              <a:cs typeface="+mn-lt"/>
            </a:endParaRPr>
          </a:p>
          <a:p>
            <a:r>
              <a:rPr lang="en-US" b="1">
                <a:ea typeface="+mn-lt"/>
                <a:cs typeface="+mn-lt"/>
              </a:rPr>
              <a:t>Positive Correlation</a:t>
            </a:r>
            <a:r>
              <a:rPr lang="en-US">
                <a:ea typeface="+mn-lt"/>
                <a:cs typeface="+mn-lt"/>
              </a:rPr>
              <a:t>: There is a strong positive correlation between the availability of charging stations and the penetration rates of EVs in the top states. States like Karnataka, Goa, Kerala, and Delhi, which have higher EV sales and penetration rates, also have better charging infrastructure. </a:t>
            </a:r>
          </a:p>
          <a:p>
            <a:r>
              <a:rPr lang="en-US" b="1"/>
              <a:t>Brand Ambassador: </a:t>
            </a:r>
            <a:r>
              <a:rPr lang="en-US"/>
              <a:t>Virat Kohli </a:t>
            </a:r>
          </a:p>
          <a:p>
            <a:r>
              <a:rPr lang="en-US"/>
              <a:t>World Wide recognized and respected person</a:t>
            </a:r>
          </a:p>
          <a:p>
            <a:r>
              <a:rPr lang="en-US"/>
              <a:t>As a sports icon known for his fitness and eco-friendly lifestyle, which are crucial for promoting EVs.</a:t>
            </a:r>
          </a:p>
          <a:p>
            <a:endParaRPr lang="en-US"/>
          </a:p>
        </p:txBody>
      </p:sp>
    </p:spTree>
    <p:extLst>
      <p:ext uri="{BB962C8B-B14F-4D97-AF65-F5344CB8AC3E}">
        <p14:creationId xmlns:p14="http://schemas.microsoft.com/office/powerpoint/2010/main" val="38819380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F87B5-AEE0-9463-0078-634F757F1A84}"/>
              </a:ext>
            </a:extLst>
          </p:cNvPr>
          <p:cNvSpPr>
            <a:spLocks noGrp="1"/>
          </p:cNvSpPr>
          <p:nvPr>
            <p:ph type="title"/>
          </p:nvPr>
        </p:nvSpPr>
        <p:spPr/>
        <p:txBody>
          <a:bodyPr/>
          <a:lstStyle/>
          <a:p>
            <a:r>
              <a:rPr lang="en-US"/>
              <a:t>Secondary Research</a:t>
            </a:r>
          </a:p>
        </p:txBody>
      </p:sp>
      <p:sp>
        <p:nvSpPr>
          <p:cNvPr id="3" name="Content Placeholder 2">
            <a:extLst>
              <a:ext uri="{FF2B5EF4-FFF2-40B4-BE49-F238E27FC236}">
                <a16:creationId xmlns:a16="http://schemas.microsoft.com/office/drawing/2014/main" id="{E03CF0D7-83A4-BE21-6451-E5A337A06743}"/>
              </a:ext>
            </a:extLst>
          </p:cNvPr>
          <p:cNvSpPr>
            <a:spLocks noGrp="1"/>
          </p:cNvSpPr>
          <p:nvPr>
            <p:ph idx="1"/>
          </p:nvPr>
        </p:nvSpPr>
        <p:spPr/>
        <p:txBody>
          <a:bodyPr vert="horz" lIns="91440" tIns="45720" rIns="91440" bIns="45720" rtlCol="0" anchor="t">
            <a:normAutofit/>
          </a:bodyPr>
          <a:lstStyle/>
          <a:p>
            <a:r>
              <a:rPr lang="en-US" b="1">
                <a:ea typeface="+mn-lt"/>
                <a:cs typeface="+mn-lt"/>
              </a:rPr>
              <a:t>Ideal State for </a:t>
            </a:r>
            <a:r>
              <a:rPr lang="en-US" b="1" err="1">
                <a:ea typeface="+mn-lt"/>
                <a:cs typeface="+mn-lt"/>
              </a:rPr>
              <a:t>AtliQ</a:t>
            </a:r>
            <a:r>
              <a:rPr lang="en-US" b="1">
                <a:ea typeface="+mn-lt"/>
                <a:cs typeface="+mn-lt"/>
              </a:rPr>
              <a:t> Motors to Start Manufacturing Unit</a:t>
            </a:r>
            <a:endParaRPr lang="en-US"/>
          </a:p>
          <a:p>
            <a:r>
              <a:rPr lang="en-US">
                <a:ea typeface="+mn-lt"/>
                <a:cs typeface="+mn-lt"/>
              </a:rPr>
              <a:t>Gujarat offers substantial incentives for setting up manufacturing units, including capital subsidies, land allotment at concessional rates, and power subsidies.</a:t>
            </a:r>
          </a:p>
          <a:p>
            <a:r>
              <a:rPr lang="en-US" b="1">
                <a:ea typeface="+mn-lt"/>
                <a:cs typeface="+mn-lt"/>
              </a:rPr>
              <a:t>Top 3 Recommendations for </a:t>
            </a:r>
            <a:r>
              <a:rPr lang="en-US" b="1" err="1">
                <a:ea typeface="+mn-lt"/>
                <a:cs typeface="+mn-lt"/>
              </a:rPr>
              <a:t>AtliQ</a:t>
            </a:r>
            <a:r>
              <a:rPr lang="en-US" b="1">
                <a:ea typeface="+mn-lt"/>
                <a:cs typeface="+mn-lt"/>
              </a:rPr>
              <a:t> Motors</a:t>
            </a:r>
            <a:endParaRPr lang="en-US">
              <a:ea typeface="+mn-lt"/>
              <a:cs typeface="+mn-lt"/>
            </a:endParaRPr>
          </a:p>
          <a:p>
            <a:r>
              <a:rPr lang="en-US"/>
              <a:t>Focus on Affordable EV models</a:t>
            </a:r>
          </a:p>
          <a:p>
            <a:r>
              <a:rPr lang="en-US"/>
              <a:t>Expand charging Infrastructure Partnerships</a:t>
            </a:r>
          </a:p>
          <a:p>
            <a:r>
              <a:rPr lang="en-US"/>
              <a:t>Leverage Digital Marketing</a:t>
            </a:r>
          </a:p>
          <a:p>
            <a:endParaRPr lang="en-US"/>
          </a:p>
        </p:txBody>
      </p:sp>
    </p:spTree>
    <p:extLst>
      <p:ext uri="{BB962C8B-B14F-4D97-AF65-F5344CB8AC3E}">
        <p14:creationId xmlns:p14="http://schemas.microsoft.com/office/powerpoint/2010/main" val="3647760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0BB172-82E8-F972-D237-20CBFD7E01D8}"/>
              </a:ext>
            </a:extLst>
          </p:cNvPr>
          <p:cNvSpPr>
            <a:spLocks noGrp="1"/>
          </p:cNvSpPr>
          <p:nvPr>
            <p:ph type="title"/>
          </p:nvPr>
        </p:nvSpPr>
        <p:spPr>
          <a:xfrm>
            <a:off x="640079" y="1371601"/>
            <a:ext cx="10890929" cy="1097280"/>
          </a:xfrm>
        </p:spPr>
        <p:txBody>
          <a:bodyPr anchor="t">
            <a:normAutofit/>
          </a:bodyPr>
          <a:lstStyle/>
          <a:p>
            <a:r>
              <a:rPr lang="en-US"/>
              <a:t>Introduction</a:t>
            </a:r>
          </a:p>
        </p:txBody>
      </p:sp>
      <p:sp>
        <p:nvSpPr>
          <p:cNvPr id="3" name="Text Placeholder 2">
            <a:extLst>
              <a:ext uri="{FF2B5EF4-FFF2-40B4-BE49-F238E27FC236}">
                <a16:creationId xmlns:a16="http://schemas.microsoft.com/office/drawing/2014/main" id="{689A5861-814C-9C0B-2C3A-DE4ADB913013}"/>
              </a:ext>
            </a:extLst>
          </p:cNvPr>
          <p:cNvSpPr>
            <a:spLocks noGrp="1"/>
          </p:cNvSpPr>
          <p:nvPr>
            <p:ph idx="1"/>
          </p:nvPr>
        </p:nvSpPr>
        <p:spPr>
          <a:xfrm>
            <a:off x="640079" y="2633472"/>
            <a:ext cx="10890929" cy="3666744"/>
          </a:xfrm>
        </p:spPr>
        <p:txBody>
          <a:bodyPr vert="horz" lIns="91440" tIns="45720" rIns="91440" bIns="45720" rtlCol="0">
            <a:normAutofit/>
          </a:bodyPr>
          <a:lstStyle/>
          <a:p>
            <a:pPr>
              <a:buNone/>
            </a:pPr>
            <a:endParaRPr lang="en-US">
              <a:latin typeface="Helvetica"/>
              <a:cs typeface="Helvetica"/>
            </a:endParaRPr>
          </a:p>
          <a:p>
            <a:pPr marL="0" indent="0">
              <a:buNone/>
            </a:pPr>
            <a:r>
              <a:rPr lang="en-US" err="1">
                <a:latin typeface="Grandview Display"/>
                <a:cs typeface="Helvetica"/>
              </a:rPr>
              <a:t>AtliQ</a:t>
            </a:r>
            <a:r>
              <a:rPr lang="en-US">
                <a:latin typeface="Grandview Display"/>
                <a:cs typeface="Helvetica"/>
              </a:rPr>
              <a:t> </a:t>
            </a:r>
            <a:r>
              <a:rPr lang="en-US">
                <a:ea typeface="+mn-lt"/>
                <a:cs typeface="+mn-lt"/>
              </a:rPr>
              <a:t>Motors is an automotive giant from the USA specializing in electric vehicles (EV). In the last 5 years, their market share rose to 25% in electric and hybrid vehicles segment in North America.</a:t>
            </a:r>
            <a:endParaRPr lang="en-US"/>
          </a:p>
          <a:p>
            <a:pPr marL="0" indent="0">
              <a:buNone/>
            </a:pPr>
            <a:endParaRPr lang="en-US">
              <a:latin typeface="Grandview Display"/>
              <a:cs typeface="Helvetica"/>
            </a:endParaRPr>
          </a:p>
        </p:txBody>
      </p:sp>
      <p:cxnSp>
        <p:nvCxnSpPr>
          <p:cNvPr id="21" name="Straight Connector 20">
            <a:extLst>
              <a:ext uri="{FF2B5EF4-FFF2-40B4-BE49-F238E27FC236}">
                <a16:creationId xmlns:a16="http://schemas.microsoft.com/office/drawing/2014/main" id="{EB1E2835-13A9-CE41-5BA6-8BF45C9EE0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0585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37580D-1176-4083-A9A1-BD8ED0899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7F87B5-AEE0-9463-0078-634F757F1A84}"/>
              </a:ext>
            </a:extLst>
          </p:cNvPr>
          <p:cNvSpPr>
            <a:spLocks noGrp="1"/>
          </p:cNvSpPr>
          <p:nvPr>
            <p:ph type="title"/>
          </p:nvPr>
        </p:nvSpPr>
        <p:spPr>
          <a:xfrm>
            <a:off x="914400" y="1371600"/>
            <a:ext cx="10360152" cy="1139911"/>
          </a:xfrm>
        </p:spPr>
        <p:txBody>
          <a:bodyPr>
            <a:normAutofit/>
          </a:bodyPr>
          <a:lstStyle/>
          <a:p>
            <a:r>
              <a:rPr lang="en-US"/>
              <a:t>Conclusion</a:t>
            </a:r>
          </a:p>
        </p:txBody>
      </p:sp>
      <p:cxnSp>
        <p:nvCxnSpPr>
          <p:cNvPr id="11" name="Straight Connector 10">
            <a:extLst>
              <a:ext uri="{FF2B5EF4-FFF2-40B4-BE49-F238E27FC236}">
                <a16:creationId xmlns:a16="http://schemas.microsoft.com/office/drawing/2014/main" id="{B9C96FDC-E4C2-7D8A-44BA-572E7CD9E8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1585" y="1027306"/>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47E5B7D2-949C-ADF8-2355-4C626449C3C8}"/>
              </a:ext>
            </a:extLst>
          </p:cNvPr>
          <p:cNvGraphicFramePr>
            <a:graphicFrameLocks noGrp="1"/>
          </p:cNvGraphicFramePr>
          <p:nvPr>
            <p:ph idx="1"/>
            <p:extLst>
              <p:ext uri="{D42A27DB-BD31-4B8C-83A1-F6EECF244321}">
                <p14:modId xmlns:p14="http://schemas.microsoft.com/office/powerpoint/2010/main" val="876813182"/>
              </p:ext>
            </p:extLst>
          </p:nvPr>
        </p:nvGraphicFramePr>
        <p:xfrm>
          <a:off x="914400" y="2607561"/>
          <a:ext cx="10363200" cy="36903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469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2D0BE-8FBF-01B1-5FA1-FF86EDD9AD16}"/>
              </a:ext>
            </a:extLst>
          </p:cNvPr>
          <p:cNvSpPr>
            <a:spLocks noGrp="1"/>
          </p:cNvSpPr>
          <p:nvPr>
            <p:ph type="title"/>
          </p:nvPr>
        </p:nvSpPr>
        <p:spPr>
          <a:xfrm flipH="1">
            <a:off x="8353440" y="2521926"/>
            <a:ext cx="2918005" cy="1422416"/>
          </a:xfrm>
        </p:spPr>
        <p:txBody>
          <a:bodyPr/>
          <a:lstStyle/>
          <a:p>
            <a:r>
              <a:rPr lang="en-US"/>
              <a:t>Thank you</a:t>
            </a:r>
          </a:p>
        </p:txBody>
      </p:sp>
      <p:sp>
        <p:nvSpPr>
          <p:cNvPr id="4" name="Text Placeholder 3">
            <a:extLst>
              <a:ext uri="{FF2B5EF4-FFF2-40B4-BE49-F238E27FC236}">
                <a16:creationId xmlns:a16="http://schemas.microsoft.com/office/drawing/2014/main" id="{3C6C780C-F1D7-8CA3-24EB-9CB9B3C9599D}"/>
              </a:ext>
            </a:extLst>
          </p:cNvPr>
          <p:cNvSpPr>
            <a:spLocks noGrp="1"/>
          </p:cNvSpPr>
          <p:nvPr>
            <p:ph type="body" sz="half" idx="2"/>
          </p:nvPr>
        </p:nvSpPr>
        <p:spPr>
          <a:xfrm>
            <a:off x="8355331" y="3529012"/>
            <a:ext cx="1602705" cy="838249"/>
          </a:xfrm>
        </p:spPr>
        <p:txBody>
          <a:bodyPr vert="horz" lIns="91440" tIns="45720" rIns="91440" bIns="45720" rtlCol="0" anchor="t">
            <a:normAutofit/>
          </a:bodyPr>
          <a:lstStyle/>
          <a:p>
            <a:r>
              <a:rPr lang="en-US"/>
              <a:t>Prepared by</a:t>
            </a:r>
          </a:p>
          <a:p>
            <a:r>
              <a:rPr lang="en-US"/>
              <a:t>Rishi </a:t>
            </a:r>
            <a:r>
              <a:rPr lang="en-US" err="1"/>
              <a:t>Jhangili</a:t>
            </a:r>
          </a:p>
        </p:txBody>
      </p:sp>
      <p:pic>
        <p:nvPicPr>
          <p:cNvPr id="10" name="Picture Placeholder 9" descr="A diagram of a battery charger&#10;&#10;Description automatically generated">
            <a:extLst>
              <a:ext uri="{FF2B5EF4-FFF2-40B4-BE49-F238E27FC236}">
                <a16:creationId xmlns:a16="http://schemas.microsoft.com/office/drawing/2014/main" id="{FF3DDEFD-C673-6981-E1A6-133D6DAA4AE5}"/>
              </a:ext>
            </a:extLst>
          </p:cNvPr>
          <p:cNvPicPr>
            <a:picLocks noGrp="1" noChangeAspect="1"/>
          </p:cNvPicPr>
          <p:nvPr>
            <p:ph type="pic" idx="1"/>
          </p:nvPr>
        </p:nvPicPr>
        <p:blipFill>
          <a:blip r:embed="rId2">
            <a:extLst>
              <a:ext uri="{837473B0-CC2E-450A-ABE3-18F120FF3D39}">
                <a1611:picAttrSrcUrl xmlns:a1611="http://schemas.microsoft.com/office/drawing/2016/11/main" r:id="rId3"/>
              </a:ext>
            </a:extLst>
          </a:blip>
          <a:stretch/>
        </p:blipFill>
        <p:spPr>
          <a:xfrm>
            <a:off x="838288" y="1399616"/>
            <a:ext cx="6523285" cy="3670110"/>
          </a:xfrm>
          <a:prstGeom prst="rect">
            <a:avLst/>
          </a:prstGeom>
        </p:spPr>
      </p:pic>
      <p:sp>
        <p:nvSpPr>
          <p:cNvPr id="11" name="TextBox 10">
            <a:extLst>
              <a:ext uri="{FF2B5EF4-FFF2-40B4-BE49-F238E27FC236}">
                <a16:creationId xmlns:a16="http://schemas.microsoft.com/office/drawing/2014/main" id="{628B7EA8-BAD8-18E9-0246-6D4C2028A992}"/>
              </a:ext>
            </a:extLst>
          </p:cNvPr>
          <p:cNvSpPr txBox="1"/>
          <p:nvPr/>
        </p:nvSpPr>
        <p:spPr>
          <a:xfrm>
            <a:off x="4937125" y="6199188"/>
            <a:ext cx="6592888" cy="317500"/>
          </a:xfrm>
          <a:prstGeom prst="rect">
            <a:avLst/>
          </a:prstGeom>
        </p:spPr>
        <p:txBody>
          <a:bodyPr lIns="91440" tIns="45720" rIns="91440" bIns="45720" anchor="t">
            <a:normAutofit fontScale="92500" lnSpcReduction="20000"/>
          </a:bodyPr>
          <a:lstStyle/>
          <a:p>
            <a:endParaRPr lang="en-US"/>
          </a:p>
        </p:txBody>
      </p:sp>
    </p:spTree>
    <p:extLst>
      <p:ext uri="{BB962C8B-B14F-4D97-AF65-F5344CB8AC3E}">
        <p14:creationId xmlns:p14="http://schemas.microsoft.com/office/powerpoint/2010/main" val="1447237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BB172-82E8-F972-D237-20CBFD7E01D8}"/>
              </a:ext>
            </a:extLst>
          </p:cNvPr>
          <p:cNvSpPr>
            <a:spLocks noGrp="1"/>
          </p:cNvSpPr>
          <p:nvPr>
            <p:ph type="title"/>
          </p:nvPr>
        </p:nvSpPr>
        <p:spPr/>
        <p:txBody>
          <a:bodyPr/>
          <a:lstStyle/>
          <a:p>
            <a:r>
              <a:rPr lang="en-US"/>
              <a:t>Problem Statement</a:t>
            </a:r>
          </a:p>
        </p:txBody>
      </p:sp>
      <p:sp>
        <p:nvSpPr>
          <p:cNvPr id="3" name="Text Placeholder 2">
            <a:extLst>
              <a:ext uri="{FF2B5EF4-FFF2-40B4-BE49-F238E27FC236}">
                <a16:creationId xmlns:a16="http://schemas.microsoft.com/office/drawing/2014/main" id="{689A5861-814C-9C0B-2C3A-DE4ADB913013}"/>
              </a:ext>
            </a:extLst>
          </p:cNvPr>
          <p:cNvSpPr>
            <a:spLocks noGrp="1"/>
          </p:cNvSpPr>
          <p:nvPr>
            <p:ph idx="1"/>
          </p:nvPr>
        </p:nvSpPr>
        <p:spPr/>
        <p:txBody>
          <a:bodyPr vert="horz" lIns="91440" tIns="45720" rIns="91440" bIns="45720" rtlCol="0" anchor="t">
            <a:normAutofit/>
          </a:bodyPr>
          <a:lstStyle/>
          <a:p>
            <a:pPr marL="0" indent="0">
              <a:buNone/>
            </a:pPr>
            <a:r>
              <a:rPr lang="en-US"/>
              <a:t>As a </a:t>
            </a:r>
            <a:r>
              <a:rPr lang="en-US">
                <a:ea typeface="+mn-lt"/>
                <a:cs typeface="+mn-lt"/>
              </a:rPr>
              <a:t>part of their expansion plans, they wanted to launch their bestselling models in India where their market share is less than 2%. Bruce </a:t>
            </a:r>
            <a:r>
              <a:rPr lang="en-US" err="1">
                <a:ea typeface="+mn-lt"/>
                <a:cs typeface="+mn-lt"/>
              </a:rPr>
              <a:t>Haryali</a:t>
            </a:r>
            <a:r>
              <a:rPr lang="en-US">
                <a:ea typeface="+mn-lt"/>
                <a:cs typeface="+mn-lt"/>
              </a:rPr>
              <a:t>, the chief of </a:t>
            </a:r>
            <a:r>
              <a:rPr lang="en-US" err="1">
                <a:ea typeface="+mn-lt"/>
                <a:cs typeface="+mn-lt"/>
              </a:rPr>
              <a:t>AtliQ</a:t>
            </a:r>
            <a:r>
              <a:rPr lang="en-US">
                <a:ea typeface="+mn-lt"/>
                <a:cs typeface="+mn-lt"/>
              </a:rPr>
              <a:t> Motors India wanted to do a detailed market study of existing EV/Hybrid market in India before proceeding further. Bruce gave this task to the data analytics team of </a:t>
            </a:r>
            <a:r>
              <a:rPr lang="en-US" err="1">
                <a:ea typeface="+mn-lt"/>
                <a:cs typeface="+mn-lt"/>
              </a:rPr>
              <a:t>AtliQ</a:t>
            </a:r>
            <a:r>
              <a:rPr lang="en-US">
                <a:ea typeface="+mn-lt"/>
                <a:cs typeface="+mn-lt"/>
              </a:rPr>
              <a:t> motors and Peter Pandey is the data analyst working in this team.</a:t>
            </a:r>
            <a:endParaRPr lang="en-US" sz="1000">
              <a:latin typeface="Helvetica"/>
              <a:ea typeface="+mn-lt"/>
              <a:cs typeface="Helvetica"/>
            </a:endParaRPr>
          </a:p>
          <a:p>
            <a:pPr marL="0" indent="0">
              <a:buNone/>
            </a:pPr>
            <a:endParaRPr lang="en-US">
              <a:ea typeface="+mn-lt"/>
              <a:cs typeface="+mn-lt"/>
            </a:endParaRPr>
          </a:p>
          <a:p>
            <a:pPr marL="0" indent="0">
              <a:buNone/>
            </a:pPr>
            <a:endParaRPr lang="en-US">
              <a:ea typeface="+mn-lt"/>
              <a:cs typeface="+mn-lt"/>
            </a:endParaRPr>
          </a:p>
          <a:p>
            <a:pPr marL="0" indent="0">
              <a:buNone/>
            </a:pPr>
            <a:endParaRPr lang="en-US">
              <a:ea typeface="+mn-lt"/>
              <a:cs typeface="+mn-lt"/>
            </a:endParaRPr>
          </a:p>
        </p:txBody>
      </p:sp>
    </p:spTree>
    <p:extLst>
      <p:ext uri="{BB962C8B-B14F-4D97-AF65-F5344CB8AC3E}">
        <p14:creationId xmlns:p14="http://schemas.microsoft.com/office/powerpoint/2010/main" val="4240476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BB172-82E8-F972-D237-20CBFD7E01D8}"/>
              </a:ext>
            </a:extLst>
          </p:cNvPr>
          <p:cNvSpPr>
            <a:spLocks noGrp="1"/>
          </p:cNvSpPr>
          <p:nvPr>
            <p:ph type="title"/>
          </p:nvPr>
        </p:nvSpPr>
        <p:spPr/>
        <p:txBody>
          <a:bodyPr/>
          <a:lstStyle/>
          <a:p>
            <a:r>
              <a:rPr lang="en-US"/>
              <a:t>Process</a:t>
            </a:r>
          </a:p>
        </p:txBody>
      </p:sp>
      <p:graphicFrame>
        <p:nvGraphicFramePr>
          <p:cNvPr id="5" name="Text Placeholder 2">
            <a:extLst>
              <a:ext uri="{FF2B5EF4-FFF2-40B4-BE49-F238E27FC236}">
                <a16:creationId xmlns:a16="http://schemas.microsoft.com/office/drawing/2014/main" id="{AD9F39B2-7194-9D9F-FDCA-968D39F1C308}"/>
              </a:ext>
            </a:extLst>
          </p:cNvPr>
          <p:cNvGraphicFramePr>
            <a:graphicFrameLocks noGrp="1"/>
          </p:cNvGraphicFramePr>
          <p:nvPr>
            <p:ph idx="1"/>
          </p:nvPr>
        </p:nvGraphicFramePr>
        <p:xfrm>
          <a:off x="640080" y="2633472"/>
          <a:ext cx="10890928" cy="356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6162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1EB3AF-4557-B7DC-E8E3-8B1C41093175}"/>
              </a:ext>
            </a:extLst>
          </p:cNvPr>
          <p:cNvSpPr>
            <a:spLocks noGrp="1"/>
          </p:cNvSpPr>
          <p:nvPr>
            <p:ph type="title"/>
          </p:nvPr>
        </p:nvSpPr>
        <p:spPr>
          <a:xfrm>
            <a:off x="655473" y="906703"/>
            <a:ext cx="3308466" cy="4168216"/>
          </a:xfrm>
        </p:spPr>
        <p:txBody>
          <a:bodyPr anchor="t">
            <a:normAutofit/>
          </a:bodyPr>
          <a:lstStyle/>
          <a:p>
            <a:r>
              <a:rPr lang="en-US" sz="3300"/>
              <a:t>Data Understanding</a:t>
            </a:r>
          </a:p>
        </p:txBody>
      </p:sp>
      <p:cxnSp>
        <p:nvCxnSpPr>
          <p:cNvPr id="11" name="Straight Connector 10">
            <a:extLst>
              <a:ext uri="{FF2B5EF4-FFF2-40B4-BE49-F238E27FC236}">
                <a16:creationId xmlns:a16="http://schemas.microsoft.com/office/drawing/2014/main" id="{05ADA91C-AD52-A530-A898-AD6E698745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67E63DAD-56FC-3DCD-4915-C858E6DCF560}"/>
              </a:ext>
            </a:extLst>
          </p:cNvPr>
          <p:cNvGraphicFramePr>
            <a:graphicFrameLocks noGrp="1"/>
          </p:cNvGraphicFramePr>
          <p:nvPr>
            <p:ph idx="1"/>
            <p:extLst>
              <p:ext uri="{D42A27DB-BD31-4B8C-83A1-F6EECF244321}">
                <p14:modId xmlns:p14="http://schemas.microsoft.com/office/powerpoint/2010/main" val="1914076423"/>
              </p:ext>
            </p:extLst>
          </p:nvPr>
        </p:nvGraphicFramePr>
        <p:xfrm>
          <a:off x="4303332" y="891606"/>
          <a:ext cx="7216416" cy="51112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7311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B5987-BDF7-B050-CCEA-45A397C779D0}"/>
              </a:ext>
            </a:extLst>
          </p:cNvPr>
          <p:cNvSpPr>
            <a:spLocks noGrp="1"/>
          </p:cNvSpPr>
          <p:nvPr>
            <p:ph type="title"/>
          </p:nvPr>
        </p:nvSpPr>
        <p:spPr/>
        <p:txBody>
          <a:bodyPr/>
          <a:lstStyle/>
          <a:p>
            <a:r>
              <a:rPr lang="en-US"/>
              <a:t>Data Cleaning</a:t>
            </a:r>
          </a:p>
        </p:txBody>
      </p:sp>
      <p:sp>
        <p:nvSpPr>
          <p:cNvPr id="3" name="Content Placeholder 2">
            <a:extLst>
              <a:ext uri="{FF2B5EF4-FFF2-40B4-BE49-F238E27FC236}">
                <a16:creationId xmlns:a16="http://schemas.microsoft.com/office/drawing/2014/main" id="{39105CE1-6117-D05B-0013-EEA007BE9006}"/>
              </a:ext>
            </a:extLst>
          </p:cNvPr>
          <p:cNvSpPr>
            <a:spLocks noGrp="1"/>
          </p:cNvSpPr>
          <p:nvPr>
            <p:ph idx="1"/>
          </p:nvPr>
        </p:nvSpPr>
        <p:spPr/>
        <p:txBody>
          <a:bodyPr vert="horz" lIns="91440" tIns="45720" rIns="91440" bIns="45720" rtlCol="0" anchor="t">
            <a:normAutofit/>
          </a:bodyPr>
          <a:lstStyle/>
          <a:p>
            <a:pPr marL="0" indent="0">
              <a:buNone/>
            </a:pPr>
            <a:r>
              <a:rPr lang="en-US" b="1"/>
              <a:t>Used Python Pandas for Cleaning</a:t>
            </a:r>
          </a:p>
          <a:p>
            <a:r>
              <a:rPr lang="en-US"/>
              <a:t>The dataset have no null values</a:t>
            </a:r>
            <a:r>
              <a:rPr lang="en-US" b="1"/>
              <a:t> </a:t>
            </a:r>
          </a:p>
          <a:p>
            <a:r>
              <a:rPr lang="en-US"/>
              <a:t>State Dataset shape (2445, 4) and found one change in states 'Andaman &amp; Nicobar' have 2 entries convert to 'Andaman &amp; Nicobar Island' </a:t>
            </a:r>
            <a:endParaRPr lang="en-US" b="1"/>
          </a:p>
          <a:p>
            <a:r>
              <a:rPr lang="en-US"/>
              <a:t>Makers Dataset shape (816, 4) and converted the date format</a:t>
            </a:r>
          </a:p>
          <a:p>
            <a:r>
              <a:rPr lang="en-US"/>
              <a:t>Dim Dataset shape (36, 3) and converted the data format </a:t>
            </a:r>
          </a:p>
          <a:p>
            <a:r>
              <a:rPr lang="en-US"/>
              <a:t>All these Datasets are saved in CSV format with utf-8 encoding for further analysis in SQL.</a:t>
            </a:r>
          </a:p>
          <a:p>
            <a:endParaRPr lang="en-US" b="1"/>
          </a:p>
          <a:p>
            <a:pPr marL="0" indent="0">
              <a:buNone/>
            </a:pPr>
            <a:endParaRPr lang="en-US"/>
          </a:p>
        </p:txBody>
      </p:sp>
    </p:spTree>
    <p:extLst>
      <p:ext uri="{BB962C8B-B14F-4D97-AF65-F5344CB8AC3E}">
        <p14:creationId xmlns:p14="http://schemas.microsoft.com/office/powerpoint/2010/main" val="560213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9CD17-6E50-B179-27A1-BF9E562C80A0}"/>
              </a:ext>
            </a:extLst>
          </p:cNvPr>
          <p:cNvSpPr>
            <a:spLocks noGrp="1"/>
          </p:cNvSpPr>
          <p:nvPr>
            <p:ph type="title"/>
          </p:nvPr>
        </p:nvSpPr>
        <p:spPr/>
        <p:txBody>
          <a:bodyPr/>
          <a:lstStyle/>
          <a:p>
            <a:r>
              <a:rPr lang="en-US"/>
              <a:t>Data Modeling</a:t>
            </a:r>
          </a:p>
        </p:txBody>
      </p:sp>
      <p:pic>
        <p:nvPicPr>
          <p:cNvPr id="5" name="Picture Placeholder 4" descr="A diagram of a company&#10;&#10;Description automatically generated">
            <a:extLst>
              <a:ext uri="{FF2B5EF4-FFF2-40B4-BE49-F238E27FC236}">
                <a16:creationId xmlns:a16="http://schemas.microsoft.com/office/drawing/2014/main" id="{939C7AA8-8924-E58F-5BAF-46A8C21D728E}"/>
              </a:ext>
            </a:extLst>
          </p:cNvPr>
          <p:cNvPicPr>
            <a:picLocks noGrp="1" noChangeAspect="1"/>
          </p:cNvPicPr>
          <p:nvPr>
            <p:ph type="pic" idx="1"/>
          </p:nvPr>
        </p:nvPicPr>
        <p:blipFill>
          <a:blip r:embed="rId2"/>
          <a:stretch/>
        </p:blipFill>
        <p:spPr>
          <a:xfrm>
            <a:off x="4503495" y="491078"/>
            <a:ext cx="7469976" cy="6159817"/>
          </a:xfrm>
          <a:prstGeom prst="rect">
            <a:avLst/>
          </a:prstGeom>
        </p:spPr>
      </p:pic>
    </p:spTree>
    <p:extLst>
      <p:ext uri="{BB962C8B-B14F-4D97-AF65-F5344CB8AC3E}">
        <p14:creationId xmlns:p14="http://schemas.microsoft.com/office/powerpoint/2010/main" val="3765292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B5987-BDF7-B050-CCEA-45A397C779D0}"/>
              </a:ext>
            </a:extLst>
          </p:cNvPr>
          <p:cNvSpPr>
            <a:spLocks noGrp="1"/>
          </p:cNvSpPr>
          <p:nvPr>
            <p:ph type="title"/>
          </p:nvPr>
        </p:nvSpPr>
        <p:spPr/>
        <p:txBody>
          <a:bodyPr/>
          <a:lstStyle/>
          <a:p>
            <a:r>
              <a:rPr lang="en-US"/>
              <a:t>Data Analysis</a:t>
            </a:r>
          </a:p>
        </p:txBody>
      </p:sp>
      <p:sp>
        <p:nvSpPr>
          <p:cNvPr id="5" name="Content Placeholder 4">
            <a:extLst>
              <a:ext uri="{FF2B5EF4-FFF2-40B4-BE49-F238E27FC236}">
                <a16:creationId xmlns:a16="http://schemas.microsoft.com/office/drawing/2014/main" id="{3349FC13-E182-EE2D-7986-7149EAB1B1BC}"/>
              </a:ext>
            </a:extLst>
          </p:cNvPr>
          <p:cNvSpPr>
            <a:spLocks noGrp="1"/>
          </p:cNvSpPr>
          <p:nvPr>
            <p:ph idx="1"/>
          </p:nvPr>
        </p:nvSpPr>
        <p:spPr>
          <a:xfrm>
            <a:off x="640080" y="2198043"/>
            <a:ext cx="10890928" cy="4286291"/>
          </a:xfrm>
        </p:spPr>
        <p:txBody>
          <a:bodyPr vert="horz" lIns="91440" tIns="45720" rIns="91440" bIns="45720" rtlCol="0" anchor="t">
            <a:normAutofit lnSpcReduction="10000"/>
          </a:bodyPr>
          <a:lstStyle/>
          <a:p>
            <a:r>
              <a:rPr lang="en-US"/>
              <a:t>List</a:t>
            </a:r>
            <a:r>
              <a:rPr lang="en-US">
                <a:ea typeface="+mn-lt"/>
                <a:cs typeface="+mn-lt"/>
              </a:rPr>
              <a:t> the top 3 and bottom 3 makers for the fiscal years 2023 and 2024 in terms of the number of 2-wheelers sold.</a:t>
            </a:r>
            <a:endParaRPr lang="en-US"/>
          </a:p>
          <a:p>
            <a:r>
              <a:rPr lang="en-US"/>
              <a:t>Identify</a:t>
            </a:r>
            <a:r>
              <a:rPr lang="en-US">
                <a:ea typeface="+mn-lt"/>
                <a:cs typeface="+mn-lt"/>
              </a:rPr>
              <a:t> the top 5 states with the highest penetration rate in 2-wheeler and 4-wheeler EV sales in FY 2024.</a:t>
            </a:r>
          </a:p>
          <a:p>
            <a:r>
              <a:rPr lang="en-US"/>
              <a:t>List</a:t>
            </a:r>
            <a:r>
              <a:rPr lang="en-US">
                <a:ea typeface="+mn-lt"/>
                <a:cs typeface="+mn-lt"/>
              </a:rPr>
              <a:t> the states with negative penetration (decline) in EV sales from 2022 to 2024?</a:t>
            </a:r>
          </a:p>
          <a:p>
            <a:r>
              <a:rPr lang="en-US"/>
              <a:t>W</a:t>
            </a:r>
            <a:r>
              <a:rPr lang="en-US">
                <a:ea typeface="+mn-lt"/>
                <a:cs typeface="+mn-lt"/>
              </a:rPr>
              <a:t>hat are the quarterly trends based on sales volume for the top 5 EV makers (4-wheelers) from 2022 to 2024?</a:t>
            </a:r>
          </a:p>
          <a:p>
            <a:r>
              <a:rPr lang="en-US"/>
              <a:t>How</a:t>
            </a:r>
            <a:r>
              <a:rPr lang="en-US">
                <a:ea typeface="+mn-lt"/>
                <a:cs typeface="+mn-lt"/>
              </a:rPr>
              <a:t> do the EV sales and penetration rates in Delhi compare to Karnataka for 2024?</a:t>
            </a:r>
          </a:p>
          <a:p>
            <a:r>
              <a:rPr lang="en-US"/>
              <a:t>List</a:t>
            </a:r>
            <a:r>
              <a:rPr lang="en-US">
                <a:ea typeface="+mn-lt"/>
                <a:cs typeface="+mn-lt"/>
              </a:rPr>
              <a:t> down the compounded annual growth rate (CAGR) in 4-wheeler units for the top 5 makers from 2022 to 2024.</a:t>
            </a:r>
          </a:p>
          <a:p>
            <a:endParaRPr lang="en-US"/>
          </a:p>
          <a:p>
            <a:endParaRPr lang="en-US"/>
          </a:p>
          <a:p>
            <a:endParaRPr lang="en-US"/>
          </a:p>
          <a:p>
            <a:endParaRPr lang="en-US"/>
          </a:p>
          <a:p>
            <a:endParaRPr lang="en-US"/>
          </a:p>
          <a:p>
            <a:endParaRPr lang="en-US"/>
          </a:p>
        </p:txBody>
      </p:sp>
    </p:spTree>
    <p:extLst>
      <p:ext uri="{BB962C8B-B14F-4D97-AF65-F5344CB8AC3E}">
        <p14:creationId xmlns:p14="http://schemas.microsoft.com/office/powerpoint/2010/main" val="4253618555"/>
      </p:ext>
    </p:extLst>
  </p:cSld>
  <p:clrMapOvr>
    <a:masterClrMapping/>
  </p:clrMapOvr>
</p:sld>
</file>

<file path=ppt/theme/theme1.xml><?xml version="1.0" encoding="utf-8"?>
<a:theme xmlns:a="http://schemas.openxmlformats.org/drawingml/2006/main" name="DashVTI">
  <a:themeElements>
    <a:clrScheme name="AnalogousFromDarkSeedLeftStep">
      <a:dk1>
        <a:srgbClr val="000000"/>
      </a:dk1>
      <a:lt1>
        <a:srgbClr val="FFFFFF"/>
      </a:lt1>
      <a:dk2>
        <a:srgbClr val="312B1B"/>
      </a:dk2>
      <a:lt2>
        <a:srgbClr val="F1F0F3"/>
      </a:lt2>
      <a:accent1>
        <a:srgbClr val="9CA937"/>
      </a:accent1>
      <a:accent2>
        <a:srgbClr val="BB9131"/>
      </a:accent2>
      <a:accent3>
        <a:srgbClr val="CD6943"/>
      </a:accent3>
      <a:accent4>
        <a:srgbClr val="BB3144"/>
      </a:accent4>
      <a:accent5>
        <a:srgbClr val="CD4390"/>
      </a:accent5>
      <a:accent6>
        <a:srgbClr val="BB31B8"/>
      </a:accent6>
      <a:hlink>
        <a:srgbClr val="C24878"/>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31</Slides>
  <Notes>0</Notes>
  <HiddenSlides>0</HiddenSlide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DashVTI</vt:lpstr>
      <vt:lpstr>Electrifying  India ⚡️</vt:lpstr>
      <vt:lpstr>Content</vt:lpstr>
      <vt:lpstr>Introduction</vt:lpstr>
      <vt:lpstr>Problem Statement</vt:lpstr>
      <vt:lpstr>Process</vt:lpstr>
      <vt:lpstr>Data Understanding</vt:lpstr>
      <vt:lpstr>Data Cleaning</vt:lpstr>
      <vt:lpstr>Data Modeling</vt:lpstr>
      <vt:lpstr>Data Analysis</vt:lpstr>
      <vt:lpstr>Data Analysis</vt:lpstr>
      <vt:lpstr>Top and Bottom 3 makers in 2023</vt:lpstr>
      <vt:lpstr>Top and Bottom 3 makers in 2024</vt:lpstr>
      <vt:lpstr>Top 5 Penetration States</vt:lpstr>
      <vt:lpstr>Negative Penetration Rate in EV(2022-2024)</vt:lpstr>
      <vt:lpstr>Top 5 (4-Wheel) EV makers Quarterly Trends </vt:lpstr>
      <vt:lpstr>Penetration Rate in Delhi and Karnataka for 2024</vt:lpstr>
      <vt:lpstr>Top 5 Makers CAGR </vt:lpstr>
      <vt:lpstr>Top 10 States CAGR</vt:lpstr>
      <vt:lpstr>Monthly EV Sales 2022-24</vt:lpstr>
      <vt:lpstr>Projected EV Sales by 2030</vt:lpstr>
      <vt:lpstr>Revenue Rate of EV in 2022 VS 24</vt:lpstr>
      <vt:lpstr>Revenue Rate of EV in 2023 VS 24</vt:lpstr>
      <vt:lpstr>Uncover Insights</vt:lpstr>
      <vt:lpstr>Uncover Insights</vt:lpstr>
      <vt:lpstr>Uncover Insights</vt:lpstr>
      <vt:lpstr>Secondary Research</vt:lpstr>
      <vt:lpstr>Secondary Research</vt:lpstr>
      <vt:lpstr>Secondary Research</vt:lpstr>
      <vt:lpstr>Secondary Research</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2024-09-02T10:27:32Z</dcterms:created>
  <dcterms:modified xsi:type="dcterms:W3CDTF">2024-09-03T09:42:24Z</dcterms:modified>
</cp:coreProperties>
</file>