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1164-4C52-40F6-9AAB-10054A5A7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D9538-E770-4DFB-96F3-D4B5C45FB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48440-FBE2-4923-A4BE-38D92229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94C5-6EFA-4991-8011-6265006013D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5D72A-5647-4B94-BF0C-1C736171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9F7B2-E5BF-44C1-8A8E-2B6CF6AE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0BBF-A289-47F6-AE18-99DA0E1F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4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1212-0580-443B-B2BB-C3BA19F7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19A95-8AFE-46BE-A322-92D74D04F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CC61A-F9DA-41C4-A557-EBD24C8C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94C5-6EFA-4991-8011-6265006013D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FDC47-D86A-4701-8146-3651D9D7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F9711-1A3C-430B-B68C-3FAE0118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0BBF-A289-47F6-AE18-99DA0E1F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2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258FF-A34E-4085-B590-54B8208F4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BA787-BA07-49BF-87EE-37AC719B9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C4575-BC3C-42AB-8882-888A160A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94C5-6EFA-4991-8011-6265006013D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C52BC-4F2E-4804-A7E3-4E29A7FB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F80C0-5FD7-46CE-B6B8-48B8996E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0BBF-A289-47F6-AE18-99DA0E1F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7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F1D9-3F68-4B92-B52A-8570B338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568F0-71C6-449F-82CD-72EE2C0FB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8D436-8D1F-4036-8521-015306BE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94C5-6EFA-4991-8011-6265006013D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3F41-B450-456D-9867-AC796272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DA00B-7E90-4E07-88E7-80533C15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0BBF-A289-47F6-AE18-99DA0E1F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7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275B-385F-41E1-BF5B-02FA3A2E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CFDFE-C6F0-42D9-9157-5D7173A62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93376-8570-44C2-95E7-0E03AFAF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94C5-6EFA-4991-8011-6265006013D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E2443-235A-4C17-840D-0C62B1FC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4A79C-6669-4FB2-AE09-E4DF39EA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0BBF-A289-47F6-AE18-99DA0E1F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7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6FD4-3FBD-41AE-9688-CE5A224F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9D9B-D5C9-4BA4-9C4F-66EF537C4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A9EE2-3A7A-4975-9153-E5EDE2FE4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95D1F-3778-48B7-9069-B8AA42AA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94C5-6EFA-4991-8011-6265006013D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EE3D4-59EC-4DC1-8168-1E2C3BEE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FDCFD-1E0C-4571-9FE9-82EEF671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0BBF-A289-47F6-AE18-99DA0E1F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9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8C8C-4085-4824-B8EC-EB48E5C51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FBBDF-E6BC-405F-A00C-CBF7C6D7C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559CD-6D3D-42A3-879C-9EE911959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F3410-B6D5-498C-AA5C-16F90EE9D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B6C72-B310-4219-9FFF-008C60860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F98F9-511A-493D-8DAE-7C8C267E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94C5-6EFA-4991-8011-6265006013D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4002A-BBDA-4C87-880D-E5900A86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F50C5-5F1F-4596-B85F-BAA69581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0BBF-A289-47F6-AE18-99DA0E1F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3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1C7D-21A1-40BA-A7DC-30EE23B3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983C8-6507-485F-86E3-38A8E194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94C5-6EFA-4991-8011-6265006013D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49ACF-77CF-4BB1-AA8C-A8B9E355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783C7-A2C0-470C-A7A9-4EFE30F7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0BBF-A289-47F6-AE18-99DA0E1F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4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7DE6E-EA4B-4C36-8DC6-7B90536D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94C5-6EFA-4991-8011-6265006013D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EF51F-5CEB-41E7-90A6-AD5C6C5B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C01FA-FBE2-46A1-BC17-F29A0D78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0BBF-A289-47F6-AE18-99DA0E1F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5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F2CE-C927-41DF-B937-DFE137BFE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C7F4D-934D-4E8B-8978-2A6083DE3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5156A-5923-4A81-8C28-811877A7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B976-F29A-4841-A11C-CD4441AA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94C5-6EFA-4991-8011-6265006013D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2C822-E2EA-4567-9D44-0BE0E0B5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233D4-075D-4D4C-971B-C1AAF5AE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0BBF-A289-47F6-AE18-99DA0E1F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8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28A7-9395-494B-A4DF-37101EAC0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1FB0F-4D96-4A9A-A2B8-48218045F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E703D-D226-4A92-B55F-B0A76510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7BAB1-D9D6-49E8-984F-359BC934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94C5-6EFA-4991-8011-6265006013D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AA4B5-6AF0-4290-9CB2-CDCCB914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5077F-4158-4B6B-A82C-5C73CA3C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0BBF-A289-47F6-AE18-99DA0E1F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5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08693-A1CE-4FCD-896E-33F5F757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8D218-C0C8-42E0-AAC0-05523F3FD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954F9-829C-4B6E-AE79-FBB9A36F4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994C5-6EFA-4991-8011-6265006013D8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FB8F0-6204-4E60-AF76-3381A8EB9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7F4B3-5AB6-449E-A5CA-E36186177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50BBF-A289-47F6-AE18-99DA0E1F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1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7C79ED-0458-4EF8-9D68-E59E2409046C}"/>
              </a:ext>
            </a:extLst>
          </p:cNvPr>
          <p:cNvSpPr/>
          <p:nvPr/>
        </p:nvSpPr>
        <p:spPr>
          <a:xfrm>
            <a:off x="3048000" y="335846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 have </a:t>
            </a:r>
            <a:r>
              <a:rPr lang="en-US" dirty="0" err="1"/>
              <a:t>Html+javascript</a:t>
            </a:r>
            <a:r>
              <a:rPr lang="en-US" dirty="0"/>
              <a:t> multiple </a:t>
            </a:r>
            <a:r>
              <a:rPr lang="en-US" dirty="0" err="1"/>
              <a:t>choise</a:t>
            </a:r>
            <a:r>
              <a:rPr lang="en-US" dirty="0"/>
              <a:t> quiz (MCQ) which works offline </a:t>
            </a:r>
          </a:p>
          <a:p>
            <a:r>
              <a:rPr lang="en-US" dirty="0">
                <a:solidFill>
                  <a:schemeClr val="accent1"/>
                </a:solidFill>
              </a:rPr>
              <a:t>I want 2 simple tasks:</a:t>
            </a:r>
          </a:p>
          <a:p>
            <a:endParaRPr lang="en-US" dirty="0"/>
          </a:p>
          <a:p>
            <a:r>
              <a:rPr lang="en-US" dirty="0"/>
              <a:t>1- student can </a:t>
            </a:r>
            <a:r>
              <a:rPr lang="en-US" dirty="0">
                <a:solidFill>
                  <a:srgbClr val="FF0000"/>
                </a:solidFill>
              </a:rPr>
              <a:t>save his name &amp; student number </a:t>
            </a:r>
            <a:r>
              <a:rPr lang="en-US" dirty="0"/>
              <a:t>in his test so when he save it at the end as pdf we can print the final results.</a:t>
            </a:r>
          </a:p>
          <a:p>
            <a:endParaRPr lang="en-US" dirty="0"/>
          </a:p>
          <a:p>
            <a:r>
              <a:rPr lang="en-US" dirty="0"/>
              <a:t>2- add </a:t>
            </a:r>
            <a:r>
              <a:rPr lang="en-US" dirty="0">
                <a:solidFill>
                  <a:srgbClr val="FF0000"/>
                </a:solidFill>
              </a:rPr>
              <a:t>(save as pdf) </a:t>
            </a:r>
            <a:r>
              <a:rPr lang="en-US" dirty="0"/>
              <a:t>to the final result screen and remove the exit button </a:t>
            </a:r>
            <a:r>
              <a:rPr lang="en-US" dirty="0">
                <a:solidFill>
                  <a:srgbClr val="FF0000"/>
                </a:solidFill>
              </a:rPr>
              <a:t>(Name of saved file must be student number) </a:t>
            </a:r>
            <a:r>
              <a:rPr lang="en-US" dirty="0"/>
              <a:t>which can be made by name of page maybe.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pdf should show student details and score</a:t>
            </a:r>
          </a:p>
          <a:p>
            <a:r>
              <a:rPr lang="en-US" dirty="0">
                <a:solidFill>
                  <a:srgbClr val="FF0000"/>
                </a:solidFill>
              </a:rPr>
              <a:t>if possible to show percentage from 100 would be bonus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exam in local </a:t>
            </a:r>
            <a:r>
              <a:rPr lang="en-US" dirty="0">
                <a:solidFill>
                  <a:srgbClr val="FF0000"/>
                </a:solidFill>
              </a:rPr>
              <a:t>(offline) </a:t>
            </a:r>
            <a:r>
              <a:rPr lang="en-US" dirty="0"/>
              <a:t>computer</a:t>
            </a:r>
          </a:p>
          <a:p>
            <a:r>
              <a:rPr lang="en-US" dirty="0"/>
              <a:t>so the (pdf save script) should work </a:t>
            </a:r>
            <a:r>
              <a:rPr lang="en-US" dirty="0">
                <a:solidFill>
                  <a:srgbClr val="FF0000"/>
                </a:solidFill>
              </a:rPr>
              <a:t>offline</a:t>
            </a:r>
          </a:p>
          <a:p>
            <a:endParaRPr lang="en-US" dirty="0"/>
          </a:p>
          <a:p>
            <a:r>
              <a:rPr lang="en-US" dirty="0"/>
              <a:t>here is video maybe helpful</a:t>
            </a:r>
          </a:p>
          <a:p>
            <a:endParaRPr lang="en-US" dirty="0"/>
          </a:p>
          <a:p>
            <a:r>
              <a:rPr lang="en-US" dirty="0"/>
              <a:t>page to pdf </a:t>
            </a:r>
            <a:r>
              <a:rPr lang="en-US" dirty="0" err="1"/>
              <a:t>js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https://www.youtube.com/watch?v=DV2tAG5E-F0</a:t>
            </a:r>
          </a:p>
        </p:txBody>
      </p:sp>
    </p:spTree>
    <p:extLst>
      <p:ext uri="{BB962C8B-B14F-4D97-AF65-F5344CB8AC3E}">
        <p14:creationId xmlns:p14="http://schemas.microsoft.com/office/powerpoint/2010/main" val="319457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53FE9A8-086B-4FCC-9B2D-6C20AC6E3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63D75C-2A9C-48F0-9BF7-99959652AEC2}"/>
              </a:ext>
            </a:extLst>
          </p:cNvPr>
          <p:cNvSpPr txBox="1"/>
          <p:nvPr/>
        </p:nvSpPr>
        <p:spPr>
          <a:xfrm>
            <a:off x="4305300" y="1103412"/>
            <a:ext cx="1811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Name:</a:t>
            </a:r>
          </a:p>
          <a:p>
            <a:r>
              <a:rPr lang="en-US" dirty="0"/>
              <a:t>Student Number:</a:t>
            </a:r>
          </a:p>
          <a:p>
            <a:r>
              <a:rPr lang="en-US" dirty="0"/>
              <a:t>Date: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2A416E-9C34-4635-A153-F86EF5B16D13}"/>
              </a:ext>
            </a:extLst>
          </p:cNvPr>
          <p:cNvSpPr txBox="1"/>
          <p:nvPr/>
        </p:nvSpPr>
        <p:spPr>
          <a:xfrm>
            <a:off x="2985195" y="1309360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68F148-E283-4521-9785-3DA6B8A7A6B6}"/>
              </a:ext>
            </a:extLst>
          </p:cNvPr>
          <p:cNvCxnSpPr>
            <a:cxnSpLocks/>
          </p:cNvCxnSpPr>
          <p:nvPr/>
        </p:nvCxnSpPr>
        <p:spPr>
          <a:xfrm flipV="1">
            <a:off x="3416300" y="1494026"/>
            <a:ext cx="775395" cy="2540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5D35A7F-1E86-4747-9707-80ADD09616A2}"/>
              </a:ext>
            </a:extLst>
          </p:cNvPr>
          <p:cNvSpPr txBox="1"/>
          <p:nvPr/>
        </p:nvSpPr>
        <p:spPr>
          <a:xfrm>
            <a:off x="6096000" y="1076643"/>
            <a:ext cx="25146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Full 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C16A11-8A18-40F2-AB9A-F2B3CEE8B173}"/>
              </a:ext>
            </a:extLst>
          </p:cNvPr>
          <p:cNvSpPr txBox="1"/>
          <p:nvPr/>
        </p:nvSpPr>
        <p:spPr>
          <a:xfrm>
            <a:off x="6096000" y="1411189"/>
            <a:ext cx="25146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Employee Number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4E83A8-43F3-4DE4-8338-8E9E7424B768}"/>
              </a:ext>
            </a:extLst>
          </p:cNvPr>
          <p:cNvSpPr txBox="1"/>
          <p:nvPr/>
        </p:nvSpPr>
        <p:spPr>
          <a:xfrm>
            <a:off x="6096000" y="1758435"/>
            <a:ext cx="25146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Automatically from PC date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78FC4B-9BC5-4CF5-B9AB-8D3CACA0009A}"/>
              </a:ext>
            </a:extLst>
          </p:cNvPr>
          <p:cNvSpPr txBox="1"/>
          <p:nvPr/>
        </p:nvSpPr>
        <p:spPr>
          <a:xfrm>
            <a:off x="397170" y="1309360"/>
            <a:ext cx="211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1st tasks to be done </a:t>
            </a:r>
          </a:p>
        </p:txBody>
      </p:sp>
    </p:spTree>
    <p:extLst>
      <p:ext uri="{BB962C8B-B14F-4D97-AF65-F5344CB8AC3E}">
        <p14:creationId xmlns:p14="http://schemas.microsoft.com/office/powerpoint/2010/main" val="65711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F37D6B-0080-4E2B-BBC3-E48629710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0DD299-44D8-4ACC-8DE9-713236FB03EC}"/>
              </a:ext>
            </a:extLst>
          </p:cNvPr>
          <p:cNvSpPr txBox="1"/>
          <p:nvPr/>
        </p:nvSpPr>
        <p:spPr>
          <a:xfrm>
            <a:off x="4622800" y="4470400"/>
            <a:ext cx="128785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Save as PDF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D710A5-15FB-47E8-BDAC-F1767C77337E}"/>
              </a:ext>
            </a:extLst>
          </p:cNvPr>
          <p:cNvCxnSpPr/>
          <p:nvPr/>
        </p:nvCxnSpPr>
        <p:spPr>
          <a:xfrm flipV="1">
            <a:off x="5511800" y="4038600"/>
            <a:ext cx="266700" cy="31750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A25480-059A-49FA-B62F-93316CA017D2}"/>
              </a:ext>
            </a:extLst>
          </p:cNvPr>
          <p:cNvSpPr txBox="1"/>
          <p:nvPr/>
        </p:nvSpPr>
        <p:spPr>
          <a:xfrm>
            <a:off x="3619500" y="1116112"/>
            <a:ext cx="1811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Name:</a:t>
            </a:r>
          </a:p>
          <a:p>
            <a:r>
              <a:rPr lang="en-US" dirty="0"/>
              <a:t>Student Number:</a:t>
            </a:r>
          </a:p>
          <a:p>
            <a:r>
              <a:rPr lang="en-US" dirty="0"/>
              <a:t>Date: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2E133E-2C5F-47CF-BB75-328548B83A44}"/>
              </a:ext>
            </a:extLst>
          </p:cNvPr>
          <p:cNvSpPr txBox="1"/>
          <p:nvPr/>
        </p:nvSpPr>
        <p:spPr>
          <a:xfrm>
            <a:off x="4950783" y="4043918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51F49B-0CC2-4A4E-ADB8-52875D05E260}"/>
              </a:ext>
            </a:extLst>
          </p:cNvPr>
          <p:cNvSpPr txBox="1"/>
          <p:nvPr/>
        </p:nvSpPr>
        <p:spPr>
          <a:xfrm>
            <a:off x="945182" y="4470400"/>
            <a:ext cx="219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2nd tasks to be done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B8538-5C65-477A-A0AE-C8B251DF2AB8}"/>
              </a:ext>
            </a:extLst>
          </p:cNvPr>
          <p:cNvSpPr txBox="1"/>
          <p:nvPr/>
        </p:nvSpPr>
        <p:spPr>
          <a:xfrm>
            <a:off x="7246416" y="3758168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this button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19590-DB67-4633-887C-5A9F7B53FF34}"/>
              </a:ext>
            </a:extLst>
          </p:cNvPr>
          <p:cNvSpPr txBox="1"/>
          <p:nvPr/>
        </p:nvSpPr>
        <p:spPr>
          <a:xfrm>
            <a:off x="5410200" y="1089343"/>
            <a:ext cx="25146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Mohamed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Eisa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Nagem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F0D174-A340-48D5-8632-B54D79B47459}"/>
              </a:ext>
            </a:extLst>
          </p:cNvPr>
          <p:cNvSpPr txBox="1"/>
          <p:nvPr/>
        </p:nvSpPr>
        <p:spPr>
          <a:xfrm>
            <a:off x="5410200" y="1423889"/>
            <a:ext cx="25146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12970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3BC90B-54A0-4D2E-81F4-2EB39A3C619F}"/>
              </a:ext>
            </a:extLst>
          </p:cNvPr>
          <p:cNvSpPr txBox="1"/>
          <p:nvPr/>
        </p:nvSpPr>
        <p:spPr>
          <a:xfrm>
            <a:off x="5410200" y="1771135"/>
            <a:ext cx="25146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66769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194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2023-08-19T07:41:11Z</dcterms:created>
  <dcterms:modified xsi:type="dcterms:W3CDTF">2023-08-19T08:02:13Z</dcterms:modified>
</cp:coreProperties>
</file>