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469" y="1069102"/>
            <a:ext cx="10363200" cy="1470025"/>
          </a:xfrm>
        </p:spPr>
        <p:txBody>
          <a:bodyPr/>
          <a:lstStyle/>
          <a:p>
            <a:r>
              <a:rPr lang="en-GB" dirty="0"/>
              <a:t>PROJECT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469" y="2721956"/>
            <a:ext cx="3970594" cy="552184"/>
          </a:xfrm>
        </p:spPr>
        <p:txBody>
          <a:bodyPr/>
          <a:lstStyle/>
          <a:p>
            <a:pPr algn="l"/>
            <a:r>
              <a:rPr lang="en-GB" dirty="0"/>
              <a:t>Batch Number:</a:t>
            </a:r>
          </a:p>
          <a:p>
            <a:pPr algn="l"/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183526"/>
              </p:ext>
            </p:extLst>
          </p:nvPr>
        </p:nvGraphicFramePr>
        <p:xfrm>
          <a:off x="630904" y="3274141"/>
          <a:ext cx="5418666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3331634959"/>
                    </a:ext>
                  </a:extLst>
                </a:gridCol>
                <a:gridCol w="3333666">
                  <a:extLst>
                    <a:ext uri="{9D8B030D-6E8A-4147-A177-3AD203B41FA5}">
                      <a16:colId xmlns:a16="http://schemas.microsoft.com/office/drawing/2014/main" val="205491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Roll Number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Student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40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65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314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954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88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0820719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6454795" y="3274140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Under the Supervision of,</a:t>
            </a:r>
          </a:p>
          <a:p>
            <a:endParaRPr lang="en-GB" dirty="0"/>
          </a:p>
          <a:p>
            <a:pPr algn="l"/>
            <a:r>
              <a:rPr lang="en-GB" sz="1700" dirty="0" err="1"/>
              <a:t>Dr.</a:t>
            </a:r>
            <a:r>
              <a:rPr lang="en-GB" sz="1700" dirty="0"/>
              <a:t> / Mr. / Ms.</a:t>
            </a:r>
          </a:p>
          <a:p>
            <a:pPr algn="l"/>
            <a:r>
              <a:rPr lang="en-GB" sz="1700" dirty="0"/>
              <a:t>Professor / Associate Professor / Assistant Professor</a:t>
            </a:r>
          </a:p>
          <a:p>
            <a:pPr algn="l"/>
            <a:r>
              <a:rPr lang="en-GB" sz="1700" dirty="0"/>
              <a:t>School of Computer Science &amp; Engineering</a:t>
            </a:r>
          </a:p>
          <a:p>
            <a:pPr algn="l"/>
            <a:r>
              <a:rPr lang="en-GB" sz="1700" dirty="0"/>
              <a:t>Presidency University</a:t>
            </a:r>
          </a:p>
          <a:p>
            <a:pPr algn="l"/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PIP104 University Project-II</a:t>
            </a:r>
          </a:p>
          <a:p>
            <a:r>
              <a:rPr lang="en-GB" dirty="0"/>
              <a:t>Review-1</a:t>
            </a:r>
          </a:p>
        </p:txBody>
      </p:sp>
    </p:spTree>
    <p:extLst>
      <p:ext uri="{BB962C8B-B14F-4D97-AF65-F5344CB8AC3E}">
        <p14:creationId xmlns:p14="http://schemas.microsoft.com/office/powerpoint/2010/main" val="312264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17</TotalTime>
  <Words>57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Bioinformatics</vt:lpstr>
      <vt:lpstr>PROJECT TITLE</vt:lpstr>
      <vt:lpstr>Introduction</vt:lpstr>
      <vt:lpstr>Literature Review</vt:lpstr>
      <vt:lpstr>Proposed Method</vt:lpstr>
      <vt:lpstr>Objectives</vt:lpstr>
      <vt:lpstr>Methodology</vt:lpstr>
      <vt:lpstr>Timeline of Project</vt:lpstr>
      <vt:lpstr>Expected Outcomes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rishi ragav</cp:lastModifiedBy>
  <cp:revision>13</cp:revision>
  <dcterms:created xsi:type="dcterms:W3CDTF">2023-03-16T03:26:27Z</dcterms:created>
  <dcterms:modified xsi:type="dcterms:W3CDTF">2023-11-01T10:14:49Z</dcterms:modified>
</cp:coreProperties>
</file>