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58" r:id="rId3"/>
    <p:sldId id="259" r:id="rId4"/>
    <p:sldId id="269" r:id="rId5"/>
    <p:sldId id="260" r:id="rId6"/>
    <p:sldId id="261" r:id="rId7"/>
    <p:sldId id="262" r:id="rId8"/>
    <p:sldId id="270" r:id="rId9"/>
    <p:sldId id="263"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7C250E-24C0-44D6-89A0-168DB3F261A2}" v="3" dt="2023-11-07T13:18:36.7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9" d="100"/>
          <a:sy n="89" d="100"/>
        </p:scale>
        <p:origin x="43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shi Ragav V" userId="08048f03-d9b9-4e3c-bbbb-9695fe1f853c" providerId="ADAL" clId="{8D7C250E-24C0-44D6-89A0-168DB3F261A2}"/>
    <pc:docChg chg="custSel addSld delSld modSld">
      <pc:chgData name="Rishi Ragav V" userId="08048f03-d9b9-4e3c-bbbb-9695fe1f853c" providerId="ADAL" clId="{8D7C250E-24C0-44D6-89A0-168DB3F261A2}" dt="2023-11-07T13:19:41.667" v="46" actId="47"/>
      <pc:docMkLst>
        <pc:docMk/>
      </pc:docMkLst>
      <pc:sldChg chg="del">
        <pc:chgData name="Rishi Ragav V" userId="08048f03-d9b9-4e3c-bbbb-9695fe1f853c" providerId="ADAL" clId="{8D7C250E-24C0-44D6-89A0-168DB3F261A2}" dt="2023-11-07T13:18:39.649" v="42" actId="47"/>
        <pc:sldMkLst>
          <pc:docMk/>
          <pc:sldMk cId="3122649492" sldId="256"/>
        </pc:sldMkLst>
      </pc:sldChg>
      <pc:sldChg chg="del">
        <pc:chgData name="Rishi Ragav V" userId="08048f03-d9b9-4e3c-bbbb-9695fe1f853c" providerId="ADAL" clId="{8D7C250E-24C0-44D6-89A0-168DB3F261A2}" dt="2023-11-07T13:19:41.667" v="46" actId="47"/>
        <pc:sldMkLst>
          <pc:docMk/>
          <pc:sldMk cId="3633487232" sldId="257"/>
        </pc:sldMkLst>
      </pc:sldChg>
      <pc:sldChg chg="addSp delSp modSp mod">
        <pc:chgData name="Rishi Ragav V" userId="08048f03-d9b9-4e3c-bbbb-9695fe1f853c" providerId="ADAL" clId="{8D7C250E-24C0-44D6-89A0-168DB3F261A2}" dt="2023-11-07T13:17:21.002" v="36" actId="20577"/>
        <pc:sldMkLst>
          <pc:docMk/>
          <pc:sldMk cId="1923928155" sldId="263"/>
        </pc:sldMkLst>
        <pc:spChg chg="mod">
          <ac:chgData name="Rishi Ragav V" userId="08048f03-d9b9-4e3c-bbbb-9695fe1f853c" providerId="ADAL" clId="{8D7C250E-24C0-44D6-89A0-168DB3F261A2}" dt="2023-11-07T13:17:21.002" v="36" actId="20577"/>
          <ac:spMkLst>
            <pc:docMk/>
            <pc:sldMk cId="1923928155" sldId="263"/>
            <ac:spMk id="2" creationId="{00000000-0000-0000-0000-000000000000}"/>
          </ac:spMkLst>
        </pc:spChg>
        <pc:spChg chg="del">
          <ac:chgData name="Rishi Ragav V" userId="08048f03-d9b9-4e3c-bbbb-9695fe1f853c" providerId="ADAL" clId="{8D7C250E-24C0-44D6-89A0-168DB3F261A2}" dt="2023-11-07T13:17:00.408" v="0" actId="478"/>
          <ac:spMkLst>
            <pc:docMk/>
            <pc:sldMk cId="1923928155" sldId="263"/>
            <ac:spMk id="3" creationId="{00000000-0000-0000-0000-000000000000}"/>
          </ac:spMkLst>
        </pc:spChg>
        <pc:spChg chg="add mod">
          <ac:chgData name="Rishi Ragav V" userId="08048f03-d9b9-4e3c-bbbb-9695fe1f853c" providerId="ADAL" clId="{8D7C250E-24C0-44D6-89A0-168DB3F261A2}" dt="2023-11-07T13:17:01.404" v="1"/>
          <ac:spMkLst>
            <pc:docMk/>
            <pc:sldMk cId="1923928155" sldId="263"/>
            <ac:spMk id="4" creationId="{C4943DC8-739F-C09B-9A9C-A79828556B87}"/>
          </ac:spMkLst>
        </pc:spChg>
        <pc:spChg chg="add mod">
          <ac:chgData name="Rishi Ragav V" userId="08048f03-d9b9-4e3c-bbbb-9695fe1f853c" providerId="ADAL" clId="{8D7C250E-24C0-44D6-89A0-168DB3F261A2}" dt="2023-11-07T13:17:09.290" v="2" actId="1076"/>
          <ac:spMkLst>
            <pc:docMk/>
            <pc:sldMk cId="1923928155" sldId="263"/>
            <ac:spMk id="7" creationId="{913F7CC8-94BE-53A7-5942-715CF4C70BC4}"/>
          </ac:spMkLst>
        </pc:spChg>
        <pc:spChg chg="add mod">
          <ac:chgData name="Rishi Ragav V" userId="08048f03-d9b9-4e3c-bbbb-9695fe1f853c" providerId="ADAL" clId="{8D7C250E-24C0-44D6-89A0-168DB3F261A2}" dt="2023-11-07T13:17:09.290" v="2" actId="1076"/>
          <ac:spMkLst>
            <pc:docMk/>
            <pc:sldMk cId="1923928155" sldId="263"/>
            <ac:spMk id="8" creationId="{C597173D-A8FD-5EC9-AE93-76AD7FB0D89C}"/>
          </ac:spMkLst>
        </pc:spChg>
        <pc:spChg chg="add mod">
          <ac:chgData name="Rishi Ragav V" userId="08048f03-d9b9-4e3c-bbbb-9695fe1f853c" providerId="ADAL" clId="{8D7C250E-24C0-44D6-89A0-168DB3F261A2}" dt="2023-11-07T13:17:09.290" v="2" actId="1076"/>
          <ac:spMkLst>
            <pc:docMk/>
            <pc:sldMk cId="1923928155" sldId="263"/>
            <ac:spMk id="9" creationId="{9FAE06A6-821A-E309-7CEF-D7B08ECA6506}"/>
          </ac:spMkLst>
        </pc:spChg>
        <pc:spChg chg="add mod">
          <ac:chgData name="Rishi Ragav V" userId="08048f03-d9b9-4e3c-bbbb-9695fe1f853c" providerId="ADAL" clId="{8D7C250E-24C0-44D6-89A0-168DB3F261A2}" dt="2023-11-07T13:17:09.290" v="2" actId="1076"/>
          <ac:spMkLst>
            <pc:docMk/>
            <pc:sldMk cId="1923928155" sldId="263"/>
            <ac:spMk id="10" creationId="{55CC93C3-B00E-4433-9B83-2265D439D561}"/>
          </ac:spMkLst>
        </pc:spChg>
        <pc:spChg chg="add mod">
          <ac:chgData name="Rishi Ragav V" userId="08048f03-d9b9-4e3c-bbbb-9695fe1f853c" providerId="ADAL" clId="{8D7C250E-24C0-44D6-89A0-168DB3F261A2}" dt="2023-11-07T13:17:09.290" v="2" actId="1076"/>
          <ac:spMkLst>
            <pc:docMk/>
            <pc:sldMk cId="1923928155" sldId="263"/>
            <ac:spMk id="11" creationId="{73A1DD13-46F5-A10F-9BA6-4374AFE0296D}"/>
          </ac:spMkLst>
        </pc:spChg>
        <pc:spChg chg="add mod">
          <ac:chgData name="Rishi Ragav V" userId="08048f03-d9b9-4e3c-bbbb-9695fe1f853c" providerId="ADAL" clId="{8D7C250E-24C0-44D6-89A0-168DB3F261A2}" dt="2023-11-07T13:17:09.290" v="2" actId="1076"/>
          <ac:spMkLst>
            <pc:docMk/>
            <pc:sldMk cId="1923928155" sldId="263"/>
            <ac:spMk id="12" creationId="{6D916603-3ED7-6989-BD46-D7B9C152C867}"/>
          </ac:spMkLst>
        </pc:spChg>
        <pc:spChg chg="add mod">
          <ac:chgData name="Rishi Ragav V" userId="08048f03-d9b9-4e3c-bbbb-9695fe1f853c" providerId="ADAL" clId="{8D7C250E-24C0-44D6-89A0-168DB3F261A2}" dt="2023-11-07T13:17:09.290" v="2" actId="1076"/>
          <ac:spMkLst>
            <pc:docMk/>
            <pc:sldMk cId="1923928155" sldId="263"/>
            <ac:spMk id="13" creationId="{9C5F7EA3-CE7A-BCF1-EE09-CA1FC3CDB82C}"/>
          </ac:spMkLst>
        </pc:spChg>
        <pc:spChg chg="add mod">
          <ac:chgData name="Rishi Ragav V" userId="08048f03-d9b9-4e3c-bbbb-9695fe1f853c" providerId="ADAL" clId="{8D7C250E-24C0-44D6-89A0-168DB3F261A2}" dt="2023-11-07T13:17:09.290" v="2" actId="1076"/>
          <ac:spMkLst>
            <pc:docMk/>
            <pc:sldMk cId="1923928155" sldId="263"/>
            <ac:spMk id="14" creationId="{818FDE9E-841C-CDBD-DCC5-F5B8B0BDEDAD}"/>
          </ac:spMkLst>
        </pc:spChg>
        <pc:spChg chg="add mod">
          <ac:chgData name="Rishi Ragav V" userId="08048f03-d9b9-4e3c-bbbb-9695fe1f853c" providerId="ADAL" clId="{8D7C250E-24C0-44D6-89A0-168DB3F261A2}" dt="2023-11-07T13:17:09.290" v="2" actId="1076"/>
          <ac:spMkLst>
            <pc:docMk/>
            <pc:sldMk cId="1923928155" sldId="263"/>
            <ac:spMk id="15" creationId="{A387BB0A-F1DA-2CA8-CE72-F91D775FF85F}"/>
          </ac:spMkLst>
        </pc:spChg>
        <pc:spChg chg="add mod">
          <ac:chgData name="Rishi Ragav V" userId="08048f03-d9b9-4e3c-bbbb-9695fe1f853c" providerId="ADAL" clId="{8D7C250E-24C0-44D6-89A0-168DB3F261A2}" dt="2023-11-07T13:17:09.290" v="2" actId="1076"/>
          <ac:spMkLst>
            <pc:docMk/>
            <pc:sldMk cId="1923928155" sldId="263"/>
            <ac:spMk id="20" creationId="{70BA59CD-F5F7-2E46-D2EA-5AF609E67431}"/>
          </ac:spMkLst>
        </pc:spChg>
        <pc:spChg chg="add mod">
          <ac:chgData name="Rishi Ragav V" userId="08048f03-d9b9-4e3c-bbbb-9695fe1f853c" providerId="ADAL" clId="{8D7C250E-24C0-44D6-89A0-168DB3F261A2}" dt="2023-11-07T13:17:09.290" v="2" actId="1076"/>
          <ac:spMkLst>
            <pc:docMk/>
            <pc:sldMk cId="1923928155" sldId="263"/>
            <ac:spMk id="21" creationId="{68A94F69-A926-BAC4-5BC8-E08C19C86EC5}"/>
          </ac:spMkLst>
        </pc:spChg>
        <pc:spChg chg="add mod">
          <ac:chgData name="Rishi Ragav V" userId="08048f03-d9b9-4e3c-bbbb-9695fe1f853c" providerId="ADAL" clId="{8D7C250E-24C0-44D6-89A0-168DB3F261A2}" dt="2023-11-07T13:17:09.290" v="2" actId="1076"/>
          <ac:spMkLst>
            <pc:docMk/>
            <pc:sldMk cId="1923928155" sldId="263"/>
            <ac:spMk id="22" creationId="{88F3FA86-A472-0288-16DB-BC4DF3DE7CAD}"/>
          </ac:spMkLst>
        </pc:spChg>
        <pc:spChg chg="add mod">
          <ac:chgData name="Rishi Ragav V" userId="08048f03-d9b9-4e3c-bbbb-9695fe1f853c" providerId="ADAL" clId="{8D7C250E-24C0-44D6-89A0-168DB3F261A2}" dt="2023-11-07T13:17:09.290" v="2" actId="1076"/>
          <ac:spMkLst>
            <pc:docMk/>
            <pc:sldMk cId="1923928155" sldId="263"/>
            <ac:spMk id="23" creationId="{34FFB4E2-8D3F-D05D-CFCB-FC5EF46F00D6}"/>
          </ac:spMkLst>
        </pc:spChg>
        <pc:spChg chg="add mod">
          <ac:chgData name="Rishi Ragav V" userId="08048f03-d9b9-4e3c-bbbb-9695fe1f853c" providerId="ADAL" clId="{8D7C250E-24C0-44D6-89A0-168DB3F261A2}" dt="2023-11-07T13:17:09.290" v="2" actId="1076"/>
          <ac:spMkLst>
            <pc:docMk/>
            <pc:sldMk cId="1923928155" sldId="263"/>
            <ac:spMk id="24" creationId="{003D2BE0-7603-CCE0-9800-A81FB1DE8BFD}"/>
          </ac:spMkLst>
        </pc:spChg>
        <pc:spChg chg="add mod">
          <ac:chgData name="Rishi Ragav V" userId="08048f03-d9b9-4e3c-bbbb-9695fe1f853c" providerId="ADAL" clId="{8D7C250E-24C0-44D6-89A0-168DB3F261A2}" dt="2023-11-07T13:17:09.290" v="2" actId="1076"/>
          <ac:spMkLst>
            <pc:docMk/>
            <pc:sldMk cId="1923928155" sldId="263"/>
            <ac:spMk id="25" creationId="{C960B250-A94C-9CFA-5D97-12C26E384791}"/>
          </ac:spMkLst>
        </pc:spChg>
        <pc:spChg chg="add mod">
          <ac:chgData name="Rishi Ragav V" userId="08048f03-d9b9-4e3c-bbbb-9695fe1f853c" providerId="ADAL" clId="{8D7C250E-24C0-44D6-89A0-168DB3F261A2}" dt="2023-11-07T13:17:09.290" v="2" actId="1076"/>
          <ac:spMkLst>
            <pc:docMk/>
            <pc:sldMk cId="1923928155" sldId="263"/>
            <ac:spMk id="26" creationId="{76A831C5-40E8-AF2F-428B-E2DD36BB4365}"/>
          </ac:spMkLst>
        </pc:spChg>
        <pc:spChg chg="add mod">
          <ac:chgData name="Rishi Ragav V" userId="08048f03-d9b9-4e3c-bbbb-9695fe1f853c" providerId="ADAL" clId="{8D7C250E-24C0-44D6-89A0-168DB3F261A2}" dt="2023-11-07T13:17:09.290" v="2" actId="1076"/>
          <ac:spMkLst>
            <pc:docMk/>
            <pc:sldMk cId="1923928155" sldId="263"/>
            <ac:spMk id="27" creationId="{002E9232-D70E-A2DF-8B4B-1328ACDBC607}"/>
          </ac:spMkLst>
        </pc:spChg>
        <pc:spChg chg="add mod">
          <ac:chgData name="Rishi Ragav V" userId="08048f03-d9b9-4e3c-bbbb-9695fe1f853c" providerId="ADAL" clId="{8D7C250E-24C0-44D6-89A0-168DB3F261A2}" dt="2023-11-07T13:17:09.290" v="2" actId="1076"/>
          <ac:spMkLst>
            <pc:docMk/>
            <pc:sldMk cId="1923928155" sldId="263"/>
            <ac:spMk id="28" creationId="{19DF99A7-E27E-B7B4-99BA-D3AB70B9610B}"/>
          </ac:spMkLst>
        </pc:spChg>
        <pc:spChg chg="add mod">
          <ac:chgData name="Rishi Ragav V" userId="08048f03-d9b9-4e3c-bbbb-9695fe1f853c" providerId="ADAL" clId="{8D7C250E-24C0-44D6-89A0-168DB3F261A2}" dt="2023-11-07T13:17:09.290" v="2" actId="1076"/>
          <ac:spMkLst>
            <pc:docMk/>
            <pc:sldMk cId="1923928155" sldId="263"/>
            <ac:spMk id="29" creationId="{96959F50-6598-116E-1160-6F0D891B0B4F}"/>
          </ac:spMkLst>
        </pc:spChg>
        <pc:spChg chg="add mod">
          <ac:chgData name="Rishi Ragav V" userId="08048f03-d9b9-4e3c-bbbb-9695fe1f853c" providerId="ADAL" clId="{8D7C250E-24C0-44D6-89A0-168DB3F261A2}" dt="2023-11-07T13:17:09.290" v="2" actId="1076"/>
          <ac:spMkLst>
            <pc:docMk/>
            <pc:sldMk cId="1923928155" sldId="263"/>
            <ac:spMk id="30" creationId="{3D30BFE8-79B1-70C9-C01E-664D62DA5FFA}"/>
          </ac:spMkLst>
        </pc:spChg>
        <pc:spChg chg="add mod">
          <ac:chgData name="Rishi Ragav V" userId="08048f03-d9b9-4e3c-bbbb-9695fe1f853c" providerId="ADAL" clId="{8D7C250E-24C0-44D6-89A0-168DB3F261A2}" dt="2023-11-07T13:17:09.290" v="2" actId="1076"/>
          <ac:spMkLst>
            <pc:docMk/>
            <pc:sldMk cId="1923928155" sldId="263"/>
            <ac:spMk id="31" creationId="{AEB19225-1C26-2BE8-9246-69D4291DF6D3}"/>
          </ac:spMkLst>
        </pc:spChg>
        <pc:spChg chg="add mod">
          <ac:chgData name="Rishi Ragav V" userId="08048f03-d9b9-4e3c-bbbb-9695fe1f853c" providerId="ADAL" clId="{8D7C250E-24C0-44D6-89A0-168DB3F261A2}" dt="2023-11-07T13:17:09.290" v="2" actId="1076"/>
          <ac:spMkLst>
            <pc:docMk/>
            <pc:sldMk cId="1923928155" sldId="263"/>
            <ac:spMk id="32" creationId="{6CF84E5C-FC50-21F8-DE76-8BCA22ECCB45}"/>
          </ac:spMkLst>
        </pc:spChg>
        <pc:spChg chg="add mod">
          <ac:chgData name="Rishi Ragav V" userId="08048f03-d9b9-4e3c-bbbb-9695fe1f853c" providerId="ADAL" clId="{8D7C250E-24C0-44D6-89A0-168DB3F261A2}" dt="2023-11-07T13:17:09.290" v="2" actId="1076"/>
          <ac:spMkLst>
            <pc:docMk/>
            <pc:sldMk cId="1923928155" sldId="263"/>
            <ac:spMk id="33" creationId="{D0CB837A-93C5-347A-1CE1-B006C191977D}"/>
          </ac:spMkLst>
        </pc:spChg>
        <pc:spChg chg="add mod">
          <ac:chgData name="Rishi Ragav V" userId="08048f03-d9b9-4e3c-bbbb-9695fe1f853c" providerId="ADAL" clId="{8D7C250E-24C0-44D6-89A0-168DB3F261A2}" dt="2023-11-07T13:17:09.290" v="2" actId="1076"/>
          <ac:spMkLst>
            <pc:docMk/>
            <pc:sldMk cId="1923928155" sldId="263"/>
            <ac:spMk id="34" creationId="{53413315-25DB-B29B-5118-9D82DAFD6987}"/>
          </ac:spMkLst>
        </pc:spChg>
        <pc:spChg chg="add mod">
          <ac:chgData name="Rishi Ragav V" userId="08048f03-d9b9-4e3c-bbbb-9695fe1f853c" providerId="ADAL" clId="{8D7C250E-24C0-44D6-89A0-168DB3F261A2}" dt="2023-11-07T13:17:09.290" v="2" actId="1076"/>
          <ac:spMkLst>
            <pc:docMk/>
            <pc:sldMk cId="1923928155" sldId="263"/>
            <ac:spMk id="35" creationId="{B29B46C3-1252-39E4-348E-3A9316C0089B}"/>
          </ac:spMkLst>
        </pc:spChg>
        <pc:spChg chg="add mod">
          <ac:chgData name="Rishi Ragav V" userId="08048f03-d9b9-4e3c-bbbb-9695fe1f853c" providerId="ADAL" clId="{8D7C250E-24C0-44D6-89A0-168DB3F261A2}" dt="2023-11-07T13:17:09.290" v="2" actId="1076"/>
          <ac:spMkLst>
            <pc:docMk/>
            <pc:sldMk cId="1923928155" sldId="263"/>
            <ac:spMk id="36" creationId="{0AA3EEFC-D412-F45A-008E-8B574F797E6B}"/>
          </ac:spMkLst>
        </pc:spChg>
        <pc:spChg chg="add mod">
          <ac:chgData name="Rishi Ragav V" userId="08048f03-d9b9-4e3c-bbbb-9695fe1f853c" providerId="ADAL" clId="{8D7C250E-24C0-44D6-89A0-168DB3F261A2}" dt="2023-11-07T13:17:09.290" v="2" actId="1076"/>
          <ac:spMkLst>
            <pc:docMk/>
            <pc:sldMk cId="1923928155" sldId="263"/>
            <ac:spMk id="37" creationId="{64753976-702F-F81D-59C8-4E1172B29AE6}"/>
          </ac:spMkLst>
        </pc:spChg>
        <pc:spChg chg="add mod">
          <ac:chgData name="Rishi Ragav V" userId="08048f03-d9b9-4e3c-bbbb-9695fe1f853c" providerId="ADAL" clId="{8D7C250E-24C0-44D6-89A0-168DB3F261A2}" dt="2023-11-07T13:17:09.290" v="2" actId="1076"/>
          <ac:spMkLst>
            <pc:docMk/>
            <pc:sldMk cId="1923928155" sldId="263"/>
            <ac:spMk id="38" creationId="{995505D6-10C0-3210-62E3-A953733E36E5}"/>
          </ac:spMkLst>
        </pc:spChg>
        <pc:spChg chg="add mod">
          <ac:chgData name="Rishi Ragav V" userId="08048f03-d9b9-4e3c-bbbb-9695fe1f853c" providerId="ADAL" clId="{8D7C250E-24C0-44D6-89A0-168DB3F261A2}" dt="2023-11-07T13:17:09.290" v="2" actId="1076"/>
          <ac:spMkLst>
            <pc:docMk/>
            <pc:sldMk cId="1923928155" sldId="263"/>
            <ac:spMk id="39" creationId="{2B4B1B25-0B9A-C97B-080F-3F769BEF5CCC}"/>
          </ac:spMkLst>
        </pc:spChg>
        <pc:spChg chg="add mod">
          <ac:chgData name="Rishi Ragav V" userId="08048f03-d9b9-4e3c-bbbb-9695fe1f853c" providerId="ADAL" clId="{8D7C250E-24C0-44D6-89A0-168DB3F261A2}" dt="2023-11-07T13:17:09.290" v="2" actId="1076"/>
          <ac:spMkLst>
            <pc:docMk/>
            <pc:sldMk cId="1923928155" sldId="263"/>
            <ac:spMk id="40" creationId="{0A3D3977-F546-193F-E379-F02A7A59C158}"/>
          </ac:spMkLst>
        </pc:spChg>
        <pc:cxnChg chg="add mod">
          <ac:chgData name="Rishi Ragav V" userId="08048f03-d9b9-4e3c-bbbb-9695fe1f853c" providerId="ADAL" clId="{8D7C250E-24C0-44D6-89A0-168DB3F261A2}" dt="2023-11-07T13:17:09.290" v="2" actId="1076"/>
          <ac:cxnSpMkLst>
            <pc:docMk/>
            <pc:sldMk cId="1923928155" sldId="263"/>
            <ac:cxnSpMk id="5" creationId="{141DE5CB-D609-B6ED-1FE8-E16D98C91307}"/>
          </ac:cxnSpMkLst>
        </pc:cxnChg>
        <pc:cxnChg chg="add mod">
          <ac:chgData name="Rishi Ragav V" userId="08048f03-d9b9-4e3c-bbbb-9695fe1f853c" providerId="ADAL" clId="{8D7C250E-24C0-44D6-89A0-168DB3F261A2}" dt="2023-11-07T13:17:09.290" v="2" actId="1076"/>
          <ac:cxnSpMkLst>
            <pc:docMk/>
            <pc:sldMk cId="1923928155" sldId="263"/>
            <ac:cxnSpMk id="6" creationId="{A0652040-C282-5618-D46C-36F1482A7D14}"/>
          </ac:cxnSpMkLst>
        </pc:cxnChg>
        <pc:cxnChg chg="add mod">
          <ac:chgData name="Rishi Ragav V" userId="08048f03-d9b9-4e3c-bbbb-9695fe1f853c" providerId="ADAL" clId="{8D7C250E-24C0-44D6-89A0-168DB3F261A2}" dt="2023-11-07T13:17:09.290" v="2" actId="1076"/>
          <ac:cxnSpMkLst>
            <pc:docMk/>
            <pc:sldMk cId="1923928155" sldId="263"/>
            <ac:cxnSpMk id="16" creationId="{3AF2DEC9-095B-C920-2170-F03B27C587A6}"/>
          </ac:cxnSpMkLst>
        </pc:cxnChg>
        <pc:cxnChg chg="add mod">
          <ac:chgData name="Rishi Ragav V" userId="08048f03-d9b9-4e3c-bbbb-9695fe1f853c" providerId="ADAL" clId="{8D7C250E-24C0-44D6-89A0-168DB3F261A2}" dt="2023-11-07T13:17:09.290" v="2" actId="1076"/>
          <ac:cxnSpMkLst>
            <pc:docMk/>
            <pc:sldMk cId="1923928155" sldId="263"/>
            <ac:cxnSpMk id="17" creationId="{9128FF19-A285-703E-D5A2-2EEF64842D71}"/>
          </ac:cxnSpMkLst>
        </pc:cxnChg>
        <pc:cxnChg chg="add mod">
          <ac:chgData name="Rishi Ragav V" userId="08048f03-d9b9-4e3c-bbbb-9695fe1f853c" providerId="ADAL" clId="{8D7C250E-24C0-44D6-89A0-168DB3F261A2}" dt="2023-11-07T13:17:09.290" v="2" actId="1076"/>
          <ac:cxnSpMkLst>
            <pc:docMk/>
            <pc:sldMk cId="1923928155" sldId="263"/>
            <ac:cxnSpMk id="18" creationId="{5F0F41F0-A247-8B69-25BD-CBC24072247D}"/>
          </ac:cxnSpMkLst>
        </pc:cxnChg>
        <pc:cxnChg chg="add mod">
          <ac:chgData name="Rishi Ragav V" userId="08048f03-d9b9-4e3c-bbbb-9695fe1f853c" providerId="ADAL" clId="{8D7C250E-24C0-44D6-89A0-168DB3F261A2}" dt="2023-11-07T13:17:09.290" v="2" actId="1076"/>
          <ac:cxnSpMkLst>
            <pc:docMk/>
            <pc:sldMk cId="1923928155" sldId="263"/>
            <ac:cxnSpMk id="19" creationId="{1993A1C8-B8C3-7E3F-AD59-70A4BDC141EC}"/>
          </ac:cxnSpMkLst>
        </pc:cxnChg>
      </pc:sldChg>
      <pc:sldChg chg="del">
        <pc:chgData name="Rishi Ragav V" userId="08048f03-d9b9-4e3c-bbbb-9695fe1f853c" providerId="ADAL" clId="{8D7C250E-24C0-44D6-89A0-168DB3F261A2}" dt="2023-11-07T13:17:28.940" v="37" actId="47"/>
        <pc:sldMkLst>
          <pc:docMk/>
          <pc:sldMk cId="2238571193" sldId="264"/>
        </pc:sldMkLst>
      </pc:sldChg>
      <pc:sldChg chg="del">
        <pc:chgData name="Rishi Ragav V" userId="08048f03-d9b9-4e3c-bbbb-9695fe1f853c" providerId="ADAL" clId="{8D7C250E-24C0-44D6-89A0-168DB3F261A2}" dt="2023-11-07T13:17:29.953" v="38" actId="47"/>
        <pc:sldMkLst>
          <pc:docMk/>
          <pc:sldMk cId="3613863315" sldId="265"/>
        </pc:sldMkLst>
      </pc:sldChg>
      <pc:sldChg chg="delSp mod">
        <pc:chgData name="Rishi Ragav V" userId="08048f03-d9b9-4e3c-bbbb-9695fe1f853c" providerId="ADAL" clId="{8D7C250E-24C0-44D6-89A0-168DB3F261A2}" dt="2023-11-07T13:17:34.458" v="39" actId="478"/>
        <pc:sldMkLst>
          <pc:docMk/>
          <pc:sldMk cId="3691672322" sldId="266"/>
        </pc:sldMkLst>
        <pc:spChg chg="del">
          <ac:chgData name="Rishi Ragav V" userId="08048f03-d9b9-4e3c-bbbb-9695fe1f853c" providerId="ADAL" clId="{8D7C250E-24C0-44D6-89A0-168DB3F261A2}" dt="2023-11-07T13:17:34.458" v="39" actId="478"/>
          <ac:spMkLst>
            <pc:docMk/>
            <pc:sldMk cId="3691672322" sldId="266"/>
            <ac:spMk id="2" creationId="{00000000-0000-0000-0000-000000000000}"/>
          </ac:spMkLst>
        </pc:spChg>
      </pc:sldChg>
      <pc:sldChg chg="addSp modSp new mod">
        <pc:chgData name="Rishi Ragav V" userId="08048f03-d9b9-4e3c-bbbb-9695fe1f853c" providerId="ADAL" clId="{8D7C250E-24C0-44D6-89A0-168DB3F261A2}" dt="2023-11-07T13:18:53.251" v="45" actId="2711"/>
        <pc:sldMkLst>
          <pc:docMk/>
          <pc:sldMk cId="1298932514" sldId="267"/>
        </pc:sldMkLst>
        <pc:spChg chg="add mod">
          <ac:chgData name="Rishi Ragav V" userId="08048f03-d9b9-4e3c-bbbb-9695fe1f853c" providerId="ADAL" clId="{8D7C250E-24C0-44D6-89A0-168DB3F261A2}" dt="2023-11-07T13:18:36.738" v="41"/>
          <ac:spMkLst>
            <pc:docMk/>
            <pc:sldMk cId="1298932514" sldId="267"/>
            <ac:spMk id="2" creationId="{E888C17F-68C5-85AF-B12E-2C9A3A81CED6}"/>
          </ac:spMkLst>
        </pc:spChg>
        <pc:spChg chg="add mod">
          <ac:chgData name="Rishi Ragav V" userId="08048f03-d9b9-4e3c-bbbb-9695fe1f853c" providerId="ADAL" clId="{8D7C250E-24C0-44D6-89A0-168DB3F261A2}" dt="2023-11-07T13:18:53.251" v="45" actId="2711"/>
          <ac:spMkLst>
            <pc:docMk/>
            <pc:sldMk cId="1298932514" sldId="267"/>
            <ac:spMk id="3" creationId="{8459ED34-0E84-C684-C265-C5094A75AA4D}"/>
          </ac:spMkLst>
        </pc:spChg>
        <pc:spChg chg="add mod">
          <ac:chgData name="Rishi Ragav V" userId="08048f03-d9b9-4e3c-bbbb-9695fe1f853c" providerId="ADAL" clId="{8D7C250E-24C0-44D6-89A0-168DB3F261A2}" dt="2023-11-07T13:18:36.738" v="41"/>
          <ac:spMkLst>
            <pc:docMk/>
            <pc:sldMk cId="1298932514" sldId="267"/>
            <ac:spMk id="5" creationId="{86E7DCD8-2FDC-5FFA-29D7-7321A47CACE4}"/>
          </ac:spMkLst>
        </pc:spChg>
        <pc:spChg chg="add mod">
          <ac:chgData name="Rishi Ragav V" userId="08048f03-d9b9-4e3c-bbbb-9695fe1f853c" providerId="ADAL" clId="{8D7C250E-24C0-44D6-89A0-168DB3F261A2}" dt="2023-11-07T13:18:42.764" v="44" actId="20577"/>
          <ac:spMkLst>
            <pc:docMk/>
            <pc:sldMk cId="1298932514" sldId="267"/>
            <ac:spMk id="6" creationId="{159237B7-7B24-A07B-24B3-EBAB60FFE92B}"/>
          </ac:spMkLst>
        </pc:spChg>
        <pc:spChg chg="add mod">
          <ac:chgData name="Rishi Ragav V" userId="08048f03-d9b9-4e3c-bbbb-9695fe1f853c" providerId="ADAL" clId="{8D7C250E-24C0-44D6-89A0-168DB3F261A2}" dt="2023-11-07T13:18:36.738" v="41"/>
          <ac:spMkLst>
            <pc:docMk/>
            <pc:sldMk cId="1298932514" sldId="267"/>
            <ac:spMk id="7" creationId="{79B1951A-0957-A469-65C8-47881545B694}"/>
          </ac:spMkLst>
        </pc:spChg>
        <pc:spChg chg="add mod">
          <ac:chgData name="Rishi Ragav V" userId="08048f03-d9b9-4e3c-bbbb-9695fe1f853c" providerId="ADAL" clId="{8D7C250E-24C0-44D6-89A0-168DB3F261A2}" dt="2023-11-07T13:18:36.738" v="41"/>
          <ac:spMkLst>
            <pc:docMk/>
            <pc:sldMk cId="1298932514" sldId="267"/>
            <ac:spMk id="8" creationId="{3E0362FB-7273-A382-C4D3-1663574D8AEE}"/>
          </ac:spMkLst>
        </pc:spChg>
        <pc:graphicFrameChg chg="add mod">
          <ac:chgData name="Rishi Ragav V" userId="08048f03-d9b9-4e3c-bbbb-9695fe1f853c" providerId="ADAL" clId="{8D7C250E-24C0-44D6-89A0-168DB3F261A2}" dt="2023-11-07T13:18:36.738" v="41"/>
          <ac:graphicFrameMkLst>
            <pc:docMk/>
            <pc:sldMk cId="1298932514" sldId="267"/>
            <ac:graphicFrameMk id="4" creationId="{D1AA8295-60CB-7E19-A57A-7D2D29322975}"/>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19/11/2023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19/11/2023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19/11/2023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19/11/2023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19/11/2023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19/11/2023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19/11/2023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19/11/2023</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21" Type="http://schemas.openxmlformats.org/officeDocument/2006/relationships/tags" Target="../tags/tag21.xml"/><Relationship Id="rId34" Type="http://schemas.openxmlformats.org/officeDocument/2006/relationships/tags" Target="../tags/tag34.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slideLayout" Target="../slideLayouts/slideLayout2.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8" Type="http://schemas.openxmlformats.org/officeDocument/2006/relationships/tags" Target="../tags/tag8.xml"/><Relationship Id="rId3"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C17F-68C5-85AF-B12E-2C9A3A81CED6}"/>
              </a:ext>
            </a:extLst>
          </p:cNvPr>
          <p:cNvSpPr txBox="1">
            <a:spLocks/>
          </p:cNvSpPr>
          <p:nvPr/>
        </p:nvSpPr>
        <p:spPr>
          <a:xfrm>
            <a:off x="914400" y="1251930"/>
            <a:ext cx="10363200" cy="1470025"/>
          </a:xfrm>
          <a:prstGeom prst="rect">
            <a:avLst/>
          </a:prstGeom>
        </p:spPr>
        <p:txBody>
          <a:bodyPr/>
          <a:lst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a:lstStyle>
          <a:p>
            <a:pPr algn="ctr"/>
            <a:r>
              <a:rPr lang="en-GB" dirty="0">
                <a:latin typeface="Verdana"/>
                <a:ea typeface="Verdana"/>
              </a:rPr>
              <a:t>PROJECT TITLE - </a:t>
            </a:r>
            <a:r>
              <a:rPr lang="en-IN" kern="1400" spc="-50" dirty="0">
                <a:solidFill>
                  <a:srgbClr val="1D182C"/>
                </a:solidFill>
                <a:latin typeface="Times New Roman"/>
                <a:ea typeface="Times New Roman" panose="02020603050405020304" pitchFamily="18" charset="0"/>
                <a:cs typeface="Times New Roman"/>
              </a:rPr>
              <a:t>Sentinel: Intelligent Multi Camera Face Detection, Recognition And Tracking System For Advanced Video Surveillance</a:t>
            </a:r>
            <a:br>
              <a:rPr lang="en-IN" kern="1400" spc="-50" dirty="0">
                <a:latin typeface="Century Gothic" panose="020B0502020202020204" pitchFamily="34" charset="0"/>
                <a:ea typeface="Times New Roman" panose="02020603050405020304" pitchFamily="18" charset="0"/>
                <a:cs typeface="Times New Roman" panose="02020603050405020304" pitchFamily="18" charset="0"/>
              </a:rPr>
            </a:br>
            <a:endParaRPr lang="en-GB" dirty="0"/>
          </a:p>
        </p:txBody>
      </p:sp>
      <p:sp>
        <p:nvSpPr>
          <p:cNvPr id="3" name="Subtitle 2">
            <a:extLst>
              <a:ext uri="{FF2B5EF4-FFF2-40B4-BE49-F238E27FC236}">
                <a16:creationId xmlns:a16="http://schemas.microsoft.com/office/drawing/2014/main" id="{8459ED34-0E84-C684-C265-C5094A75AA4D}"/>
              </a:ext>
            </a:extLst>
          </p:cNvPr>
          <p:cNvSpPr txBox="1">
            <a:spLocks/>
          </p:cNvSpPr>
          <p:nvPr/>
        </p:nvSpPr>
        <p:spPr>
          <a:xfrm>
            <a:off x="790469" y="2721956"/>
            <a:ext cx="3970594" cy="552184"/>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a:t>Batch Number: G17</a:t>
            </a:r>
          </a:p>
          <a:p>
            <a:endParaRPr lang="en-GB" dirty="0"/>
          </a:p>
        </p:txBody>
      </p:sp>
      <p:graphicFrame>
        <p:nvGraphicFramePr>
          <p:cNvPr id="4" name="Table 3">
            <a:extLst>
              <a:ext uri="{FF2B5EF4-FFF2-40B4-BE49-F238E27FC236}">
                <a16:creationId xmlns:a16="http://schemas.microsoft.com/office/drawing/2014/main" id="{D1AA8295-60CB-7E19-A57A-7D2D29322975}"/>
              </a:ext>
            </a:extLst>
          </p:cNvPr>
          <p:cNvGraphicFramePr>
            <a:graphicFrameLocks noGrp="1"/>
          </p:cNvGraphicFramePr>
          <p:nvPr>
            <p:extLst>
              <p:ext uri="{D42A27DB-BD31-4B8C-83A1-F6EECF244321}">
                <p14:modId xmlns:p14="http://schemas.microsoft.com/office/powerpoint/2010/main" val="3280709561"/>
              </p:ext>
            </p:extLst>
          </p:nvPr>
        </p:nvGraphicFramePr>
        <p:xfrm>
          <a:off x="868410" y="3521544"/>
          <a:ext cx="5418666" cy="222504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a:solidFill>
                            <a:schemeClr val="tx2">
                              <a:lumMod val="75000"/>
                            </a:schemeClr>
                          </a:solidFill>
                        </a:rPr>
                        <a:t>     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a:extLst>
              <a:ext uri="{FF2B5EF4-FFF2-40B4-BE49-F238E27FC236}">
                <a16:creationId xmlns:a16="http://schemas.microsoft.com/office/drawing/2014/main" id="{86E7DCD8-2FDC-5FFA-29D7-7321A47CACE4}"/>
              </a:ext>
            </a:extLst>
          </p:cNvPr>
          <p:cNvSpPr txBox="1">
            <a:spLocks/>
          </p:cNvSpPr>
          <p:nvPr/>
        </p:nvSpPr>
        <p:spPr>
          <a:xfrm>
            <a:off x="7533469" y="3521543"/>
            <a:ext cx="3861644" cy="2433485"/>
          </a:xfrm>
          <a:prstGeom prst="rect">
            <a:avLst/>
          </a:prstGeom>
        </p:spPr>
        <p:txBody>
          <a:bodyPr vert="horz" lIns="91440" tIns="45720" rIns="91440" bIns="45720" rtlCol="0" anchor="t">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a:latin typeface="Verdana"/>
                <a:ea typeface="Verdana"/>
              </a:rPr>
              <a:t>Under the Supervision of,</a:t>
            </a:r>
            <a:endParaRPr lang="en-US"/>
          </a:p>
          <a:p>
            <a:pPr algn="l"/>
            <a:endParaRPr lang="en-GB"/>
          </a:p>
        </p:txBody>
      </p:sp>
      <p:sp>
        <p:nvSpPr>
          <p:cNvPr id="6" name="Subtitle 2">
            <a:extLst>
              <a:ext uri="{FF2B5EF4-FFF2-40B4-BE49-F238E27FC236}">
                <a16:creationId xmlns:a16="http://schemas.microsoft.com/office/drawing/2014/main" id="{159237B7-7B24-A07B-24B3-EBAB60FFE92B}"/>
              </a:ext>
            </a:extLst>
          </p:cNvPr>
          <p:cNvSpPr txBox="1">
            <a:spLocks/>
          </p:cNvSpPr>
          <p:nvPr/>
        </p:nvSpPr>
        <p:spPr>
          <a:xfrm>
            <a:off x="3986772" y="334089"/>
            <a:ext cx="3970594" cy="552184"/>
          </a:xfrm>
          <a:prstGeom prst="rect">
            <a:avLst/>
          </a:prstGeom>
        </p:spPr>
        <p:txBody>
          <a:bodyPr vert="horz" lIns="91440" tIns="45720" rIns="91440" bIns="45720" rtlCol="0" anchor="t">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latin typeface="Verdana"/>
                <a:ea typeface="Verdana"/>
              </a:rPr>
              <a:t>Review-1</a:t>
            </a:r>
            <a:endParaRPr lang="en-GB" dirty="0"/>
          </a:p>
        </p:txBody>
      </p:sp>
      <p:sp>
        <p:nvSpPr>
          <p:cNvPr id="7" name="TextBox 6">
            <a:extLst>
              <a:ext uri="{FF2B5EF4-FFF2-40B4-BE49-F238E27FC236}">
                <a16:creationId xmlns:a16="http://schemas.microsoft.com/office/drawing/2014/main" id="{79B1951A-0957-A469-65C8-47881545B694}"/>
              </a:ext>
            </a:extLst>
          </p:cNvPr>
          <p:cNvSpPr txBox="1"/>
          <p:nvPr/>
        </p:nvSpPr>
        <p:spPr>
          <a:xfrm>
            <a:off x="1158788" y="4013606"/>
            <a:ext cx="5211254" cy="954107"/>
          </a:xfrm>
          <a:prstGeom prst="rect">
            <a:avLst/>
          </a:prstGeom>
          <a:noFill/>
        </p:spPr>
        <p:txBody>
          <a:bodyPr wrap="square" rtlCol="0">
            <a:spAutoFit/>
          </a:bodyPr>
          <a:lstStyle/>
          <a:p>
            <a:r>
              <a:rPr lang="en-US" sz="1400">
                <a:latin typeface="Times New Roman" panose="02020603050405020304" pitchFamily="18" charset="0"/>
                <a:cs typeface="Times New Roman" panose="02020603050405020304" pitchFamily="18" charset="0"/>
              </a:rPr>
              <a:t>20201CAI0128		RISHI RAGAV V</a:t>
            </a:r>
          </a:p>
          <a:p>
            <a:r>
              <a:rPr lang="en-US" sz="1400">
                <a:latin typeface="Times New Roman" panose="02020603050405020304" pitchFamily="18" charset="0"/>
                <a:cs typeface="Times New Roman" panose="02020603050405020304" pitchFamily="18" charset="0"/>
              </a:rPr>
              <a:t>20201CAI0107		ISRAR AHMED</a:t>
            </a:r>
          </a:p>
          <a:p>
            <a:r>
              <a:rPr lang="en-US" sz="1400">
                <a:latin typeface="Times New Roman" panose="02020603050405020304" pitchFamily="18" charset="0"/>
                <a:cs typeface="Times New Roman" panose="02020603050405020304" pitchFamily="18" charset="0"/>
              </a:rPr>
              <a:t>20201CAI0117		RAKSHITH MB</a:t>
            </a:r>
          </a:p>
          <a:p>
            <a:r>
              <a:rPr lang="en-US" sz="1400">
                <a:latin typeface="Times New Roman" panose="02020603050405020304" pitchFamily="18" charset="0"/>
                <a:cs typeface="Times New Roman" panose="02020603050405020304" pitchFamily="18" charset="0"/>
              </a:rPr>
              <a:t>20201CAI0090		MD FAIZAN USMAN SAIT</a:t>
            </a:r>
            <a:endParaRPr lang="en-IN" sz="140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E0362FB-7273-A382-C4D3-1663574D8AEE}"/>
              </a:ext>
            </a:extLst>
          </p:cNvPr>
          <p:cNvSpPr txBox="1"/>
          <p:nvPr/>
        </p:nvSpPr>
        <p:spPr>
          <a:xfrm>
            <a:off x="7570519" y="3933701"/>
            <a:ext cx="4057401" cy="15573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ct val="20000"/>
              </a:spcBef>
            </a:pPr>
            <a:r>
              <a:rPr lang="en-GB" sz="1700" b="1">
                <a:latin typeface="Times New Roman"/>
                <a:cs typeface="Times New Roman"/>
              </a:rPr>
              <a:t>Mr. SK JAMIL AHMED</a:t>
            </a:r>
            <a:endParaRPr lang="en-US" sz="1700">
              <a:latin typeface="Times New Roman"/>
              <a:cs typeface="Times New Roman"/>
            </a:endParaRPr>
          </a:p>
          <a:p>
            <a:pPr>
              <a:spcBef>
                <a:spcPct val="20000"/>
              </a:spcBef>
            </a:pPr>
            <a:r>
              <a:rPr lang="en-GB" sz="1700" b="1">
                <a:solidFill>
                  <a:srgbClr val="17375E"/>
                </a:solidFill>
                <a:latin typeface="Verdana"/>
                <a:ea typeface="Verdana"/>
              </a:rPr>
              <a:t>Assistant Professor</a:t>
            </a:r>
            <a:endParaRPr lang="en-US" sz="1700">
              <a:solidFill>
                <a:srgbClr val="17375E"/>
              </a:solidFill>
              <a:latin typeface="Verdana"/>
              <a:ea typeface="Verdana"/>
            </a:endParaRPr>
          </a:p>
          <a:p>
            <a:pPr>
              <a:spcBef>
                <a:spcPct val="20000"/>
              </a:spcBef>
            </a:pPr>
            <a:r>
              <a:rPr lang="en-GB" sz="1700" b="1">
                <a:solidFill>
                  <a:srgbClr val="17375E"/>
                </a:solidFill>
                <a:latin typeface="Verdana"/>
                <a:ea typeface="Verdana"/>
              </a:rPr>
              <a:t>School of Computer Science &amp; Engineering</a:t>
            </a:r>
            <a:endParaRPr lang="en-US" sz="1700">
              <a:solidFill>
                <a:srgbClr val="17375E"/>
              </a:solidFill>
              <a:latin typeface="Verdana"/>
              <a:ea typeface="Verdana"/>
            </a:endParaRPr>
          </a:p>
          <a:p>
            <a:pPr>
              <a:spcBef>
                <a:spcPct val="20000"/>
              </a:spcBef>
            </a:pPr>
            <a:r>
              <a:rPr lang="en-GB" sz="1700" b="1">
                <a:solidFill>
                  <a:srgbClr val="17375E"/>
                </a:solidFill>
                <a:latin typeface="Verdana"/>
                <a:ea typeface="Verdana"/>
              </a:rPr>
              <a:t>Presidency University</a:t>
            </a:r>
            <a:endParaRPr lang="en-US" sz="1700">
              <a:solidFill>
                <a:srgbClr val="17375E"/>
              </a:solidFill>
              <a:latin typeface="Verdana"/>
              <a:ea typeface="Verdana"/>
            </a:endParaRPr>
          </a:p>
        </p:txBody>
      </p:sp>
    </p:spTree>
    <p:extLst>
      <p:ext uri="{BB962C8B-B14F-4D97-AF65-F5344CB8AC3E}">
        <p14:creationId xmlns:p14="http://schemas.microsoft.com/office/powerpoint/2010/main" val="1298932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 </a:t>
            </a:r>
          </a:p>
        </p:txBody>
      </p:sp>
      <p:sp>
        <p:nvSpPr>
          <p:cNvPr id="3" name="Content Placeholder 2"/>
          <p:cNvSpPr>
            <a:spLocks noGrp="1"/>
          </p:cNvSpPr>
          <p:nvPr>
            <p:ph idx="1"/>
          </p:nvPr>
        </p:nvSpPr>
        <p:spPr/>
        <p:txBody>
          <a:bodyPr/>
          <a:lstStyle/>
          <a:p>
            <a:pPr marL="0" indent="0">
              <a:buNone/>
            </a:pPr>
            <a:r>
              <a:rPr lang="en-GB" dirty="0"/>
              <a:t>Video and Security surveillance assistant using the current technological advancements like Artificial Intelligence, Machine Learning, Computer Vision and Face Tracking.</a:t>
            </a:r>
          </a:p>
          <a:p>
            <a:pPr marL="0" indent="0">
              <a:buNone/>
            </a:pPr>
            <a:r>
              <a:rPr lang="en-GB" dirty="0"/>
              <a:t>Using these technology to create an end to end solution for monitoring and video surveillance.</a:t>
            </a:r>
          </a:p>
        </p:txBody>
      </p:sp>
    </p:spTree>
    <p:extLst>
      <p:ext uri="{BB962C8B-B14F-4D97-AF65-F5344CB8AC3E}">
        <p14:creationId xmlns:p14="http://schemas.microsoft.com/office/powerpoint/2010/main" val="3767711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Survey</a:t>
            </a:r>
            <a:endParaRPr lang="en-GB" dirty="0"/>
          </a:p>
        </p:txBody>
      </p:sp>
      <p:sp>
        <p:nvSpPr>
          <p:cNvPr id="3" name="Content Placeholder 2"/>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It was found that computer vision is a data heavy and computationally expensive process that required powerful system and high quality as well extensive dataset. Hence models were trained in the server side so that the user can focus on other parts of their project. The application of edge computing where the use of training data locally on the device itself has become popular. To facilitate this process, there has been improvements made in the field of computer vision and machine learning algorithms. One such example is YOLO V8 whose highlighting features are transfer learning, improved loss function and improved speed for data crunching of large datasets. The architecture is given by 	8 convolution layers and 4 maxpool layers.</a:t>
            </a:r>
          </a:p>
        </p:txBody>
      </p:sp>
    </p:spTree>
    <p:extLst>
      <p:ext uri="{BB962C8B-B14F-4D97-AF65-F5344CB8AC3E}">
        <p14:creationId xmlns:p14="http://schemas.microsoft.com/office/powerpoint/2010/main" val="2659618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omparison between YOLOv8 vs YOLO5&#10;">
            <a:extLst>
              <a:ext uri="{FF2B5EF4-FFF2-40B4-BE49-F238E27FC236}">
                <a16:creationId xmlns:a16="http://schemas.microsoft.com/office/drawing/2014/main" id="{27370B58-D6FB-F638-DD4C-FF8C5048D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7382" y="1580469"/>
            <a:ext cx="7097235" cy="3992195"/>
          </a:xfrm>
          <a:prstGeom prst="rect">
            <a:avLst/>
          </a:prstGeom>
        </p:spPr>
      </p:pic>
    </p:spTree>
    <p:extLst>
      <p:ext uri="{BB962C8B-B14F-4D97-AF65-F5344CB8AC3E}">
        <p14:creationId xmlns:p14="http://schemas.microsoft.com/office/powerpoint/2010/main" val="2186602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Primary Objectives </a:t>
            </a:r>
          </a:p>
          <a:p>
            <a:pPr marL="0" indent="0">
              <a:buNone/>
            </a:pPr>
            <a:r>
              <a:rPr lang="en-US" sz="1600" b="1" dirty="0">
                <a:latin typeface="Times New Roman" panose="02020603050405020304" pitchFamily="18" charset="0"/>
                <a:cs typeface="Times New Roman" panose="02020603050405020304" pitchFamily="18" charset="0"/>
              </a:rPr>
              <a:t>1. Enhanced Face Detection:</a:t>
            </a:r>
            <a:r>
              <a:rPr lang="en-US" sz="1600" dirty="0">
                <a:latin typeface="Times New Roman" panose="02020603050405020304" pitchFamily="18" charset="0"/>
                <a:cs typeface="Times New Roman" panose="02020603050405020304" pitchFamily="18" charset="0"/>
              </a:rPr>
              <a:t> Develop a highly accurate face detection algorithm that can efficiently identify and locate faces in real-time, regardless of variations in lighting conditions, angles, and facial expressions. </a:t>
            </a:r>
          </a:p>
          <a:p>
            <a:pPr marL="0" indent="0">
              <a:buNone/>
            </a:pPr>
            <a:r>
              <a:rPr lang="en-US" sz="1700" b="1" dirty="0">
                <a:latin typeface="Times New Roman" panose="02020603050405020304" pitchFamily="18" charset="0"/>
                <a:cs typeface="Times New Roman" panose="02020603050405020304" pitchFamily="18" charset="0"/>
              </a:rPr>
              <a:t>2. Robust Face Recognition: </a:t>
            </a:r>
            <a:r>
              <a:rPr lang="en-US" sz="1600" dirty="0">
                <a:latin typeface="Times New Roman" panose="02020603050405020304" pitchFamily="18" charset="0"/>
                <a:cs typeface="Times New Roman" panose="02020603050405020304" pitchFamily="18" charset="0"/>
              </a:rPr>
              <a:t>Create a robust face recognition system that can match detected faces to a pre-defined database of individuals, allowing for the positive identification of persons of interest and generating alerts as necessary.</a:t>
            </a:r>
          </a:p>
          <a:p>
            <a:pPr marL="0" indent="0">
              <a:buNone/>
            </a:pPr>
            <a:r>
              <a:rPr lang="en-US" sz="1700" b="1" dirty="0">
                <a:latin typeface="Times New Roman" panose="02020603050405020304" pitchFamily="18" charset="0"/>
                <a:cs typeface="Times New Roman" panose="02020603050405020304" pitchFamily="18" charset="0"/>
              </a:rPr>
              <a:t> 3. Multi-Camera Integration: </a:t>
            </a:r>
            <a:r>
              <a:rPr lang="en-US" sz="1600" dirty="0">
                <a:latin typeface="Times New Roman" panose="02020603050405020304" pitchFamily="18" charset="0"/>
                <a:cs typeface="Times New Roman" panose="02020603050405020304" pitchFamily="18" charset="0"/>
              </a:rPr>
              <a:t>Implement the capability to seamlessly integrate with multiple cameras across a surveillance network, enabling simultaneous monitoring and tracking of individuals across different camera views. </a:t>
            </a:r>
          </a:p>
          <a:p>
            <a:pPr marL="0" indent="0">
              <a:buNone/>
            </a:pPr>
            <a:r>
              <a:rPr lang="en-US" sz="1700" b="1" dirty="0">
                <a:latin typeface="Times New Roman" panose="02020603050405020304" pitchFamily="18" charset="0"/>
                <a:cs typeface="Times New Roman" panose="02020603050405020304" pitchFamily="18" charset="0"/>
              </a:rPr>
              <a:t>4. Real-Time Tracking: </a:t>
            </a:r>
            <a:r>
              <a:rPr lang="en-US" sz="1600" dirty="0">
                <a:latin typeface="Times New Roman" panose="02020603050405020304" pitchFamily="18" charset="0"/>
                <a:cs typeface="Times New Roman" panose="02020603050405020304" pitchFamily="18" charset="0"/>
              </a:rPr>
              <a:t>Develop an intelligent tracking system that can monitor and track recognized faces as they move within the camera network, providing real-time information on their whereabouts and activities. </a:t>
            </a:r>
          </a:p>
          <a:p>
            <a:pPr marL="0" indent="0">
              <a:buNone/>
            </a:pPr>
            <a:r>
              <a:rPr lang="en-US" sz="1700" b="1" dirty="0">
                <a:latin typeface="Times New Roman" panose="02020603050405020304" pitchFamily="18" charset="0"/>
                <a:cs typeface="Times New Roman" panose="02020603050405020304" pitchFamily="18" charset="0"/>
              </a:rPr>
              <a:t>5. Alert and Reporting System: </a:t>
            </a:r>
            <a:r>
              <a:rPr lang="en-US" sz="1500" dirty="0">
                <a:latin typeface="Times New Roman" panose="02020603050405020304" pitchFamily="18" charset="0"/>
                <a:cs typeface="Times New Roman" panose="02020603050405020304" pitchFamily="18" charset="0"/>
              </a:rPr>
              <a:t>Design a comprehensive alert and reporting system that can automatically generate alerts for suspicious activities, unauthorized access, or individuals on watchlists, and provide detailed reports for post-incident analysis and evidence gathering. </a:t>
            </a:r>
          </a:p>
          <a:p>
            <a:pPr marL="0" indent="0">
              <a:buNone/>
            </a:pPr>
            <a:r>
              <a:rPr lang="en-US" sz="2200" b="1" dirty="0">
                <a:latin typeface="Times New Roman" panose="02020603050405020304" pitchFamily="18" charset="0"/>
                <a:cs typeface="Times New Roman" panose="02020603050405020304" pitchFamily="18" charset="0"/>
              </a:rPr>
              <a:t>Optional Objectives</a:t>
            </a:r>
          </a:p>
          <a:p>
            <a:pPr marL="0" indent="0">
              <a:buNone/>
            </a:pPr>
            <a:r>
              <a:rPr lang="en-US" sz="1600" dirty="0">
                <a:latin typeface="Times New Roman" panose="02020603050405020304" pitchFamily="18" charset="0"/>
                <a:cs typeface="Times New Roman" panose="02020603050405020304" pitchFamily="18" charset="0"/>
              </a:rPr>
              <a:t>1. Behavioral Analysis: </a:t>
            </a:r>
            <a:r>
              <a:rPr lang="en-US" sz="1500" dirty="0">
                <a:latin typeface="Times New Roman" panose="02020603050405020304" pitchFamily="18" charset="0"/>
                <a:cs typeface="Times New Roman" panose="02020603050405020304" pitchFamily="18" charset="0"/>
              </a:rPr>
              <a:t>Incorporate behavioral analysis algorithms to detect and alert on unusual or suspicious activities, such as loitering, sudden crowd dispersal, or unusual gestures, enhancing the system's overall security capabilities.</a:t>
            </a:r>
          </a:p>
          <a:p>
            <a:pPr marL="0" indent="0">
              <a:buNone/>
            </a:pPr>
            <a:r>
              <a:rPr lang="en-US" sz="1600" dirty="0">
                <a:latin typeface="Times New Roman" panose="02020603050405020304" pitchFamily="18" charset="0"/>
                <a:cs typeface="Times New Roman" panose="02020603050405020304" pitchFamily="18" charset="0"/>
              </a:rPr>
              <a:t>2. User-Friendly Interface</a:t>
            </a:r>
            <a:r>
              <a:rPr lang="en-US"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Develop an intuitive and user-friendly interface for security personnel to interact with the system, allowing for easy configuration, monitoring, and response to incidents, and potentially enabling remote access and control for authorized personnel. </a:t>
            </a:r>
            <a:endParaRPr lang="en-GB"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grpSp>
        <p:nvGrpSpPr>
          <p:cNvPr id="4" name="Group 3">
            <a:extLst>
              <a:ext uri="{FF2B5EF4-FFF2-40B4-BE49-F238E27FC236}">
                <a16:creationId xmlns:a16="http://schemas.microsoft.com/office/drawing/2014/main" id="{765A2FC7-C53D-70CA-5397-F375E576196A}"/>
              </a:ext>
            </a:extLst>
          </p:cNvPr>
          <p:cNvGrpSpPr/>
          <p:nvPr/>
        </p:nvGrpSpPr>
        <p:grpSpPr>
          <a:xfrm>
            <a:off x="322406" y="1136925"/>
            <a:ext cx="11261961" cy="4989460"/>
            <a:chOff x="310393" y="1317072"/>
            <a:chExt cx="11571214" cy="5071575"/>
          </a:xfrm>
        </p:grpSpPr>
        <p:sp>
          <p:nvSpPr>
            <p:cNvPr id="5" name="Rectangle 4">
              <a:extLst>
                <a:ext uri="{FF2B5EF4-FFF2-40B4-BE49-F238E27FC236}">
                  <a16:creationId xmlns:a16="http://schemas.microsoft.com/office/drawing/2014/main" id="{8E449BE9-8A1D-DF99-9D52-4D56C9A20012}"/>
                </a:ext>
              </a:extLst>
            </p:cNvPr>
            <p:cNvSpPr/>
            <p:nvPr/>
          </p:nvSpPr>
          <p:spPr>
            <a:xfrm>
              <a:off x="7513739" y="2088859"/>
              <a:ext cx="4367868" cy="10234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Apply machine learning and deep learning techniques for face detection</a:t>
              </a:r>
              <a:endParaRPr lang="en-IN">
                <a:solidFill>
                  <a:schemeClr val="tx1"/>
                </a:solidFill>
              </a:endParaRPr>
            </a:p>
          </p:txBody>
        </p:sp>
        <p:sp>
          <p:nvSpPr>
            <p:cNvPr id="6" name="Rectangle 5">
              <a:extLst>
                <a:ext uri="{FF2B5EF4-FFF2-40B4-BE49-F238E27FC236}">
                  <a16:creationId xmlns:a16="http://schemas.microsoft.com/office/drawing/2014/main" id="{EAC0B2BF-125F-88DF-2663-E16E721E70F3}"/>
                </a:ext>
              </a:extLst>
            </p:cNvPr>
            <p:cNvSpPr/>
            <p:nvPr/>
          </p:nvSpPr>
          <p:spPr>
            <a:xfrm>
              <a:off x="7682917" y="5152239"/>
              <a:ext cx="4198690" cy="10234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Apply machine learning and deep learning techniques for face recognition</a:t>
              </a:r>
              <a:endParaRPr lang="en-IN" dirty="0">
                <a:solidFill>
                  <a:schemeClr val="tx1"/>
                </a:solidFill>
              </a:endParaRPr>
            </a:p>
          </p:txBody>
        </p:sp>
        <p:sp>
          <p:nvSpPr>
            <p:cNvPr id="7" name="Rectangle 6">
              <a:extLst>
                <a:ext uri="{FF2B5EF4-FFF2-40B4-BE49-F238E27FC236}">
                  <a16:creationId xmlns:a16="http://schemas.microsoft.com/office/drawing/2014/main" id="{F64C4A8D-B00B-A904-CAB7-814D31418388}"/>
                </a:ext>
              </a:extLst>
            </p:cNvPr>
            <p:cNvSpPr/>
            <p:nvPr/>
          </p:nvSpPr>
          <p:spPr>
            <a:xfrm>
              <a:off x="310393" y="2264329"/>
              <a:ext cx="3768055" cy="116467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Use the current data and refine the model until satisfactory result is achieved.</a:t>
              </a:r>
              <a:endParaRPr lang="en-IN">
                <a:solidFill>
                  <a:schemeClr val="tx1"/>
                </a:solidFill>
              </a:endParaRPr>
            </a:p>
          </p:txBody>
        </p:sp>
        <p:grpSp>
          <p:nvGrpSpPr>
            <p:cNvPr id="8" name="Group 7">
              <a:extLst>
                <a:ext uri="{FF2B5EF4-FFF2-40B4-BE49-F238E27FC236}">
                  <a16:creationId xmlns:a16="http://schemas.microsoft.com/office/drawing/2014/main" id="{A68BA98B-5675-E034-F52B-20932A5AEF1B}"/>
                </a:ext>
              </a:extLst>
            </p:cNvPr>
            <p:cNvGrpSpPr/>
            <p:nvPr/>
          </p:nvGrpSpPr>
          <p:grpSpPr>
            <a:xfrm>
              <a:off x="981512" y="1317072"/>
              <a:ext cx="8800750" cy="5071575"/>
              <a:chOff x="981512" y="1317072"/>
              <a:chExt cx="8800750" cy="5071575"/>
            </a:xfrm>
          </p:grpSpPr>
          <p:sp>
            <p:nvSpPr>
              <p:cNvPr id="9" name="Rectangle 8">
                <a:extLst>
                  <a:ext uri="{FF2B5EF4-FFF2-40B4-BE49-F238E27FC236}">
                    <a16:creationId xmlns:a16="http://schemas.microsoft.com/office/drawing/2014/main" id="{501D76AE-5514-EC77-C862-2FE6F8C9C483}"/>
                  </a:ext>
                </a:extLst>
              </p:cNvPr>
              <p:cNvSpPr/>
              <p:nvPr/>
            </p:nvSpPr>
            <p:spPr>
              <a:xfrm>
                <a:off x="981512" y="1317072"/>
                <a:ext cx="2340528" cy="77178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Start State:</a:t>
                </a:r>
              </a:p>
              <a:p>
                <a:pPr algn="ctr"/>
                <a:r>
                  <a:rPr lang="en-US">
                    <a:solidFill>
                      <a:schemeClr val="tx1"/>
                    </a:solidFill>
                  </a:rPr>
                  <a:t>Create/Update dataset</a:t>
                </a:r>
                <a:endParaRPr lang="en-IN">
                  <a:solidFill>
                    <a:schemeClr val="tx1"/>
                  </a:solidFill>
                </a:endParaRPr>
              </a:p>
            </p:txBody>
          </p:sp>
          <p:sp>
            <p:nvSpPr>
              <p:cNvPr id="10" name="Rectangle 9">
                <a:extLst>
                  <a:ext uri="{FF2B5EF4-FFF2-40B4-BE49-F238E27FC236}">
                    <a16:creationId xmlns:a16="http://schemas.microsoft.com/office/drawing/2014/main" id="{0525CEFE-67DE-12CA-A568-12814A37DB46}"/>
                  </a:ext>
                </a:extLst>
              </p:cNvPr>
              <p:cNvSpPr/>
              <p:nvPr/>
            </p:nvSpPr>
            <p:spPr>
              <a:xfrm>
                <a:off x="4112004" y="1317072"/>
                <a:ext cx="2817302" cy="77178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Train the model on the dataset</a:t>
                </a:r>
                <a:endParaRPr lang="en-IN">
                  <a:solidFill>
                    <a:schemeClr val="tx1"/>
                  </a:solidFill>
                </a:endParaRPr>
              </a:p>
            </p:txBody>
          </p:sp>
          <p:sp>
            <p:nvSpPr>
              <p:cNvPr id="11" name="Rectangle 10">
                <a:extLst>
                  <a:ext uri="{FF2B5EF4-FFF2-40B4-BE49-F238E27FC236}">
                    <a16:creationId xmlns:a16="http://schemas.microsoft.com/office/drawing/2014/main" id="{98F2C611-06E5-7ACF-4190-78DFE0408467}"/>
                  </a:ext>
                </a:extLst>
              </p:cNvPr>
              <p:cNvSpPr/>
              <p:nvPr/>
            </p:nvSpPr>
            <p:spPr>
              <a:xfrm>
                <a:off x="3161252" y="5043532"/>
                <a:ext cx="3768054" cy="10234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Continuously track the person and generate real time data</a:t>
                </a:r>
                <a:endParaRPr lang="en-IN">
                  <a:solidFill>
                    <a:schemeClr val="tx1"/>
                  </a:solidFill>
                </a:endParaRPr>
              </a:p>
            </p:txBody>
          </p:sp>
          <p:sp>
            <p:nvSpPr>
              <p:cNvPr id="12" name="Rectangle 11">
                <a:extLst>
                  <a:ext uri="{FF2B5EF4-FFF2-40B4-BE49-F238E27FC236}">
                    <a16:creationId xmlns:a16="http://schemas.microsoft.com/office/drawing/2014/main" id="{C0EB68F2-C903-17DD-6B5A-6247B7A33DF1}"/>
                  </a:ext>
                </a:extLst>
              </p:cNvPr>
              <p:cNvSpPr/>
              <p:nvPr/>
            </p:nvSpPr>
            <p:spPr>
              <a:xfrm>
                <a:off x="3624743" y="3541553"/>
                <a:ext cx="3581400" cy="131881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End State:</a:t>
                </a:r>
              </a:p>
              <a:p>
                <a:pPr algn="ctr"/>
                <a:r>
                  <a:rPr lang="en-US">
                    <a:solidFill>
                      <a:schemeClr val="tx1"/>
                    </a:solidFill>
                  </a:rPr>
                  <a:t>Apply Evaluation methods and check for accuracy and other pertinent factors</a:t>
                </a:r>
              </a:p>
              <a:p>
                <a:pPr algn="ctr"/>
                <a:endParaRPr lang="en-IN">
                  <a:solidFill>
                    <a:schemeClr val="tx1"/>
                  </a:solidFill>
                </a:endParaRPr>
              </a:p>
            </p:txBody>
          </p:sp>
          <p:cxnSp>
            <p:nvCxnSpPr>
              <p:cNvPr id="13" name="Straight Arrow Connector 12">
                <a:extLst>
                  <a:ext uri="{FF2B5EF4-FFF2-40B4-BE49-F238E27FC236}">
                    <a16:creationId xmlns:a16="http://schemas.microsoft.com/office/drawing/2014/main" id="{FC11E9ED-DE10-70B1-4627-AE7B9D5BB304}"/>
                  </a:ext>
                  <a:ext uri="{C183D7F6-B498-43B3-948B-1728B52AA6E4}">
                    <adec:decorative xmlns:adec="http://schemas.microsoft.com/office/drawing/2017/decorative" val="1"/>
                  </a:ext>
                </a:extLst>
              </p:cNvPr>
              <p:cNvCxnSpPr>
                <a:stCxn id="9" idx="3"/>
                <a:endCxn id="10" idx="1"/>
              </p:cNvCxnSpPr>
              <p:nvPr/>
            </p:nvCxnSpPr>
            <p:spPr>
              <a:xfrm>
                <a:off x="3322040" y="1702966"/>
                <a:ext cx="789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0962FF8-44BD-C616-7E10-9518A3F5A562}"/>
                  </a:ext>
                  <a:ext uri="{C183D7F6-B498-43B3-948B-1728B52AA6E4}">
                    <adec:decorative xmlns:adec="http://schemas.microsoft.com/office/drawing/2017/decorative" val="1"/>
                  </a:ext>
                </a:extLst>
              </p:cNvPr>
              <p:cNvCxnSpPr>
                <a:stCxn id="10" idx="3"/>
                <a:endCxn id="5" idx="1"/>
              </p:cNvCxnSpPr>
              <p:nvPr/>
            </p:nvCxnSpPr>
            <p:spPr>
              <a:xfrm>
                <a:off x="6929306" y="1702966"/>
                <a:ext cx="584433" cy="897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E391F84-C63A-7EBE-C082-D0D7DFE41736}"/>
                  </a:ext>
                  <a:ext uri="{C183D7F6-B498-43B3-948B-1728B52AA6E4}">
                    <adec:decorative xmlns:adec="http://schemas.microsoft.com/office/drawing/2017/decorative" val="1"/>
                  </a:ext>
                </a:extLst>
              </p:cNvPr>
              <p:cNvCxnSpPr>
                <a:stCxn id="5" idx="2"/>
                <a:endCxn id="6" idx="0"/>
              </p:cNvCxnSpPr>
              <p:nvPr/>
            </p:nvCxnSpPr>
            <p:spPr>
              <a:xfrm>
                <a:off x="9697673" y="3112315"/>
                <a:ext cx="84589" cy="2039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8B2620A-562B-81D6-103F-DC2817BA45D2}"/>
                  </a:ext>
                  <a:ext uri="{C183D7F6-B498-43B3-948B-1728B52AA6E4}">
                    <adec:decorative xmlns:adec="http://schemas.microsoft.com/office/drawing/2017/decorative" val="1"/>
                  </a:ext>
                </a:extLst>
              </p:cNvPr>
              <p:cNvCxnSpPr>
                <a:cxnSpLocks/>
                <a:stCxn id="6" idx="1"/>
                <a:endCxn id="11" idx="3"/>
              </p:cNvCxnSpPr>
              <p:nvPr/>
            </p:nvCxnSpPr>
            <p:spPr>
              <a:xfrm flipH="1" flipV="1">
                <a:off x="6929306" y="5555260"/>
                <a:ext cx="753611" cy="108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AE1B832-0081-363E-4C8B-331BE6B3DAF6}"/>
                  </a:ext>
                  <a:ext uri="{C183D7F6-B498-43B3-948B-1728B52AA6E4}">
                    <adec:decorative xmlns:adec="http://schemas.microsoft.com/office/drawing/2017/decorative" val="1"/>
                  </a:ext>
                </a:extLst>
              </p:cNvPr>
              <p:cNvCxnSpPr>
                <a:cxnSpLocks/>
                <a:stCxn id="11" idx="0"/>
                <a:endCxn id="12" idx="2"/>
              </p:cNvCxnSpPr>
              <p:nvPr/>
            </p:nvCxnSpPr>
            <p:spPr>
              <a:xfrm flipV="1">
                <a:off x="5045279" y="4860372"/>
                <a:ext cx="370164" cy="183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B7EE83B-77CC-CA6B-9040-D29344C5532B}"/>
                  </a:ext>
                  <a:ext uri="{C183D7F6-B498-43B3-948B-1728B52AA6E4}">
                    <adec:decorative xmlns:adec="http://schemas.microsoft.com/office/drawing/2017/decorative" val="1"/>
                  </a:ext>
                </a:extLst>
              </p:cNvPr>
              <p:cNvCxnSpPr>
                <a:cxnSpLocks/>
                <a:stCxn id="12" idx="0"/>
                <a:endCxn id="7" idx="3"/>
              </p:cNvCxnSpPr>
              <p:nvPr/>
            </p:nvCxnSpPr>
            <p:spPr>
              <a:xfrm flipH="1" flipV="1">
                <a:off x="4078448" y="2846665"/>
                <a:ext cx="1336995" cy="694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83110C6-7337-D205-758D-F91766C6EA84}"/>
                  </a:ext>
                  <a:ext uri="{C183D7F6-B498-43B3-948B-1728B52AA6E4}">
                    <adec:decorative xmlns:adec="http://schemas.microsoft.com/office/drawing/2017/decorative" val="1"/>
                  </a:ext>
                </a:extLst>
              </p:cNvPr>
              <p:cNvCxnSpPr>
                <a:cxnSpLocks/>
                <a:stCxn id="7" idx="0"/>
                <a:endCxn id="9" idx="2"/>
              </p:cNvCxnSpPr>
              <p:nvPr/>
            </p:nvCxnSpPr>
            <p:spPr>
              <a:xfrm flipH="1" flipV="1">
                <a:off x="2151776" y="2088859"/>
                <a:ext cx="42645" cy="175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5BDE0FF-A07C-8FFC-3916-150EDE72627E}"/>
                  </a:ext>
                </a:extLst>
              </p:cNvPr>
              <p:cNvSpPr txBox="1"/>
              <p:nvPr/>
            </p:nvSpPr>
            <p:spPr>
              <a:xfrm>
                <a:off x="5870168" y="6111648"/>
                <a:ext cx="391209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latin typeface="Times New Roman"/>
                    <a:cs typeface="Times New Roman"/>
                  </a:rPr>
                  <a:t>Fig 1. Flowchart of the process</a:t>
                </a:r>
              </a:p>
            </p:txBody>
          </p:sp>
        </p:grpSp>
      </p:grpSp>
    </p:spTree>
    <p:extLst>
      <p:ext uri="{BB962C8B-B14F-4D97-AF65-F5344CB8AC3E}">
        <p14:creationId xmlns:p14="http://schemas.microsoft.com/office/powerpoint/2010/main" val="231494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Hardware and Software Details</a:t>
            </a:r>
            <a:endParaRPr lang="en-GB" dirty="0"/>
          </a:p>
        </p:txBody>
      </p:sp>
      <p:sp>
        <p:nvSpPr>
          <p:cNvPr id="4" name="TextBox 3">
            <a:extLst>
              <a:ext uri="{FF2B5EF4-FFF2-40B4-BE49-F238E27FC236}">
                <a16:creationId xmlns:a16="http://schemas.microsoft.com/office/drawing/2014/main" id="{5A9285EF-3F27-86AC-31D6-CE8B1D31D751}"/>
              </a:ext>
            </a:extLst>
          </p:cNvPr>
          <p:cNvSpPr txBox="1"/>
          <p:nvPr/>
        </p:nvSpPr>
        <p:spPr>
          <a:xfrm>
            <a:off x="1264364" y="1091676"/>
            <a:ext cx="9113214" cy="1477328"/>
          </a:xfrm>
          <a:prstGeom prst="rect">
            <a:avLst/>
          </a:prstGeom>
          <a:noFill/>
        </p:spPr>
        <p:txBody>
          <a:bodyPr wrap="square" rtlCol="0">
            <a:spAutoFit/>
          </a:bodyPr>
          <a:lstStyle/>
          <a:p>
            <a:r>
              <a:rPr lang="en-US" dirty="0"/>
              <a:t>Hardware Components:</a:t>
            </a:r>
          </a:p>
          <a:p>
            <a:r>
              <a:rPr lang="en-US" dirty="0"/>
              <a:t>Web camera</a:t>
            </a:r>
          </a:p>
          <a:p>
            <a:r>
              <a:rPr lang="en-US" dirty="0"/>
              <a:t>Requirement to run the model : 8GB GPU minimum(Tested for yolov8m)</a:t>
            </a:r>
          </a:p>
          <a:p>
            <a:r>
              <a:rPr lang="en-US" dirty="0"/>
              <a:t>Minimum usage for training: 7.1 GB.</a:t>
            </a:r>
          </a:p>
          <a:p>
            <a:endParaRPr lang="en-IN" dirty="0"/>
          </a:p>
        </p:txBody>
      </p:sp>
      <p:sp>
        <p:nvSpPr>
          <p:cNvPr id="5" name="TextBox 4">
            <a:extLst>
              <a:ext uri="{FF2B5EF4-FFF2-40B4-BE49-F238E27FC236}">
                <a16:creationId xmlns:a16="http://schemas.microsoft.com/office/drawing/2014/main" id="{F3DD984E-9747-9086-9B0E-27A02525BE14}"/>
              </a:ext>
            </a:extLst>
          </p:cNvPr>
          <p:cNvSpPr txBox="1"/>
          <p:nvPr/>
        </p:nvSpPr>
        <p:spPr>
          <a:xfrm>
            <a:off x="664236" y="2828836"/>
            <a:ext cx="5961670" cy="1477328"/>
          </a:xfrm>
          <a:prstGeom prst="rect">
            <a:avLst/>
          </a:prstGeom>
          <a:noFill/>
        </p:spPr>
        <p:txBody>
          <a:bodyPr wrap="square" rtlCol="0">
            <a:spAutoFit/>
          </a:bodyPr>
          <a:lstStyle/>
          <a:p>
            <a:r>
              <a:rPr lang="en-US" dirty="0"/>
              <a:t>Software Components:</a:t>
            </a:r>
          </a:p>
          <a:p>
            <a:r>
              <a:rPr lang="en-US" dirty="0" err="1"/>
              <a:t>Roboflow</a:t>
            </a:r>
            <a:r>
              <a:rPr lang="en-US" dirty="0"/>
              <a:t> – create and instantiating dataset</a:t>
            </a:r>
          </a:p>
          <a:p>
            <a:r>
              <a:rPr lang="en-US" dirty="0"/>
              <a:t>Visual Studio code – Code Editor</a:t>
            </a:r>
            <a:br>
              <a:rPr lang="en-US" dirty="0"/>
            </a:br>
            <a:r>
              <a:rPr lang="en-US" dirty="0" err="1"/>
              <a:t>Github</a:t>
            </a:r>
            <a:r>
              <a:rPr lang="en-US" dirty="0"/>
              <a:t> – Collaborative coding</a:t>
            </a:r>
          </a:p>
          <a:p>
            <a:r>
              <a:rPr lang="en-US" dirty="0"/>
              <a:t>Google </a:t>
            </a:r>
            <a:r>
              <a:rPr lang="en-US" dirty="0" err="1"/>
              <a:t>Colab</a:t>
            </a:r>
            <a:r>
              <a:rPr lang="en-US" dirty="0"/>
              <a:t> – Model Training</a:t>
            </a:r>
            <a:endParaRPr lang="en-IN" dirty="0"/>
          </a:p>
        </p:txBody>
      </p:sp>
      <p:sp>
        <p:nvSpPr>
          <p:cNvPr id="3" name="TextBox 2">
            <a:extLst>
              <a:ext uri="{FF2B5EF4-FFF2-40B4-BE49-F238E27FC236}">
                <a16:creationId xmlns:a16="http://schemas.microsoft.com/office/drawing/2014/main" id="{FFEA8386-DDB9-A5A1-D79C-03E45143C4B7}"/>
              </a:ext>
            </a:extLst>
          </p:cNvPr>
          <p:cNvSpPr txBox="1"/>
          <p:nvPr/>
        </p:nvSpPr>
        <p:spPr>
          <a:xfrm>
            <a:off x="618227" y="4453528"/>
            <a:ext cx="10955546" cy="1477328"/>
          </a:xfrm>
          <a:prstGeom prst="rect">
            <a:avLst/>
          </a:prstGeom>
          <a:noFill/>
        </p:spPr>
        <p:txBody>
          <a:bodyPr wrap="square" rtlCol="0">
            <a:spAutoFit/>
          </a:bodyPr>
          <a:lstStyle/>
          <a:p>
            <a:r>
              <a:rPr lang="en-US" dirty="0"/>
              <a:t>Minimum images to be trained on 100 unique image per person -&gt; later converted to other types by adding blur, rotate and other types of image manipulation. Final image count: minimum 400 without image manipulation and 1200 after image manipulation</a:t>
            </a:r>
          </a:p>
          <a:p>
            <a:r>
              <a:rPr lang="en-US" dirty="0"/>
              <a:t>Epochs to be trained on 100-500. </a:t>
            </a:r>
          </a:p>
          <a:p>
            <a:r>
              <a:rPr lang="en-US" dirty="0"/>
              <a:t>Each epoch duration - 5 to 7 seconds (tested on 28 uploaded image dataset).</a:t>
            </a:r>
            <a:endParaRPr lang="en-IN" dirty="0"/>
          </a:p>
        </p:txBody>
      </p:sp>
    </p:spTree>
    <p:extLst>
      <p:ext uri="{BB962C8B-B14F-4D97-AF65-F5344CB8AC3E}">
        <p14:creationId xmlns:p14="http://schemas.microsoft.com/office/powerpoint/2010/main" val="3677332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ulti plot graph&#10;">
            <a:extLst>
              <a:ext uri="{FF2B5EF4-FFF2-40B4-BE49-F238E27FC236}">
                <a16:creationId xmlns:a16="http://schemas.microsoft.com/office/drawing/2014/main" id="{BBADE8E4-D1AB-E943-7C75-5973BB26A0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5390" y="1695086"/>
            <a:ext cx="7361219" cy="3680610"/>
          </a:xfrm>
          <a:prstGeom prst="rect">
            <a:avLst/>
          </a:prstGeom>
        </p:spPr>
      </p:pic>
      <p:sp>
        <p:nvSpPr>
          <p:cNvPr id="4" name="TextBox 3">
            <a:extLst>
              <a:ext uri="{FF2B5EF4-FFF2-40B4-BE49-F238E27FC236}">
                <a16:creationId xmlns:a16="http://schemas.microsoft.com/office/drawing/2014/main" id="{5B7E89C7-E4EF-91F9-6A42-99204CCA8B81}"/>
              </a:ext>
            </a:extLst>
          </p:cNvPr>
          <p:cNvSpPr txBox="1"/>
          <p:nvPr/>
        </p:nvSpPr>
        <p:spPr>
          <a:xfrm>
            <a:off x="1000665" y="267419"/>
            <a:ext cx="5822830" cy="523220"/>
          </a:xfrm>
          <a:prstGeom prst="rect">
            <a:avLst/>
          </a:prstGeom>
          <a:noFill/>
        </p:spPr>
        <p:txBody>
          <a:bodyPr wrap="square" rtlCol="0">
            <a:spAutoFit/>
          </a:bodyPr>
          <a:lstStyle/>
          <a:p>
            <a:r>
              <a:rPr lang="en-US" sz="2800" b="1" dirty="0">
                <a:solidFill>
                  <a:schemeClr val="tx2">
                    <a:lumMod val="75000"/>
                  </a:schemeClr>
                </a:solidFill>
                <a:latin typeface="Verdana" panose="020B0604030504040204" pitchFamily="34" charset="0"/>
                <a:ea typeface="Verdana" panose="020B0604030504040204" pitchFamily="34" charset="0"/>
              </a:rPr>
              <a:t>Preliminary Result</a:t>
            </a:r>
            <a:endParaRPr lang="en-IN" sz="2800" b="1" dirty="0">
              <a:solidFill>
                <a:schemeClr val="tx2">
                  <a:lumMod val="75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83456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Gantt Chart</a:t>
            </a:r>
          </a:p>
        </p:txBody>
      </p:sp>
      <p:sp>
        <p:nvSpPr>
          <p:cNvPr id="4" name="OTLSHAPE_TB_00000000000000000000000000000000_RightEndCaps">
            <a:extLst>
              <a:ext uri="{FF2B5EF4-FFF2-40B4-BE49-F238E27FC236}">
                <a16:creationId xmlns:a16="http://schemas.microsoft.com/office/drawing/2014/main" id="{C4943DC8-739F-C09B-9A9C-A79828556B87}"/>
              </a:ext>
            </a:extLst>
          </p:cNvPr>
          <p:cNvSpPr txBox="1"/>
          <p:nvPr>
            <p:custDataLst>
              <p:tags r:id="rId1"/>
            </p:custDataLst>
          </p:nvPr>
        </p:nvSpPr>
        <p:spPr>
          <a:xfrm>
            <a:off x="11474534" y="5130969"/>
            <a:ext cx="451662" cy="279061"/>
          </a:xfrm>
          <a:prstGeom prst="rect">
            <a:avLst/>
          </a:prstGeom>
          <a:noFill/>
        </p:spPr>
        <p:txBody>
          <a:bodyPr vert="horz" wrap="none" lIns="0" tIns="0" rIns="0" bIns="0" rtlCol="0" anchor="ctr" anchorCtr="0">
            <a:spAutoFit/>
          </a:bodyPr>
          <a:lstStyle/>
          <a:p>
            <a:pPr algn="ctr"/>
            <a:r>
              <a:rPr lang="en-IN" b="1" spc="-44">
                <a:solidFill>
                  <a:schemeClr val="accent2"/>
                </a:solidFill>
                <a:latin typeface="Calibri" panose="020F0502020204030204" pitchFamily="34" charset="0"/>
              </a:rPr>
              <a:t>2023</a:t>
            </a:r>
          </a:p>
        </p:txBody>
      </p:sp>
      <p:cxnSp>
        <p:nvCxnSpPr>
          <p:cNvPr id="5" name="OTLSHAPE_M_b5596553baf04acaaaa3ca90fa1abf64_Connector1">
            <a:extLst>
              <a:ext uri="{FF2B5EF4-FFF2-40B4-BE49-F238E27FC236}">
                <a16:creationId xmlns:a16="http://schemas.microsoft.com/office/drawing/2014/main" id="{141DE5CB-D609-B6ED-1FE8-E16D98C91307}"/>
              </a:ext>
            </a:extLst>
          </p:cNvPr>
          <p:cNvCxnSpPr/>
          <p:nvPr>
            <p:custDataLst>
              <p:tags r:id="rId2"/>
            </p:custDataLst>
          </p:nvPr>
        </p:nvCxnSpPr>
        <p:spPr>
          <a:xfrm>
            <a:off x="4739588" y="3917399"/>
            <a:ext cx="0" cy="435822"/>
          </a:xfrm>
          <a:prstGeom prst="line">
            <a:avLst/>
          </a:prstGeom>
          <a:ln w="7620" cap="flat" cmpd="sng" algn="ctr">
            <a:solidFill>
              <a:srgbClr val="4F81BD">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OTLSHAPE_M_8a3b769f62b6403f90e0e1d74fbdf45f_Connector1">
            <a:extLst>
              <a:ext uri="{FF2B5EF4-FFF2-40B4-BE49-F238E27FC236}">
                <a16:creationId xmlns:a16="http://schemas.microsoft.com/office/drawing/2014/main" id="{A0652040-C282-5618-D46C-36F1482A7D14}"/>
              </a:ext>
            </a:extLst>
          </p:cNvPr>
          <p:cNvCxnSpPr/>
          <p:nvPr>
            <p:custDataLst>
              <p:tags r:id="rId3"/>
            </p:custDataLst>
          </p:nvPr>
        </p:nvCxnSpPr>
        <p:spPr>
          <a:xfrm>
            <a:off x="9517357" y="3917399"/>
            <a:ext cx="0" cy="435822"/>
          </a:xfrm>
          <a:prstGeom prst="line">
            <a:avLst/>
          </a:prstGeom>
          <a:ln w="7620" cap="flat" cmpd="sng" algn="ctr">
            <a:solidFill>
              <a:srgbClr val="4F81BD">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OTLSHAPE_TB_00000000000000000000000000000000_ScaleContainer">
            <a:extLst>
              <a:ext uri="{FF2B5EF4-FFF2-40B4-BE49-F238E27FC236}">
                <a16:creationId xmlns:a16="http://schemas.microsoft.com/office/drawing/2014/main" id="{913F7CC8-94BE-53A7-5942-715CF4C70BC4}"/>
              </a:ext>
            </a:extLst>
          </p:cNvPr>
          <p:cNvSpPr/>
          <p:nvPr>
            <p:custDataLst>
              <p:tags r:id="rId4"/>
            </p:custDataLst>
          </p:nvPr>
        </p:nvSpPr>
        <p:spPr>
          <a:xfrm>
            <a:off x="1715874" y="4353221"/>
            <a:ext cx="8813800" cy="254000"/>
          </a:xfrm>
          <a:prstGeom prst="roundRect">
            <a:avLst/>
          </a:prstGeom>
          <a:solidFill>
            <a:schemeClr val="dk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TLSHAPE_TB_00000000000000000000000000000000_ElapsedTime">
            <a:extLst>
              <a:ext uri="{FF2B5EF4-FFF2-40B4-BE49-F238E27FC236}">
                <a16:creationId xmlns:a16="http://schemas.microsoft.com/office/drawing/2014/main" id="{C597173D-A8FD-5EC9-AE93-76AD7FB0D89C}"/>
              </a:ext>
            </a:extLst>
          </p:cNvPr>
          <p:cNvSpPr/>
          <p:nvPr>
            <p:custDataLst>
              <p:tags r:id="rId5"/>
            </p:custDataLst>
          </p:nvPr>
        </p:nvSpPr>
        <p:spPr>
          <a:xfrm>
            <a:off x="1715874" y="4556421"/>
            <a:ext cx="7493000" cy="50800"/>
          </a:xfrm>
          <a:prstGeom prst="roundRect">
            <a:avLst/>
          </a:prstGeom>
          <a:solidFill>
            <a:srgbClr val="FF0000">
              <a:alpha val="74902"/>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TLSHAPE_TB_00000000000000000000000000000000_TodayMarkerShape">
            <a:extLst>
              <a:ext uri="{FF2B5EF4-FFF2-40B4-BE49-F238E27FC236}">
                <a16:creationId xmlns:a16="http://schemas.microsoft.com/office/drawing/2014/main" id="{9FAE06A6-821A-E309-7CEF-D7B08ECA6506}"/>
              </a:ext>
            </a:extLst>
          </p:cNvPr>
          <p:cNvSpPr/>
          <p:nvPr>
            <p:custDataLst>
              <p:tags r:id="rId6"/>
            </p:custDataLst>
          </p:nvPr>
        </p:nvSpPr>
        <p:spPr>
          <a:xfrm>
            <a:off x="9168198" y="4607221"/>
            <a:ext cx="76200" cy="84667"/>
          </a:xfrm>
          <a:prstGeom prst="triangle">
            <a:avLst/>
          </a:prstGeom>
          <a:solidFill>
            <a:srgbClr val="FF00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TLSHAPE_TB_00000000000000000000000000000000_TodayMarkerText">
            <a:extLst>
              <a:ext uri="{FF2B5EF4-FFF2-40B4-BE49-F238E27FC236}">
                <a16:creationId xmlns:a16="http://schemas.microsoft.com/office/drawing/2014/main" id="{55CC93C3-B00E-4433-9B83-2265D439D561}"/>
              </a:ext>
            </a:extLst>
          </p:cNvPr>
          <p:cNvSpPr txBox="1"/>
          <p:nvPr>
            <p:custDataLst>
              <p:tags r:id="rId7"/>
            </p:custDataLst>
          </p:nvPr>
        </p:nvSpPr>
        <p:spPr>
          <a:xfrm>
            <a:off x="9024356" y="4691888"/>
            <a:ext cx="368300" cy="186055"/>
          </a:xfrm>
          <a:prstGeom prst="rect">
            <a:avLst/>
          </a:prstGeom>
          <a:noFill/>
        </p:spPr>
        <p:txBody>
          <a:bodyPr vert="horz" wrap="none" lIns="0" tIns="0" rIns="0" bIns="0" rtlCol="0" anchor="ctr" anchorCtr="0">
            <a:spAutoFit/>
          </a:bodyPr>
          <a:lstStyle/>
          <a:p>
            <a:pPr algn="ctr"/>
            <a:r>
              <a:rPr lang="en-IN" sz="1200" spc="-12">
                <a:solidFill>
                  <a:schemeClr val="dk1"/>
                </a:solidFill>
                <a:latin typeface="Calibri" panose="020F0502020204030204" pitchFamily="34" charset="0"/>
              </a:rPr>
              <a:t>Today</a:t>
            </a:r>
          </a:p>
        </p:txBody>
      </p:sp>
      <p:sp>
        <p:nvSpPr>
          <p:cNvPr id="11" name="OTLSHAPE_TB_00000000000000000000000000000000_TimescaleInterval1">
            <a:extLst>
              <a:ext uri="{FF2B5EF4-FFF2-40B4-BE49-F238E27FC236}">
                <a16:creationId xmlns:a16="http://schemas.microsoft.com/office/drawing/2014/main" id="{73A1DD13-46F5-A10F-9BA6-4374AFE0296D}"/>
              </a:ext>
            </a:extLst>
          </p:cNvPr>
          <p:cNvSpPr txBox="1"/>
          <p:nvPr>
            <p:custDataLst>
              <p:tags r:id="rId8"/>
            </p:custDataLst>
          </p:nvPr>
        </p:nvSpPr>
        <p:spPr>
          <a:xfrm>
            <a:off x="1779374" y="4387193"/>
            <a:ext cx="469900" cy="186055"/>
          </a:xfrm>
          <a:prstGeom prst="rect">
            <a:avLst/>
          </a:prstGeom>
          <a:noFill/>
        </p:spPr>
        <p:txBody>
          <a:bodyPr vert="horz" wrap="none" lIns="0" tIns="0" rIns="0" bIns="0" rtlCol="0" anchor="ctr" anchorCtr="0">
            <a:noAutofit/>
          </a:bodyPr>
          <a:lstStyle/>
          <a:p>
            <a:r>
              <a:rPr lang="en-IN" sz="1200" spc="-14">
                <a:solidFill>
                  <a:schemeClr val="lt1"/>
                </a:solidFill>
                <a:latin typeface="Calibri" panose="020F0502020204030204" pitchFamily="34" charset="0"/>
              </a:rPr>
              <a:t>Week 1</a:t>
            </a:r>
          </a:p>
        </p:txBody>
      </p:sp>
      <p:sp>
        <p:nvSpPr>
          <p:cNvPr id="12" name="OTLSHAPE_TB_00000000000000000000000000000000_TimescaleInterval2">
            <a:extLst>
              <a:ext uri="{FF2B5EF4-FFF2-40B4-BE49-F238E27FC236}">
                <a16:creationId xmlns:a16="http://schemas.microsoft.com/office/drawing/2014/main" id="{6D916603-3ED7-6989-BD46-D7B9C152C867}"/>
              </a:ext>
            </a:extLst>
          </p:cNvPr>
          <p:cNvSpPr txBox="1"/>
          <p:nvPr>
            <p:custDataLst>
              <p:tags r:id="rId9"/>
            </p:custDataLst>
          </p:nvPr>
        </p:nvSpPr>
        <p:spPr>
          <a:xfrm>
            <a:off x="3539605" y="4387193"/>
            <a:ext cx="75470" cy="186055"/>
          </a:xfrm>
          <a:prstGeom prst="rect">
            <a:avLst/>
          </a:prstGeom>
          <a:noFill/>
        </p:spPr>
        <p:txBody>
          <a:bodyPr vert="horz" wrap="none" lIns="0" tIns="0" rIns="0" bIns="0" rtlCol="0" anchor="ctr" anchorCtr="0">
            <a:noAutofit/>
          </a:bodyPr>
          <a:lstStyle/>
          <a:p>
            <a:r>
              <a:rPr lang="en-IN" sz="1200" spc="-40">
                <a:solidFill>
                  <a:schemeClr val="lt1"/>
                </a:solidFill>
                <a:latin typeface="Calibri" panose="020F0502020204030204" pitchFamily="34" charset="0"/>
              </a:rPr>
              <a:t>2</a:t>
            </a:r>
          </a:p>
        </p:txBody>
      </p:sp>
      <p:sp>
        <p:nvSpPr>
          <p:cNvPr id="13" name="OTLSHAPE_TB_00000000000000000000000000000000_TimescaleInterval3">
            <a:extLst>
              <a:ext uri="{FF2B5EF4-FFF2-40B4-BE49-F238E27FC236}">
                <a16:creationId xmlns:a16="http://schemas.microsoft.com/office/drawing/2014/main" id="{9C5F7EA3-CE7A-BCF1-EE09-CA1FC3CDB82C}"/>
              </a:ext>
            </a:extLst>
          </p:cNvPr>
          <p:cNvSpPr txBox="1"/>
          <p:nvPr>
            <p:custDataLst>
              <p:tags r:id="rId10"/>
            </p:custDataLst>
          </p:nvPr>
        </p:nvSpPr>
        <p:spPr>
          <a:xfrm>
            <a:off x="5299836" y="4387193"/>
            <a:ext cx="75470" cy="186055"/>
          </a:xfrm>
          <a:prstGeom prst="rect">
            <a:avLst/>
          </a:prstGeom>
          <a:noFill/>
        </p:spPr>
        <p:txBody>
          <a:bodyPr vert="horz" wrap="none" lIns="0" tIns="0" rIns="0" bIns="0" rtlCol="0" anchor="ctr" anchorCtr="0">
            <a:noAutofit/>
          </a:bodyPr>
          <a:lstStyle/>
          <a:p>
            <a:r>
              <a:rPr lang="en-IN" sz="1200" spc="-40">
                <a:solidFill>
                  <a:schemeClr val="lt1"/>
                </a:solidFill>
                <a:latin typeface="Calibri" panose="020F0502020204030204" pitchFamily="34" charset="0"/>
              </a:rPr>
              <a:t>3</a:t>
            </a:r>
          </a:p>
        </p:txBody>
      </p:sp>
      <p:sp>
        <p:nvSpPr>
          <p:cNvPr id="14" name="OTLSHAPE_TB_00000000000000000000000000000000_TimescaleInterval4">
            <a:extLst>
              <a:ext uri="{FF2B5EF4-FFF2-40B4-BE49-F238E27FC236}">
                <a16:creationId xmlns:a16="http://schemas.microsoft.com/office/drawing/2014/main" id="{818FDE9E-841C-CDBD-DCC5-F5B8B0BDEDAD}"/>
              </a:ext>
            </a:extLst>
          </p:cNvPr>
          <p:cNvSpPr txBox="1"/>
          <p:nvPr>
            <p:custDataLst>
              <p:tags r:id="rId11"/>
            </p:custDataLst>
          </p:nvPr>
        </p:nvSpPr>
        <p:spPr>
          <a:xfrm>
            <a:off x="7060067" y="4387193"/>
            <a:ext cx="75470" cy="186055"/>
          </a:xfrm>
          <a:prstGeom prst="rect">
            <a:avLst/>
          </a:prstGeom>
          <a:noFill/>
        </p:spPr>
        <p:txBody>
          <a:bodyPr vert="horz" wrap="none" lIns="0" tIns="0" rIns="0" bIns="0" rtlCol="0" anchor="ctr" anchorCtr="0">
            <a:noAutofit/>
          </a:bodyPr>
          <a:lstStyle/>
          <a:p>
            <a:r>
              <a:rPr lang="en-IN" sz="1200" spc="-40">
                <a:solidFill>
                  <a:schemeClr val="lt1"/>
                </a:solidFill>
                <a:latin typeface="Calibri" panose="020F0502020204030204" pitchFamily="34" charset="0"/>
              </a:rPr>
              <a:t>4</a:t>
            </a:r>
          </a:p>
        </p:txBody>
      </p:sp>
      <p:sp>
        <p:nvSpPr>
          <p:cNvPr id="15" name="OTLSHAPE_TB_00000000000000000000000000000000_TimescaleInterval5">
            <a:extLst>
              <a:ext uri="{FF2B5EF4-FFF2-40B4-BE49-F238E27FC236}">
                <a16:creationId xmlns:a16="http://schemas.microsoft.com/office/drawing/2014/main" id="{A387BB0A-F1DA-2CA8-CE72-F91D775FF85F}"/>
              </a:ext>
            </a:extLst>
          </p:cNvPr>
          <p:cNvSpPr txBox="1"/>
          <p:nvPr>
            <p:custDataLst>
              <p:tags r:id="rId12"/>
            </p:custDataLst>
          </p:nvPr>
        </p:nvSpPr>
        <p:spPr>
          <a:xfrm>
            <a:off x="8820297" y="4387193"/>
            <a:ext cx="75470" cy="186055"/>
          </a:xfrm>
          <a:prstGeom prst="rect">
            <a:avLst/>
          </a:prstGeom>
          <a:noFill/>
        </p:spPr>
        <p:txBody>
          <a:bodyPr vert="horz" wrap="none" lIns="0" tIns="0" rIns="0" bIns="0" rtlCol="0" anchor="ctr" anchorCtr="0">
            <a:noAutofit/>
          </a:bodyPr>
          <a:lstStyle/>
          <a:p>
            <a:r>
              <a:rPr lang="en-IN" sz="1200" spc="-40">
                <a:solidFill>
                  <a:schemeClr val="lt1"/>
                </a:solidFill>
                <a:latin typeface="Calibri" panose="020F0502020204030204" pitchFamily="34" charset="0"/>
              </a:rPr>
              <a:t>5</a:t>
            </a:r>
          </a:p>
        </p:txBody>
      </p:sp>
      <p:cxnSp>
        <p:nvCxnSpPr>
          <p:cNvPr id="16" name="OTLSHAPE_TB_00000000000000000000000000000000_Separator1">
            <a:extLst>
              <a:ext uri="{FF2B5EF4-FFF2-40B4-BE49-F238E27FC236}">
                <a16:creationId xmlns:a16="http://schemas.microsoft.com/office/drawing/2014/main" id="{3AF2DEC9-095B-C920-2170-F03B27C587A6}"/>
              </a:ext>
            </a:extLst>
          </p:cNvPr>
          <p:cNvCxnSpPr/>
          <p:nvPr>
            <p:custDataLst>
              <p:tags r:id="rId13"/>
            </p:custDataLst>
          </p:nvPr>
        </p:nvCxnSpPr>
        <p:spPr>
          <a:xfrm>
            <a:off x="3476102" y="4391321"/>
            <a:ext cx="0" cy="177800"/>
          </a:xfrm>
          <a:prstGeom prst="line">
            <a:avLst/>
          </a:prstGeom>
          <a:ln w="762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OTLSHAPE_TB_00000000000000000000000000000000_Separator2">
            <a:extLst>
              <a:ext uri="{FF2B5EF4-FFF2-40B4-BE49-F238E27FC236}">
                <a16:creationId xmlns:a16="http://schemas.microsoft.com/office/drawing/2014/main" id="{9128FF19-A285-703E-D5A2-2EEF64842D71}"/>
              </a:ext>
            </a:extLst>
          </p:cNvPr>
          <p:cNvCxnSpPr/>
          <p:nvPr>
            <p:custDataLst>
              <p:tags r:id="rId14"/>
            </p:custDataLst>
          </p:nvPr>
        </p:nvCxnSpPr>
        <p:spPr>
          <a:xfrm>
            <a:off x="5236333" y="4391321"/>
            <a:ext cx="0" cy="177800"/>
          </a:xfrm>
          <a:prstGeom prst="line">
            <a:avLst/>
          </a:prstGeom>
          <a:ln w="762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OTLSHAPE_TB_00000000000000000000000000000000_Separator3">
            <a:extLst>
              <a:ext uri="{FF2B5EF4-FFF2-40B4-BE49-F238E27FC236}">
                <a16:creationId xmlns:a16="http://schemas.microsoft.com/office/drawing/2014/main" id="{5F0F41F0-A247-8B69-25BD-CBC24072247D}"/>
              </a:ext>
            </a:extLst>
          </p:cNvPr>
          <p:cNvCxnSpPr/>
          <p:nvPr>
            <p:custDataLst>
              <p:tags r:id="rId15"/>
            </p:custDataLst>
          </p:nvPr>
        </p:nvCxnSpPr>
        <p:spPr>
          <a:xfrm>
            <a:off x="6996563" y="4391321"/>
            <a:ext cx="0" cy="177800"/>
          </a:xfrm>
          <a:prstGeom prst="line">
            <a:avLst/>
          </a:prstGeom>
          <a:ln w="762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OTLSHAPE_TB_00000000000000000000000000000000_Separator4">
            <a:extLst>
              <a:ext uri="{FF2B5EF4-FFF2-40B4-BE49-F238E27FC236}">
                <a16:creationId xmlns:a16="http://schemas.microsoft.com/office/drawing/2014/main" id="{1993A1C8-B8C3-7E3F-AD59-70A4BDC141EC}"/>
              </a:ext>
            </a:extLst>
          </p:cNvPr>
          <p:cNvCxnSpPr/>
          <p:nvPr>
            <p:custDataLst>
              <p:tags r:id="rId16"/>
            </p:custDataLst>
          </p:nvPr>
        </p:nvCxnSpPr>
        <p:spPr>
          <a:xfrm>
            <a:off x="8756794" y="4391321"/>
            <a:ext cx="0" cy="177800"/>
          </a:xfrm>
          <a:prstGeom prst="line">
            <a:avLst/>
          </a:prstGeom>
          <a:ln w="762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OTLSHAPE_T_51b980c0bf9047b4bfd871512e8ebbd4_Shape">
            <a:extLst>
              <a:ext uri="{FF2B5EF4-FFF2-40B4-BE49-F238E27FC236}">
                <a16:creationId xmlns:a16="http://schemas.microsoft.com/office/drawing/2014/main" id="{70BA59CD-F5F7-2E46-D2EA-5AF609E67431}"/>
              </a:ext>
            </a:extLst>
          </p:cNvPr>
          <p:cNvSpPr/>
          <p:nvPr>
            <p:custDataLst>
              <p:tags r:id="rId17"/>
            </p:custDataLst>
          </p:nvPr>
        </p:nvSpPr>
        <p:spPr>
          <a:xfrm>
            <a:off x="1967336" y="2663444"/>
            <a:ext cx="762000" cy="12700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TLSHAPE_T_0b4e3d87e281472fb444e8d5723656c4_Shape">
            <a:extLst>
              <a:ext uri="{FF2B5EF4-FFF2-40B4-BE49-F238E27FC236}">
                <a16:creationId xmlns:a16="http://schemas.microsoft.com/office/drawing/2014/main" id="{68A94F69-A926-BAC4-5BC8-E08C19C86EC5}"/>
              </a:ext>
            </a:extLst>
          </p:cNvPr>
          <p:cNvSpPr/>
          <p:nvPr>
            <p:custDataLst>
              <p:tags r:id="rId18"/>
            </p:custDataLst>
          </p:nvPr>
        </p:nvSpPr>
        <p:spPr>
          <a:xfrm>
            <a:off x="1967336" y="2897462"/>
            <a:ext cx="1257300" cy="12700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TLSHAPE_T_0b2f94c47b3d47639cb5e69cdb425b7c_Shape">
            <a:extLst>
              <a:ext uri="{FF2B5EF4-FFF2-40B4-BE49-F238E27FC236}">
                <a16:creationId xmlns:a16="http://schemas.microsoft.com/office/drawing/2014/main" id="{88F3FA86-A472-0288-16DB-BC4DF3DE7CAD}"/>
              </a:ext>
            </a:extLst>
          </p:cNvPr>
          <p:cNvSpPr/>
          <p:nvPr>
            <p:custDataLst>
              <p:tags r:id="rId19"/>
            </p:custDataLst>
          </p:nvPr>
        </p:nvSpPr>
        <p:spPr>
          <a:xfrm>
            <a:off x="4230315" y="3131481"/>
            <a:ext cx="3530600" cy="12700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TLSHAPE_T_6397796313f94cae806150bc064f8973_Shape">
            <a:extLst>
              <a:ext uri="{FF2B5EF4-FFF2-40B4-BE49-F238E27FC236}">
                <a16:creationId xmlns:a16="http://schemas.microsoft.com/office/drawing/2014/main" id="{34FFB4E2-8D3F-D05D-CFCB-FC5EF46F00D6}"/>
              </a:ext>
            </a:extLst>
          </p:cNvPr>
          <p:cNvSpPr/>
          <p:nvPr>
            <p:custDataLst>
              <p:tags r:id="rId20"/>
            </p:custDataLst>
          </p:nvPr>
        </p:nvSpPr>
        <p:spPr>
          <a:xfrm>
            <a:off x="6493469" y="3365500"/>
            <a:ext cx="3022600" cy="12700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TLSHAPE_T_2b1951a9fcf34c1bac35d40e08caf968_Shape">
            <a:extLst>
              <a:ext uri="{FF2B5EF4-FFF2-40B4-BE49-F238E27FC236}">
                <a16:creationId xmlns:a16="http://schemas.microsoft.com/office/drawing/2014/main" id="{003D2BE0-7603-CCE0-9800-A81FB1DE8BFD}"/>
              </a:ext>
            </a:extLst>
          </p:cNvPr>
          <p:cNvSpPr/>
          <p:nvPr>
            <p:custDataLst>
              <p:tags r:id="rId21"/>
            </p:custDataLst>
          </p:nvPr>
        </p:nvSpPr>
        <p:spPr>
          <a:xfrm>
            <a:off x="4733412" y="3599518"/>
            <a:ext cx="4787900" cy="12700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TLSHAPE_T_51b980c0bf9047b4bfd871512e8ebbd4_JoinedDate">
            <a:extLst>
              <a:ext uri="{FF2B5EF4-FFF2-40B4-BE49-F238E27FC236}">
                <a16:creationId xmlns:a16="http://schemas.microsoft.com/office/drawing/2014/main" id="{C960B250-A94C-9CFA-5D97-12C26E384791}"/>
              </a:ext>
            </a:extLst>
          </p:cNvPr>
          <p:cNvSpPr txBox="1"/>
          <p:nvPr>
            <p:custDataLst>
              <p:tags r:id="rId22"/>
            </p:custDataLst>
          </p:nvPr>
        </p:nvSpPr>
        <p:spPr>
          <a:xfrm>
            <a:off x="1144630" y="2649431"/>
            <a:ext cx="774700" cy="155025"/>
          </a:xfrm>
          <a:prstGeom prst="rect">
            <a:avLst/>
          </a:prstGeom>
          <a:noFill/>
        </p:spPr>
        <p:txBody>
          <a:bodyPr vert="horz" wrap="square" lIns="0" tIns="0" rIns="0" bIns="0" rtlCol="0" anchor="ctr" anchorCtr="0">
            <a:spAutoFit/>
          </a:bodyPr>
          <a:lstStyle/>
          <a:p>
            <a:pPr algn="r"/>
            <a:r>
              <a:rPr lang="en-IN" sz="1000" spc="-4">
                <a:solidFill>
                  <a:schemeClr val="dk2"/>
                </a:solidFill>
                <a:latin typeface="Calibri" panose="020F0502020204030204" pitchFamily="34" charset="0"/>
              </a:rPr>
              <a:t>Oct 10 - Oct 12</a:t>
            </a:r>
          </a:p>
        </p:txBody>
      </p:sp>
      <p:sp>
        <p:nvSpPr>
          <p:cNvPr id="26" name="OTLSHAPE_T_51b980c0bf9047b4bfd871512e8ebbd4_Title">
            <a:extLst>
              <a:ext uri="{FF2B5EF4-FFF2-40B4-BE49-F238E27FC236}">
                <a16:creationId xmlns:a16="http://schemas.microsoft.com/office/drawing/2014/main" id="{76A831C5-40E8-AF2F-428B-E2DD36BB4365}"/>
              </a:ext>
            </a:extLst>
          </p:cNvPr>
          <p:cNvSpPr txBox="1"/>
          <p:nvPr>
            <p:custDataLst>
              <p:tags r:id="rId23"/>
            </p:custDataLst>
          </p:nvPr>
        </p:nvSpPr>
        <p:spPr>
          <a:xfrm>
            <a:off x="2772346" y="2641684"/>
            <a:ext cx="952500" cy="170519"/>
          </a:xfrm>
          <a:prstGeom prst="rect">
            <a:avLst/>
          </a:prstGeom>
          <a:noFill/>
        </p:spPr>
        <p:txBody>
          <a:bodyPr vert="horz" wrap="square" lIns="0" tIns="0" rIns="0" bIns="0" rtlCol="0" anchor="ctr" anchorCtr="0">
            <a:spAutoFit/>
          </a:bodyPr>
          <a:lstStyle/>
          <a:p>
            <a:r>
              <a:rPr lang="en-IN" sz="1100" b="1" spc="-6">
                <a:solidFill>
                  <a:schemeClr val="dk1"/>
                </a:solidFill>
                <a:latin typeface="Calibri" panose="020F0502020204030204" pitchFamily="34" charset="0"/>
              </a:rPr>
              <a:t>Title Finalization</a:t>
            </a:r>
          </a:p>
        </p:txBody>
      </p:sp>
      <p:sp>
        <p:nvSpPr>
          <p:cNvPr id="27" name="OTLSHAPE_T_0b4e3d87e281472fb444e8d5723656c4_JoinedDate">
            <a:extLst>
              <a:ext uri="{FF2B5EF4-FFF2-40B4-BE49-F238E27FC236}">
                <a16:creationId xmlns:a16="http://schemas.microsoft.com/office/drawing/2014/main" id="{002E9232-D70E-A2DF-8B4B-1328ACDBC607}"/>
              </a:ext>
            </a:extLst>
          </p:cNvPr>
          <p:cNvSpPr txBox="1"/>
          <p:nvPr>
            <p:custDataLst>
              <p:tags r:id="rId24"/>
            </p:custDataLst>
          </p:nvPr>
        </p:nvSpPr>
        <p:spPr>
          <a:xfrm>
            <a:off x="1144630" y="2883450"/>
            <a:ext cx="774700" cy="155025"/>
          </a:xfrm>
          <a:prstGeom prst="rect">
            <a:avLst/>
          </a:prstGeom>
          <a:noFill/>
        </p:spPr>
        <p:txBody>
          <a:bodyPr vert="horz" wrap="square" lIns="0" tIns="0" rIns="0" bIns="0" rtlCol="0" anchor="ctr" anchorCtr="0">
            <a:spAutoFit/>
          </a:bodyPr>
          <a:lstStyle/>
          <a:p>
            <a:pPr algn="r"/>
            <a:r>
              <a:rPr lang="en-IN" sz="1000" spc="-4">
                <a:solidFill>
                  <a:schemeClr val="dk2"/>
                </a:solidFill>
                <a:latin typeface="Calibri" panose="020F0502020204030204" pitchFamily="34" charset="0"/>
              </a:rPr>
              <a:t>Oct 10 - Oct 14</a:t>
            </a:r>
          </a:p>
        </p:txBody>
      </p:sp>
      <p:sp>
        <p:nvSpPr>
          <p:cNvPr id="28" name="OTLSHAPE_T_0b4e3d87e281472fb444e8d5723656c4_Title">
            <a:extLst>
              <a:ext uri="{FF2B5EF4-FFF2-40B4-BE49-F238E27FC236}">
                <a16:creationId xmlns:a16="http://schemas.microsoft.com/office/drawing/2014/main" id="{19DF99A7-E27E-B7B4-99BA-D3AB70B9610B}"/>
              </a:ext>
            </a:extLst>
          </p:cNvPr>
          <p:cNvSpPr txBox="1"/>
          <p:nvPr>
            <p:custDataLst>
              <p:tags r:id="rId25"/>
            </p:custDataLst>
          </p:nvPr>
        </p:nvSpPr>
        <p:spPr>
          <a:xfrm>
            <a:off x="3275269" y="2875703"/>
            <a:ext cx="609600" cy="170519"/>
          </a:xfrm>
          <a:prstGeom prst="rect">
            <a:avLst/>
          </a:prstGeom>
          <a:noFill/>
        </p:spPr>
        <p:txBody>
          <a:bodyPr vert="horz" wrap="square" lIns="0" tIns="0" rIns="0" bIns="0" rtlCol="0" anchor="ctr" anchorCtr="0">
            <a:spAutoFit/>
          </a:bodyPr>
          <a:lstStyle/>
          <a:p>
            <a:r>
              <a:rPr lang="en-IN" sz="1100" b="1" spc="-8">
                <a:solidFill>
                  <a:schemeClr val="dk1"/>
                </a:solidFill>
                <a:latin typeface="Calibri" panose="020F0502020204030204" pitchFamily="34" charset="0"/>
              </a:rPr>
              <a:t>Objectives</a:t>
            </a:r>
          </a:p>
        </p:txBody>
      </p:sp>
      <p:sp>
        <p:nvSpPr>
          <p:cNvPr id="29" name="OTLSHAPE_T_0b2f94c47b3d47639cb5e69cdb425b7c_JoinedDate">
            <a:extLst>
              <a:ext uri="{FF2B5EF4-FFF2-40B4-BE49-F238E27FC236}">
                <a16:creationId xmlns:a16="http://schemas.microsoft.com/office/drawing/2014/main" id="{96959F50-6598-116E-1160-6F0D891B0B4F}"/>
              </a:ext>
            </a:extLst>
          </p:cNvPr>
          <p:cNvSpPr txBox="1"/>
          <p:nvPr>
            <p:custDataLst>
              <p:tags r:id="rId26"/>
            </p:custDataLst>
          </p:nvPr>
        </p:nvSpPr>
        <p:spPr>
          <a:xfrm>
            <a:off x="3446556" y="3117469"/>
            <a:ext cx="736600" cy="155025"/>
          </a:xfrm>
          <a:prstGeom prst="rect">
            <a:avLst/>
          </a:prstGeom>
          <a:noFill/>
        </p:spPr>
        <p:txBody>
          <a:bodyPr vert="horz" wrap="square" lIns="0" tIns="0" rIns="0" bIns="0" rtlCol="0" anchor="ctr" anchorCtr="0">
            <a:spAutoFit/>
          </a:bodyPr>
          <a:lstStyle/>
          <a:p>
            <a:pPr algn="r"/>
            <a:r>
              <a:rPr lang="en-IN" sz="1000" spc="-4">
                <a:solidFill>
                  <a:schemeClr val="dk2"/>
                </a:solidFill>
                <a:latin typeface="Calibri" panose="020F0502020204030204" pitchFamily="34" charset="0"/>
              </a:rPr>
              <a:t>Oct 18 - Nov 1</a:t>
            </a:r>
          </a:p>
        </p:txBody>
      </p:sp>
      <p:sp>
        <p:nvSpPr>
          <p:cNvPr id="30" name="OTLSHAPE_T_0b2f94c47b3d47639cb5e69cdb425b7c_Title">
            <a:extLst>
              <a:ext uri="{FF2B5EF4-FFF2-40B4-BE49-F238E27FC236}">
                <a16:creationId xmlns:a16="http://schemas.microsoft.com/office/drawing/2014/main" id="{3D30BFE8-79B1-70C9-C01E-664D62DA5FFA}"/>
              </a:ext>
            </a:extLst>
          </p:cNvPr>
          <p:cNvSpPr txBox="1"/>
          <p:nvPr>
            <p:custDataLst>
              <p:tags r:id="rId27"/>
            </p:custDataLst>
          </p:nvPr>
        </p:nvSpPr>
        <p:spPr>
          <a:xfrm>
            <a:off x="7801576" y="3109722"/>
            <a:ext cx="990600" cy="170519"/>
          </a:xfrm>
          <a:prstGeom prst="rect">
            <a:avLst/>
          </a:prstGeom>
          <a:noFill/>
        </p:spPr>
        <p:txBody>
          <a:bodyPr vert="horz" wrap="square" lIns="0" tIns="0" rIns="0" bIns="0" rtlCol="0" anchor="ctr" anchorCtr="0">
            <a:spAutoFit/>
          </a:bodyPr>
          <a:lstStyle/>
          <a:p>
            <a:r>
              <a:rPr lang="en-IN" sz="1100" b="1" spc="-8">
                <a:solidFill>
                  <a:schemeClr val="dk1"/>
                </a:solidFill>
                <a:latin typeface="Calibri" panose="020F0502020204030204" pitchFamily="34" charset="0"/>
              </a:rPr>
              <a:t>Literature Survey</a:t>
            </a:r>
          </a:p>
        </p:txBody>
      </p:sp>
      <p:sp>
        <p:nvSpPr>
          <p:cNvPr id="31" name="OTLSHAPE_T_6397796313f94cae806150bc064f8973_JoinedDate">
            <a:extLst>
              <a:ext uri="{FF2B5EF4-FFF2-40B4-BE49-F238E27FC236}">
                <a16:creationId xmlns:a16="http://schemas.microsoft.com/office/drawing/2014/main" id="{AEB19225-1C26-2BE8-9246-69D4291DF6D3}"/>
              </a:ext>
            </a:extLst>
          </p:cNvPr>
          <p:cNvSpPr txBox="1"/>
          <p:nvPr>
            <p:custDataLst>
              <p:tags r:id="rId28"/>
            </p:custDataLst>
          </p:nvPr>
        </p:nvSpPr>
        <p:spPr>
          <a:xfrm>
            <a:off x="5709709" y="3351487"/>
            <a:ext cx="736600" cy="155025"/>
          </a:xfrm>
          <a:prstGeom prst="rect">
            <a:avLst/>
          </a:prstGeom>
          <a:noFill/>
        </p:spPr>
        <p:txBody>
          <a:bodyPr vert="horz" wrap="square" lIns="0" tIns="0" rIns="0" bIns="0" rtlCol="0" anchor="ctr" anchorCtr="0">
            <a:spAutoFit/>
          </a:bodyPr>
          <a:lstStyle/>
          <a:p>
            <a:pPr algn="r"/>
            <a:r>
              <a:rPr lang="en-IN" sz="1000" spc="-4">
                <a:solidFill>
                  <a:schemeClr val="dk2"/>
                </a:solidFill>
                <a:latin typeface="Calibri" panose="020F0502020204030204" pitchFamily="34" charset="0"/>
              </a:rPr>
              <a:t>Oct 27 - Nov 8</a:t>
            </a:r>
          </a:p>
        </p:txBody>
      </p:sp>
      <p:sp>
        <p:nvSpPr>
          <p:cNvPr id="32" name="OTLSHAPE_T_6397796313f94cae806150bc064f8973_Title">
            <a:extLst>
              <a:ext uri="{FF2B5EF4-FFF2-40B4-BE49-F238E27FC236}">
                <a16:creationId xmlns:a16="http://schemas.microsoft.com/office/drawing/2014/main" id="{6CF84E5C-FC50-21F8-DE76-8BCA22ECCB45}"/>
              </a:ext>
            </a:extLst>
          </p:cNvPr>
          <p:cNvSpPr txBox="1"/>
          <p:nvPr>
            <p:custDataLst>
              <p:tags r:id="rId29"/>
            </p:custDataLst>
          </p:nvPr>
        </p:nvSpPr>
        <p:spPr>
          <a:xfrm>
            <a:off x="9561807" y="3343740"/>
            <a:ext cx="723900" cy="170519"/>
          </a:xfrm>
          <a:prstGeom prst="rect">
            <a:avLst/>
          </a:prstGeom>
          <a:noFill/>
        </p:spPr>
        <p:txBody>
          <a:bodyPr vert="horz" wrap="square" lIns="0" tIns="0" rIns="0" bIns="0" rtlCol="0" anchor="ctr" anchorCtr="0">
            <a:spAutoFit/>
          </a:bodyPr>
          <a:lstStyle/>
          <a:p>
            <a:r>
              <a:rPr lang="en-IN" sz="1100" b="1" spc="-8">
                <a:solidFill>
                  <a:schemeClr val="dk1"/>
                </a:solidFill>
                <a:latin typeface="Calibri" panose="020F0502020204030204" pitchFamily="34" charset="0"/>
              </a:rPr>
              <a:t>Architecture</a:t>
            </a:r>
          </a:p>
        </p:txBody>
      </p:sp>
      <p:sp>
        <p:nvSpPr>
          <p:cNvPr id="33" name="OTLSHAPE_T_2b1951a9fcf34c1bac35d40e08caf968_JoinedDate">
            <a:extLst>
              <a:ext uri="{FF2B5EF4-FFF2-40B4-BE49-F238E27FC236}">
                <a16:creationId xmlns:a16="http://schemas.microsoft.com/office/drawing/2014/main" id="{D0CB837A-93C5-347A-1CE1-B006C191977D}"/>
              </a:ext>
            </a:extLst>
          </p:cNvPr>
          <p:cNvSpPr txBox="1"/>
          <p:nvPr>
            <p:custDataLst>
              <p:tags r:id="rId30"/>
            </p:custDataLst>
          </p:nvPr>
        </p:nvSpPr>
        <p:spPr>
          <a:xfrm>
            <a:off x="3949653" y="3585506"/>
            <a:ext cx="736600" cy="155025"/>
          </a:xfrm>
          <a:prstGeom prst="rect">
            <a:avLst/>
          </a:prstGeom>
          <a:noFill/>
        </p:spPr>
        <p:txBody>
          <a:bodyPr vert="horz" wrap="square" lIns="0" tIns="0" rIns="0" bIns="0" rtlCol="0" anchor="ctr" anchorCtr="0">
            <a:spAutoFit/>
          </a:bodyPr>
          <a:lstStyle/>
          <a:p>
            <a:pPr algn="r"/>
            <a:r>
              <a:rPr lang="en-IN" sz="1000" spc="-4">
                <a:solidFill>
                  <a:schemeClr val="dk2"/>
                </a:solidFill>
                <a:latin typeface="Calibri" panose="020F0502020204030204" pitchFamily="34" charset="0"/>
              </a:rPr>
              <a:t>Oct 21 - Nov 8</a:t>
            </a:r>
          </a:p>
        </p:txBody>
      </p:sp>
      <p:sp>
        <p:nvSpPr>
          <p:cNvPr id="34" name="OTLSHAPE_T_2b1951a9fcf34c1bac35d40e08caf968_Title">
            <a:extLst>
              <a:ext uri="{FF2B5EF4-FFF2-40B4-BE49-F238E27FC236}">
                <a16:creationId xmlns:a16="http://schemas.microsoft.com/office/drawing/2014/main" id="{53413315-25DB-B29B-5118-9D82DAFD6987}"/>
              </a:ext>
            </a:extLst>
          </p:cNvPr>
          <p:cNvSpPr txBox="1"/>
          <p:nvPr>
            <p:custDataLst>
              <p:tags r:id="rId31"/>
            </p:custDataLst>
          </p:nvPr>
        </p:nvSpPr>
        <p:spPr>
          <a:xfrm>
            <a:off x="9561807" y="3577759"/>
            <a:ext cx="1168400" cy="170519"/>
          </a:xfrm>
          <a:prstGeom prst="rect">
            <a:avLst/>
          </a:prstGeom>
          <a:noFill/>
        </p:spPr>
        <p:txBody>
          <a:bodyPr vert="horz" wrap="square" lIns="0" tIns="0" rIns="0" bIns="0" rtlCol="0" anchor="ctr" anchorCtr="0">
            <a:spAutoFit/>
          </a:bodyPr>
          <a:lstStyle/>
          <a:p>
            <a:r>
              <a:rPr lang="en-IN" sz="1100" b="1" spc="-6">
                <a:solidFill>
                  <a:schemeClr val="dk1"/>
                </a:solidFill>
                <a:latin typeface="Calibri" panose="020F0502020204030204" pitchFamily="34" charset="0"/>
              </a:rPr>
              <a:t>Dataset preparation</a:t>
            </a:r>
          </a:p>
        </p:txBody>
      </p:sp>
      <p:sp>
        <p:nvSpPr>
          <p:cNvPr id="35" name="OTLSHAPE_M_b5596553baf04acaaaa3ca90fa1abf64_Shape">
            <a:extLst>
              <a:ext uri="{FF2B5EF4-FFF2-40B4-BE49-F238E27FC236}">
                <a16:creationId xmlns:a16="http://schemas.microsoft.com/office/drawing/2014/main" id="{B29B46C3-1252-39E4-348E-3A9316C0089B}"/>
              </a:ext>
            </a:extLst>
          </p:cNvPr>
          <p:cNvSpPr/>
          <p:nvPr>
            <p:custDataLst>
              <p:tags r:id="rId32"/>
            </p:custDataLst>
          </p:nvPr>
        </p:nvSpPr>
        <p:spPr>
          <a:xfrm rot="16200000">
            <a:off x="4764988" y="3917399"/>
            <a:ext cx="165100" cy="165100"/>
          </a:xfrm>
          <a:prstGeom prst="flowChartMerge">
            <a:avLst/>
          </a:pr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TLSHAPE_M_8a3b769f62b6403f90e0e1d74fbdf45f_Shape">
            <a:extLst>
              <a:ext uri="{FF2B5EF4-FFF2-40B4-BE49-F238E27FC236}">
                <a16:creationId xmlns:a16="http://schemas.microsoft.com/office/drawing/2014/main" id="{0AA3EEFC-D412-F45A-008E-8B574F797E6B}"/>
              </a:ext>
            </a:extLst>
          </p:cNvPr>
          <p:cNvSpPr/>
          <p:nvPr>
            <p:custDataLst>
              <p:tags r:id="rId33"/>
            </p:custDataLst>
          </p:nvPr>
        </p:nvSpPr>
        <p:spPr>
          <a:xfrm rot="16200000">
            <a:off x="9542757" y="3917399"/>
            <a:ext cx="165100" cy="165100"/>
          </a:xfrm>
          <a:prstGeom prst="flowChartMerge">
            <a:avLst/>
          </a:pr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TLSHAPE_M_b5596553baf04acaaaa3ca90fa1abf64_Title">
            <a:extLst>
              <a:ext uri="{FF2B5EF4-FFF2-40B4-BE49-F238E27FC236}">
                <a16:creationId xmlns:a16="http://schemas.microsoft.com/office/drawing/2014/main" id="{64753976-702F-F81D-59C8-4E1172B29AE6}"/>
              </a:ext>
            </a:extLst>
          </p:cNvPr>
          <p:cNvSpPr txBox="1"/>
          <p:nvPr>
            <p:custDataLst>
              <p:tags r:id="rId34"/>
            </p:custDataLst>
          </p:nvPr>
        </p:nvSpPr>
        <p:spPr>
          <a:xfrm>
            <a:off x="4961838" y="3811778"/>
            <a:ext cx="533400" cy="170519"/>
          </a:xfrm>
          <a:prstGeom prst="rect">
            <a:avLst/>
          </a:prstGeom>
          <a:noFill/>
        </p:spPr>
        <p:txBody>
          <a:bodyPr vert="horz" wrap="square" lIns="0" tIns="0" rIns="0" bIns="0" rtlCol="0" anchor="ctr" anchorCtr="0">
            <a:spAutoFit/>
          </a:bodyPr>
          <a:lstStyle/>
          <a:p>
            <a:r>
              <a:rPr lang="en-IN" sz="1100" b="1" spc="-12">
                <a:solidFill>
                  <a:schemeClr val="dk1"/>
                </a:solidFill>
                <a:latin typeface="Calibri" panose="020F0502020204030204" pitchFamily="34" charset="0"/>
              </a:rPr>
              <a:t>Review 0</a:t>
            </a:r>
          </a:p>
        </p:txBody>
      </p:sp>
      <p:sp>
        <p:nvSpPr>
          <p:cNvPr id="38" name="OTLSHAPE_M_b5596553baf04acaaaa3ca90fa1abf64_Date">
            <a:extLst>
              <a:ext uri="{FF2B5EF4-FFF2-40B4-BE49-F238E27FC236}">
                <a16:creationId xmlns:a16="http://schemas.microsoft.com/office/drawing/2014/main" id="{995505D6-10C0-3210-62E3-A953733E36E5}"/>
              </a:ext>
            </a:extLst>
          </p:cNvPr>
          <p:cNvSpPr txBox="1"/>
          <p:nvPr>
            <p:custDataLst>
              <p:tags r:id="rId35"/>
            </p:custDataLst>
          </p:nvPr>
        </p:nvSpPr>
        <p:spPr>
          <a:xfrm>
            <a:off x="4961838" y="3982296"/>
            <a:ext cx="342900" cy="155025"/>
          </a:xfrm>
          <a:prstGeom prst="rect">
            <a:avLst/>
          </a:prstGeom>
          <a:noFill/>
        </p:spPr>
        <p:txBody>
          <a:bodyPr vert="horz" wrap="square" lIns="0" tIns="0" rIns="0" bIns="0" rtlCol="0" anchor="ctr" anchorCtr="0">
            <a:spAutoFit/>
          </a:bodyPr>
          <a:lstStyle/>
          <a:p>
            <a:r>
              <a:rPr lang="en-IN" sz="1000" spc="-6" dirty="0">
                <a:solidFill>
                  <a:schemeClr val="dk2"/>
                </a:solidFill>
                <a:latin typeface="Calibri" panose="020F0502020204030204" pitchFamily="34" charset="0"/>
              </a:rPr>
              <a:t>Oct 20</a:t>
            </a:r>
          </a:p>
        </p:txBody>
      </p:sp>
      <p:sp>
        <p:nvSpPr>
          <p:cNvPr id="39" name="OTLSHAPE_M_8a3b769f62b6403f90e0e1d74fbdf45f_Title">
            <a:extLst>
              <a:ext uri="{FF2B5EF4-FFF2-40B4-BE49-F238E27FC236}">
                <a16:creationId xmlns:a16="http://schemas.microsoft.com/office/drawing/2014/main" id="{2B4B1B25-0B9A-C97B-080F-3F769BEF5CCC}"/>
              </a:ext>
            </a:extLst>
          </p:cNvPr>
          <p:cNvSpPr txBox="1"/>
          <p:nvPr>
            <p:custDataLst>
              <p:tags r:id="rId36"/>
            </p:custDataLst>
          </p:nvPr>
        </p:nvSpPr>
        <p:spPr>
          <a:xfrm>
            <a:off x="9739607" y="3811778"/>
            <a:ext cx="533400" cy="170519"/>
          </a:xfrm>
          <a:prstGeom prst="rect">
            <a:avLst/>
          </a:prstGeom>
          <a:noFill/>
        </p:spPr>
        <p:txBody>
          <a:bodyPr vert="horz" wrap="square" lIns="0" tIns="0" rIns="0" bIns="0" rtlCol="0" anchor="ctr" anchorCtr="0">
            <a:spAutoFit/>
          </a:bodyPr>
          <a:lstStyle/>
          <a:p>
            <a:r>
              <a:rPr lang="en-IN" sz="1100" b="1" spc="-12">
                <a:solidFill>
                  <a:schemeClr val="dk1"/>
                </a:solidFill>
                <a:latin typeface="Calibri" panose="020F0502020204030204" pitchFamily="34" charset="0"/>
              </a:rPr>
              <a:t>Review 1</a:t>
            </a:r>
          </a:p>
        </p:txBody>
      </p:sp>
      <p:sp>
        <p:nvSpPr>
          <p:cNvPr id="40" name="OTLSHAPE_M_8a3b769f62b6403f90e0e1d74fbdf45f_Date">
            <a:extLst>
              <a:ext uri="{FF2B5EF4-FFF2-40B4-BE49-F238E27FC236}">
                <a16:creationId xmlns:a16="http://schemas.microsoft.com/office/drawing/2014/main" id="{0A3D3977-F546-193F-E379-F02A7A59C158}"/>
              </a:ext>
            </a:extLst>
          </p:cNvPr>
          <p:cNvSpPr txBox="1"/>
          <p:nvPr>
            <p:custDataLst>
              <p:tags r:id="rId37"/>
            </p:custDataLst>
          </p:nvPr>
        </p:nvSpPr>
        <p:spPr>
          <a:xfrm>
            <a:off x="9739607" y="3982296"/>
            <a:ext cx="304800" cy="155025"/>
          </a:xfrm>
          <a:prstGeom prst="rect">
            <a:avLst/>
          </a:prstGeom>
          <a:noFill/>
        </p:spPr>
        <p:txBody>
          <a:bodyPr vert="horz" wrap="square" lIns="0" tIns="0" rIns="0" bIns="0" rtlCol="0" anchor="ctr" anchorCtr="0">
            <a:spAutoFit/>
          </a:bodyPr>
          <a:lstStyle/>
          <a:p>
            <a:r>
              <a:rPr lang="en-IN" sz="1000" spc="-6">
                <a:solidFill>
                  <a:schemeClr val="dk2"/>
                </a:solidFill>
                <a:latin typeface="Calibri" panose="020F0502020204030204" pitchFamily="34" charset="0"/>
              </a:rPr>
              <a:t>Nov 8</a:t>
            </a:r>
          </a:p>
        </p:txBody>
      </p:sp>
    </p:spTree>
    <p:extLst>
      <p:ext uri="{BB962C8B-B14F-4D97-AF65-F5344CB8AC3E}">
        <p14:creationId xmlns:p14="http://schemas.microsoft.com/office/powerpoint/2010/main" val="19239281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TLMARKERSHAPE" val="OTL"/>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3-10-10T00:00:00.0000000Z"/>
  <p:tag name="OTLENDDATE" val="2023-10-12T23:59:00.0000000Z"/>
  <p:tag name="OTLDURATIONFORMAT" val="day"/>
  <p:tag name="OTLSPACING" val="5"/>
  <p:tag name="OTLSHAPETHICKNESSTYPE" val="Thin"/>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3-10-10T00:00:00.0000000Z"/>
  <p:tag name="OTLENDDATE" val="2023-10-14T23:59:00.0000000Z"/>
  <p:tag name="OTLDURATIONFORMAT" val="day"/>
  <p:tag name="OTLSPACING" val="5"/>
  <p:tag name="OTLSHAPETHICKNESSTYPE" val="Thin"/>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3-10-18T23:59:00.0000000Z"/>
  <p:tag name="OTLENDDATE" val="2023-11-01T23:59:00.0000000Z"/>
  <p:tag name="OTLDURATIONFORMAT" val="day"/>
  <p:tag name="OTLSPACING" val="5"/>
  <p:tag name="OTLSHAPETHICKNESSTYPE" val="Thin"/>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3-10-27T23:59:00.0000000Z"/>
  <p:tag name="OTLENDDATE" val="2023-11-08T23:59:00.0000000Z"/>
  <p:tag name="OTLDURATIONFORMAT" val="day"/>
  <p:tag name="OTLSPACING" val="5"/>
  <p:tag name="OTLSHAPETHICKNESSTYPE" val="Thin"/>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3-10-21T00:00:00.0000000Z"/>
  <p:tag name="OTLENDDATE" val="2023-11-08T23:59:00.0000000Z"/>
  <p:tag name="OTLDURATIONFORMAT" val="day"/>
  <p:tag name="OTLSPACING" val="5"/>
  <p:tag name="OTLSHAPETHICKNESSTYPE" val="Thin"/>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MTITLE" val="Review 0"/>
  <p:tag name="OTLDATE" val="2023-10-20T23:59:00.0000000"/>
  <p:tag name="OTLPOSITIONONTASK" val="None"/>
  <p:tag name="OTLRELATEDTASKID" val="00000000-0000-0000-0000-000000000000"/>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MTITLE" val="Review 1"/>
  <p:tag name="OTLDATE" val="2023-11-08T23:59:00.0000000"/>
  <p:tag name="OTLPOSITIONONTASK" val="None"/>
  <p:tag name="OTLRELATEDTASKID" val="00000000-0000-0000-0000-000000000000"/>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 name="OTLTIMEBANDSCALETYPE" val="Weeks"/>
  <p:tag name="OTLTIMEBANDSCALEFORMAT" val="w"/>
  <p:tag name="OTLTIMEBANDSHAPETYPE" val="RoundedCornerRectangleTimeband"/>
  <p:tag name="OTLTIMEBANDSHAPEHEIGHT" val="20"/>
  <p:tag name="OTLTIMEBANDSHAPEPADDINGLEFT" val="0"/>
  <p:tag name="OTLTIMEBANDCULTUREINFO" val="en-US"/>
  <p:tag name="OTLTIMEBANDQUICKPOSITION" val="Bottom"/>
  <p:tag name="OTLTIMEBANDTHREEDEFFECTS" val="None"/>
  <p:tag name="OTLTIMEBANDAUTODATERANGE" val="True"/>
  <p:tag name="OTLTIMEBANDSTARTDATE" val="0001-01-01T00:00:00.0000000"/>
  <p:tag name="OTLTIMEBANDENDDATE" val="2023-11-10T23:59:00.0000000"/>
  <p:tag name="OTLTIMEBANDWORKINGDAYS" val="Standard"/>
  <p:tag name="OTLTIMEBANDELAPSEDTIMEEXTENSION" val="False"/>
  <p:tag name="OTLTIMEBANDUSETIME" val="False"/>
  <p:tag name="OTLTIMEBANDTIMECONFIGWORKDAYSTART" val="00:00:00"/>
  <p:tag name="OTLTIMEBANDTIMECONFIGWORKDAYEND" val="23:59:00"/>
  <p:tag name="OTLTIMEBANDAPPENDYEARONYEARCHANGE" val="False"/>
  <p:tag name="OTLTIMEBANDSCALEMARKING" val="None"/>
  <p:tag name="OTLRIGHTENDCAPSMARGINRIGHT" val="20"/>
  <p:tag name="OTLLEFTENDCAPSMARGINLEFT" val="154.00936936937"/>
  <p:tag name="OTLTIMEBANDFYSTARTMONTH" val="January"/>
  <p:tag name="OTLTIMEBANDSHOWFYLABEL" val="True"/>
  <p:tag name="OTLTIMEBANDUSESTARTINGOFTHEYEARFORFYNUMBERING" val="True"/>
  <p:tag name="OTLTIMEBANDRESERVEDLEFTAREAWIDTH" val="114.502702702703"/>
  <p:tag name="OTLTIMEBANDRESERVEDLEFTAREAISSET" val="False"/>
  <p:tag name="OTLTIMEBANDDEPENABLED" val="False"/>
  <p:tag name="OTLTIMEBANDDEPSCHEDULINGMODE" val="Flexible"/>
  <p:tag name="OTLTIMEBANDDEPPREVIOUSSCHEDULINGMODE" val="Flexible"/>
  <p:tag name="OTLTIMEBANDDEPONBREAKINGSTRICTSCHEDULINGMODE" val="AskEverytime"/>
  <p:tag name="OTLTIMEBANDDEPONBREAKINGFLEXIBLESCHEDULINGMODE" val="AskEverytime"/>
  <p:tag name="OTLTIMEBANDSPACINGABOVE" val="5"/>
  <p:tag name="OTLTIMEBANDSPACINGBELOW" val="5"/>
  <p:tag name="OTLTIMEBANDSPACINGABOVEFORSWLANDTASKS" val="5"/>
  <p:tag name="OTLTIMEBANDSPACINGBELOWFORSWLANDTASKS" val="5"/>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 name="OTLELAPSEDSTYLE" val="Thin"/>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 name="OTLTODAYPOSITION" val="Auto"/>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76</TotalTime>
  <Words>771</Words>
  <Application>Microsoft Office PowerPoint</Application>
  <PresentationFormat>Widescreen</PresentationFormat>
  <Paragraphs>79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Bookman Old Style</vt:lpstr>
      <vt:lpstr>Calibri</vt:lpstr>
      <vt:lpstr>Century Gothic</vt:lpstr>
      <vt:lpstr>Times New Roman</vt:lpstr>
      <vt:lpstr>Verdana</vt:lpstr>
      <vt:lpstr>Bioinformatics</vt:lpstr>
      <vt:lpstr>PowerPoint Presentation</vt:lpstr>
      <vt:lpstr>Abstract </vt:lpstr>
      <vt:lpstr>Literature Survey</vt:lpstr>
      <vt:lpstr>PowerPoint Presentation</vt:lpstr>
      <vt:lpstr>Objectives</vt:lpstr>
      <vt:lpstr>Proposed Method</vt:lpstr>
      <vt:lpstr>Hardware and Software Details</vt:lpstr>
      <vt:lpstr>PowerPoint Presentation</vt:lpstr>
      <vt:lpstr>Gantt Chart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Rishi Ragav V</cp:lastModifiedBy>
  <cp:revision>16</cp:revision>
  <dcterms:created xsi:type="dcterms:W3CDTF">2023-03-16T03:26:27Z</dcterms:created>
  <dcterms:modified xsi:type="dcterms:W3CDTF">2023-11-19T17:30:19Z</dcterms:modified>
</cp:coreProperties>
</file>