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11C2-C65D-4ABF-A928-F3FEA74FE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E8EF0-8442-4F6E-A409-ADDD1AEF0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920D-171C-4125-8C13-64F6556D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4214-27CD-419E-AB1E-A636DB1A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298C-A8F1-4D3D-B7C9-CB498EA6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FBC6-0517-48A2-8556-97FB20F7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BBDE-70EE-46D7-94B8-8E142AE09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9A09-0956-4EE0-872F-6322C9A1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7EAD-1604-41D6-99D4-A877617E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4FB7-4996-4B3F-9F38-722B210C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F0C12-B3FD-4A66-944A-58A3BCC5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B4219-05EE-4254-AA59-DE5F1703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D8B3-AAAC-46DA-8863-75160E68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C495-ADA0-4403-8FB6-1AD98038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B009-DE95-4746-BBD6-3E6EF507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026-B5FB-4B83-8365-037D2885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E88C-FDB7-4BE0-9C7C-DC0BE7BB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0886-FB8D-4C52-A98C-CA7685D3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64ED-E70D-4847-BD79-5F5E7448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33E5-30CB-46B3-ACB0-D5A81D04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AA7E-A082-4B9C-8538-892EF248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C7DBB-7713-4CF2-900E-2AE1C6CF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B44-578F-47F9-AA6E-4DC0DDEF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7874-899B-45D7-AFF9-FBD8603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E724-81BE-4F8D-B4D7-4553EFAB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510A-7195-44BE-A716-A7724F31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3009-E68D-4430-8DC1-A4C476798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E64C-A208-4B5D-927B-D75CE815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30563-453A-4BD1-8F51-C116DD3A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502C-B926-4FE4-8725-FEE732F1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BD76-134A-4DE1-B796-E49A6D54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357-E793-4830-B797-225BBAA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1C59-BE92-42C5-9490-2A1B6516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6260-835F-44A8-BE8D-C3CCB5C4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DDB6E-CB9A-4F32-9A50-1F7B401D0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78267-6359-4544-9DF3-E8A178EF6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AABFB-8C50-4876-9653-86778B96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70707-48BB-48C9-BF3D-1A8E1DDA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BD64-2036-4FC8-8B82-D71C05FA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2395-6911-4F89-BB29-108C2E1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2EFD4-642F-4ED5-8F36-21C59063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0131F-E1DE-4B27-92A9-048A02BF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C5CBB-139A-4846-B0C7-698B7658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72022-58BF-4AE0-A1B7-5F45020E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81D2F-C540-4A28-8BCE-439BCE37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60F44-B090-4071-BDAE-DC702122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25B7-111D-43DD-B803-8230AFE1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E54B-8D1B-4D36-A213-60E5F724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3BD65-F3AD-45D5-AD8F-5E0178B13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5E7DA-3192-4369-9B73-AEDAB54F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07D4-7B4F-4ED3-8332-42A03E23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5CAF0-DED9-486D-B2D2-1372B2B2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C19D-E95F-4D06-8ECC-DABB5861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C9E3D-C593-412E-8314-44EE4440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3EA53-BE41-40C3-BFFD-8BDCE124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D93F-7CC6-4186-9B14-D183339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1E9D-2223-43B1-A982-185FB007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761AC-F109-41FC-A1B6-BC343766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6AE47-6D0A-41FA-8C7D-18603C8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B8D0-8EE2-4015-9B57-EB6FFBD8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3069-E206-4FEB-B084-18A63CD0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6878-D8C1-476D-8708-A7F7890E3AB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70B5-BB3D-4852-880F-67D30F19C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52E8-C419-44A4-8C3F-B1D8639F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EEDC-8832-453F-9360-AAC7002B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3301-F3F8-4A35-B55A-919A71BBE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87338"/>
            <a:ext cx="9144000" cy="8207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2D68-05F1-4343-9E77-C5AFA434E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1228725"/>
            <a:ext cx="10725150" cy="51911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Modified version of the dataset published in the paper </a:t>
            </a:r>
            <a:r>
              <a:rPr lang="en-GB" i="1" dirty="0"/>
              <a:t>“Scaling Up the Accuracy of Naive-Bayes Classifiers: a Decision-Tree Hybrid”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 consist of approximately 32000 data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datapoint consist of 15 features – </a:t>
            </a:r>
          </a:p>
          <a:p>
            <a:pPr algn="l"/>
            <a:r>
              <a:rPr lang="en-US" dirty="0"/>
              <a:t>	</a:t>
            </a:r>
            <a:r>
              <a:rPr lang="en-GB" dirty="0"/>
              <a:t>age, </a:t>
            </a:r>
            <a:r>
              <a:rPr lang="en-GB" dirty="0" err="1"/>
              <a:t>workclass</a:t>
            </a:r>
            <a:r>
              <a:rPr lang="en-GB" dirty="0"/>
              <a:t>, </a:t>
            </a:r>
            <a:r>
              <a:rPr lang="en-GB" dirty="0" err="1"/>
              <a:t>fnlwgt</a:t>
            </a:r>
            <a:r>
              <a:rPr lang="en-GB" dirty="0"/>
              <a:t>, education, education-</a:t>
            </a:r>
            <a:r>
              <a:rPr lang="en-GB" dirty="0" err="1"/>
              <a:t>num</a:t>
            </a:r>
            <a:r>
              <a:rPr lang="en-GB" dirty="0"/>
              <a:t>, marital-status, occupation, 	relationship, race, sex, capital-gain, capital-loss, hours-per-week, native-	country and 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Data cleaning – Missing values, Invalid characters, Spacing,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F59C-D621-4B83-A855-F0C05DFC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pPr algn="ctr"/>
            <a:r>
              <a:rPr lang="en-US" dirty="0"/>
              <a:t>Data Loading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069A-BD6B-416A-A860-DE759E5A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41929"/>
            <a:ext cx="10999694" cy="4635034"/>
          </a:xfrm>
        </p:spPr>
        <p:txBody>
          <a:bodyPr/>
          <a:lstStyle/>
          <a:p>
            <a:r>
              <a:rPr lang="en-US" dirty="0"/>
              <a:t>Libraries used – </a:t>
            </a:r>
            <a:r>
              <a:rPr lang="en-US" dirty="0" err="1"/>
              <a:t>numpy</a:t>
            </a:r>
            <a:r>
              <a:rPr lang="en-US" dirty="0"/>
              <a:t>, pandas, time, display, visuals, </a:t>
            </a:r>
            <a:r>
              <a:rPr lang="en-US" dirty="0" err="1"/>
              <a:t>MinMaxScaler</a:t>
            </a:r>
            <a:r>
              <a:rPr lang="en-US" dirty="0"/>
              <a:t>, </a:t>
            </a:r>
            <a:r>
              <a:rPr lang="en-US" dirty="0" err="1"/>
              <a:t>train_test_split</a:t>
            </a:r>
            <a:r>
              <a:rPr lang="en-US" dirty="0"/>
              <a:t>, </a:t>
            </a:r>
            <a:r>
              <a:rPr lang="en-US" dirty="0" err="1">
                <a:effectLst/>
              </a:rPr>
              <a:t>pyplot</a:t>
            </a:r>
            <a:r>
              <a:rPr lang="en-US" dirty="0"/>
              <a:t>, </a:t>
            </a:r>
            <a:r>
              <a:rPr lang="en-US" dirty="0">
                <a:effectLst/>
              </a:rPr>
              <a:t>seaborn, stats, preprocessing, </a:t>
            </a:r>
            <a:r>
              <a:rPr lang="en-US" dirty="0" err="1">
                <a:effectLst/>
              </a:rPr>
              <a:t>RandomForestClassifier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LabelEncoder</a:t>
            </a:r>
            <a:r>
              <a:rPr lang="en-US" dirty="0">
                <a:effectLst/>
              </a:rPr>
              <a:t>, etc.</a:t>
            </a:r>
          </a:p>
          <a:p>
            <a:r>
              <a:rPr lang="en-US" dirty="0"/>
              <a:t>Load the cleaned dataset</a:t>
            </a:r>
          </a:p>
          <a:p>
            <a:r>
              <a:rPr lang="en-GB" dirty="0"/>
              <a:t>Pre-processing includes the cleaning, formatting and restructuring</a:t>
            </a:r>
          </a:p>
          <a:p>
            <a:r>
              <a:rPr lang="en-GB" dirty="0"/>
              <a:t>Perform scaling on numerical features</a:t>
            </a:r>
          </a:p>
          <a:p>
            <a:r>
              <a:rPr lang="en-US" dirty="0"/>
              <a:t>‘one-hot encoding’ categorical transformations</a:t>
            </a:r>
          </a:p>
          <a:p>
            <a:r>
              <a:rPr lang="en-GB" dirty="0"/>
              <a:t>split our data into training and test sets - 80% training and 20%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</vt:lpstr>
      <vt:lpstr>Data Loading &amp;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Rajib Pal</dc:creator>
  <cp:lastModifiedBy>Rajib Pal</cp:lastModifiedBy>
  <cp:revision>12</cp:revision>
  <dcterms:created xsi:type="dcterms:W3CDTF">2019-12-09T03:39:53Z</dcterms:created>
  <dcterms:modified xsi:type="dcterms:W3CDTF">2019-12-09T04:33:18Z</dcterms:modified>
</cp:coreProperties>
</file>