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8EE5-A470-AFB6-160E-B67DB5384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D900C-5B84-98DD-A695-F3D7983F0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09FA-BA8C-BA66-5F32-C07BDBCC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BEE3-4614-49B5-9BE7-22A3D8412BC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2E808-AF09-0FB1-FD75-CC3C3690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4515C-6505-B211-CBEF-A0D7D05D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F5F9-A417-42EA-ABC1-349EC758D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762B-F869-98CE-D04F-D952389B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05CED-BF2A-970C-212E-EE1DC9330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E9282-5D65-DA4D-7B0F-7B86BDBE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BEE3-4614-49B5-9BE7-22A3D8412BC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0F0A5-9EA8-128A-7ADD-743FE506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E68EE-CCC3-F078-F58D-0FA12E89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F5F9-A417-42EA-ABC1-349EC758D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92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730AF-310A-F1BD-A6AD-09EEE2C6B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18C50-EB9E-D2FE-6A54-D647A33A6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F5A72-5723-A7B7-4AF0-80507976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BEE3-4614-49B5-9BE7-22A3D8412BC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361BE-938D-8D83-7D94-EC8D8E94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6B66-7CD6-B1E4-8F52-35F91A26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F5F9-A417-42EA-ABC1-349EC758D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44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0823-ADC3-4DD2-D6F6-4EA6A554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A647-57D2-83CD-7910-163038931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54E5C-EA0D-E62C-B92D-836F849C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BEE3-4614-49B5-9BE7-22A3D8412BC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F680-A431-1FB3-A24F-289B95F0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4445D-CA65-F98F-6ABF-A92AF723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F5F9-A417-42EA-ABC1-349EC758D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85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F84B-DAC4-CAF6-4C90-01E8945C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1D239-075C-ACBC-F193-9F7CA0688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7EA84-38FD-28E2-E373-A57349E5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BEE3-4614-49B5-9BE7-22A3D8412BC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8537E-1C35-F0B1-2C82-A68CAFC7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05A27-A5FA-81D8-8017-D755FDD5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F5F9-A417-42EA-ABC1-349EC758D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98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545C-C173-75DF-3D0F-D6E676DF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50E4-C7F5-D15D-A9F6-0B07ABCCD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5C8E7-A37F-2E75-E9BA-C117A0048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CD28A-ABCB-177F-1BAE-367FE8B9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BEE3-4614-49B5-9BE7-22A3D8412BC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2D3FE-FE3E-31F1-315C-837F0420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B9846-95E2-BD71-6A60-2F669E23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F5F9-A417-42EA-ABC1-349EC758D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97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FEEC-8EAC-67AB-D56B-0E6B17CF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B73A5-ECDE-CC85-C6BF-36BBC2312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A6CE4-8BA9-AC80-CD2E-D71E0D62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CDF86-8F4B-9019-839F-3B6D2C2DA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86DDD-FE85-FD35-3FF5-9C1D4F1FC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10372-98F5-B1AB-7043-2DE1FC92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BEE3-4614-49B5-9BE7-22A3D8412BC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757B9-1659-E065-DCEC-3DA81A03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FA183-04F1-C58D-28D3-D14AFA87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F5F9-A417-42EA-ABC1-349EC758D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54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2D64-674F-DA24-1736-3D7A1113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E62EE-6CB2-0808-D760-60AA8612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BEE3-4614-49B5-9BE7-22A3D8412BC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D81A1-2C15-374A-5C42-9D195AEB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4E360-825F-EF6B-C4A3-ADC53F18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F5F9-A417-42EA-ABC1-349EC758D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87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A8D61-B5A4-B420-0190-1FE139F9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BEE3-4614-49B5-9BE7-22A3D8412BC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53992-E9E7-EFA5-CF81-953B5849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3377D-F895-39AF-7C57-CBC1478F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F5F9-A417-42EA-ABC1-349EC758D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50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9675-F8F7-B2BB-B15F-5BBD241D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2491-3C2B-C1F4-5EB5-2DBAC8938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8685E-FFB2-40AB-0DE8-215801DF9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14609-ED76-1D3D-7167-74A59638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BEE3-4614-49B5-9BE7-22A3D8412BC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099F1-A2E9-EDCB-E695-91B324F1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68E9E-2277-C154-7AE9-F3012126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F5F9-A417-42EA-ABC1-349EC758D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91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3AA9-DBFE-8B9D-8A32-6E5D0871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4FFFB-232A-6AE1-C108-60728A4DE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4EE69-8249-BB90-0640-C5B263E18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38EE9-64A0-B2A2-BB13-6CE8406E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BEE3-4614-49B5-9BE7-22A3D8412BC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4BA8A-7C6A-DE3C-A0AB-8544FE0E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BECA-DBDE-CB47-433A-5172195B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F5F9-A417-42EA-ABC1-349EC758D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15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83039-31BD-6D1D-F350-95BBA647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AAFB0-CA06-5490-3813-5B4DBD6CE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79A7F-4A99-5B61-4C94-A2DE3F79B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BEE3-4614-49B5-9BE7-22A3D8412BC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56D04-5D55-F8C4-4C92-9A1EFB558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2029-5581-9E3E-9A93-6C88F939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DF5F9-A417-42EA-ABC1-349EC758D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11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7202-F142-4A11-02D9-264E591AA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651" y="319951"/>
            <a:ext cx="9144000" cy="1149940"/>
          </a:xfrm>
        </p:spPr>
        <p:txBody>
          <a:bodyPr/>
          <a:lstStyle/>
          <a:p>
            <a:pPr algn="l"/>
            <a:r>
              <a:rPr lang="en-IN" dirty="0"/>
              <a:t>Data Storytelling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37A3C-0B96-43CE-0DC4-C9040DD63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651" y="1469891"/>
            <a:ext cx="9144000" cy="490991"/>
          </a:xfrm>
        </p:spPr>
        <p:txBody>
          <a:bodyPr/>
          <a:lstStyle/>
          <a:p>
            <a:pPr algn="l"/>
            <a:r>
              <a:rPr lang="en-IN" dirty="0"/>
              <a:t>Deck of 6 unique visualisations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08E4E1-5D12-280E-3699-3F2C9B0D4F9B}"/>
              </a:ext>
            </a:extLst>
          </p:cNvPr>
          <p:cNvSpPr txBox="1">
            <a:spLocks/>
          </p:cNvSpPr>
          <p:nvPr/>
        </p:nvSpPr>
        <p:spPr>
          <a:xfrm>
            <a:off x="966651" y="4104640"/>
            <a:ext cx="9144000" cy="20490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IN" sz="2000" dirty="0"/>
              <a:t>Made by –</a:t>
            </a:r>
          </a:p>
          <a:p>
            <a:pPr algn="l">
              <a:lnSpc>
                <a:spcPct val="100000"/>
              </a:lnSpc>
            </a:pPr>
            <a:r>
              <a:rPr lang="en-IN" sz="2000" dirty="0"/>
              <a:t>Ved Bhatt (J009)</a:t>
            </a:r>
          </a:p>
          <a:p>
            <a:pPr algn="l">
              <a:lnSpc>
                <a:spcPct val="100000"/>
              </a:lnSpc>
            </a:pPr>
            <a:r>
              <a:rPr lang="en-IN" sz="2000" dirty="0"/>
              <a:t>Aditya Das (J016)</a:t>
            </a:r>
          </a:p>
          <a:p>
            <a:pPr algn="l">
              <a:lnSpc>
                <a:spcPct val="100000"/>
              </a:lnSpc>
            </a:pPr>
            <a:r>
              <a:rPr lang="en-IN" sz="2000" dirty="0"/>
              <a:t>Rishi Gandhi (J022)</a:t>
            </a:r>
          </a:p>
          <a:p>
            <a:pPr algn="l">
              <a:lnSpc>
                <a:spcPct val="100000"/>
              </a:lnSpc>
            </a:pPr>
            <a:r>
              <a:rPr lang="en-IN" sz="2000" dirty="0"/>
              <a:t>Suchetan Ghosh (J024)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7EE18F-A181-3687-8A14-269AFD75E76B}"/>
              </a:ext>
            </a:extLst>
          </p:cNvPr>
          <p:cNvSpPr txBox="1">
            <a:spLocks/>
          </p:cNvSpPr>
          <p:nvPr/>
        </p:nvSpPr>
        <p:spPr>
          <a:xfrm>
            <a:off x="966651" y="2654459"/>
            <a:ext cx="9144000" cy="11499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200" dirty="0"/>
              <a:t>Subject –</a:t>
            </a:r>
          </a:p>
          <a:p>
            <a:pPr algn="l"/>
            <a:r>
              <a:rPr lang="en-IN" sz="3200" dirty="0"/>
              <a:t>Data Handling and Visualisation</a:t>
            </a:r>
          </a:p>
        </p:txBody>
      </p:sp>
    </p:spTree>
    <p:extLst>
      <p:ext uri="{BB962C8B-B14F-4D97-AF65-F5344CB8AC3E}">
        <p14:creationId xmlns:p14="http://schemas.microsoft.com/office/powerpoint/2010/main" val="148988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27B1A-E715-C257-C7E6-CC19C2F914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1" t="22689" r="38311" b="25606"/>
          <a:stretch/>
        </p:blipFill>
        <p:spPr>
          <a:xfrm>
            <a:off x="1638298" y="365761"/>
            <a:ext cx="8915403" cy="5094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F4B03C-7E36-EAEC-C2C1-30CA8594FE1B}"/>
              </a:ext>
            </a:extLst>
          </p:cNvPr>
          <p:cNvSpPr txBox="1"/>
          <p:nvPr/>
        </p:nvSpPr>
        <p:spPr>
          <a:xfrm>
            <a:off x="1373124" y="5703317"/>
            <a:ext cx="9445752" cy="10119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Stacked Bar Chart showcasing the top 5 states where COVID-19 contributed the most in total deaths.</a:t>
            </a:r>
          </a:p>
        </p:txBody>
      </p:sp>
    </p:spTree>
    <p:extLst>
      <p:ext uri="{BB962C8B-B14F-4D97-AF65-F5344CB8AC3E}">
        <p14:creationId xmlns:p14="http://schemas.microsoft.com/office/powerpoint/2010/main" val="67007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27B1A-E715-C257-C7E6-CC19C2F914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6" t="22517" r="33192" b="15288"/>
          <a:stretch/>
        </p:blipFill>
        <p:spPr>
          <a:xfrm>
            <a:off x="1640912" y="384048"/>
            <a:ext cx="8910175" cy="50874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1F4547-5119-8424-8F3A-E46358774FAC}"/>
              </a:ext>
            </a:extLst>
          </p:cNvPr>
          <p:cNvSpPr txBox="1"/>
          <p:nvPr/>
        </p:nvSpPr>
        <p:spPr>
          <a:xfrm>
            <a:off x="1373123" y="5721532"/>
            <a:ext cx="9445752" cy="9579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IN" sz="2400" dirty="0"/>
              <a:t>Line Charts showing the monthly data for male and female deaths caused by COVID-19 for all 3 years of 2020, 2021 and 2022.</a:t>
            </a:r>
          </a:p>
        </p:txBody>
      </p:sp>
    </p:spTree>
    <p:extLst>
      <p:ext uri="{BB962C8B-B14F-4D97-AF65-F5344CB8AC3E}">
        <p14:creationId xmlns:p14="http://schemas.microsoft.com/office/powerpoint/2010/main" val="424712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27B1A-E715-C257-C7E6-CC19C2F914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6" t="22516" r="32605" b="15114"/>
          <a:stretch/>
        </p:blipFill>
        <p:spPr>
          <a:xfrm>
            <a:off x="1648362" y="340504"/>
            <a:ext cx="8895276" cy="50448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4DEEFE-A8BA-6885-9C6B-274486E96B28}"/>
              </a:ext>
            </a:extLst>
          </p:cNvPr>
          <p:cNvSpPr txBox="1"/>
          <p:nvPr/>
        </p:nvSpPr>
        <p:spPr>
          <a:xfrm>
            <a:off x="1373124" y="5507301"/>
            <a:ext cx="9445752" cy="11495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IN" sz="2400" dirty="0"/>
              <a:t>Two scatter plots comparing the relationship of deaths caused by Pneumonia and deaths caused by COVID-19 with deaths caused by both Pneumonia and COVID-19.</a:t>
            </a:r>
          </a:p>
        </p:txBody>
      </p:sp>
    </p:spTree>
    <p:extLst>
      <p:ext uri="{BB962C8B-B14F-4D97-AF65-F5344CB8AC3E}">
        <p14:creationId xmlns:p14="http://schemas.microsoft.com/office/powerpoint/2010/main" val="79883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A2B2D5-611D-E14C-FC38-9AAAE95A1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4" t="12353" r="31341" b="14706"/>
          <a:stretch/>
        </p:blipFill>
        <p:spPr>
          <a:xfrm>
            <a:off x="2615095" y="169131"/>
            <a:ext cx="6746619" cy="52892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7D1A37-CEE6-DB6C-86EF-9A608DFE5C0C}"/>
              </a:ext>
            </a:extLst>
          </p:cNvPr>
          <p:cNvSpPr txBox="1"/>
          <p:nvPr/>
        </p:nvSpPr>
        <p:spPr>
          <a:xfrm>
            <a:off x="1178229" y="5663631"/>
            <a:ext cx="9835542" cy="9294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IN" sz="2000" dirty="0"/>
              <a:t>Filled Maps highlighting the top 5 states with the highest number of deaths from 2020 to 2022, caused by COVID-19 (blue), Pneumonia (purple), Influenza (green), and finally, total number of deaths over past 3 years (red).</a:t>
            </a:r>
          </a:p>
        </p:txBody>
      </p:sp>
    </p:spTree>
    <p:extLst>
      <p:ext uri="{BB962C8B-B14F-4D97-AF65-F5344CB8AC3E}">
        <p14:creationId xmlns:p14="http://schemas.microsoft.com/office/powerpoint/2010/main" val="2392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BB6057-8642-7A38-D83F-4452638B8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7" t="21282" r="25656" b="9032"/>
          <a:stretch/>
        </p:blipFill>
        <p:spPr>
          <a:xfrm>
            <a:off x="2200749" y="183750"/>
            <a:ext cx="7790503" cy="5189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D0D12-050E-3988-193D-7EA93F0D2623}"/>
              </a:ext>
            </a:extLst>
          </p:cNvPr>
          <p:cNvSpPr txBox="1"/>
          <p:nvPr/>
        </p:nvSpPr>
        <p:spPr>
          <a:xfrm>
            <a:off x="1178229" y="5482918"/>
            <a:ext cx="9835542" cy="1191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IN" sz="2400" dirty="0"/>
              <a:t>Tree Map showing the hierarchy of the months of each year from 2020 to 2022, based on the number of deaths caused by COVID-19.</a:t>
            </a:r>
          </a:p>
        </p:txBody>
      </p:sp>
    </p:spTree>
    <p:extLst>
      <p:ext uri="{BB962C8B-B14F-4D97-AF65-F5344CB8AC3E}">
        <p14:creationId xmlns:p14="http://schemas.microsoft.com/office/powerpoint/2010/main" val="212181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5C5727-3B6B-6E1E-24AA-215AABF81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7" t="22730" r="27529" b="15247"/>
          <a:stretch/>
        </p:blipFill>
        <p:spPr>
          <a:xfrm>
            <a:off x="1671320" y="330927"/>
            <a:ext cx="8849359" cy="5039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FAF81C-E864-ED10-9AB6-D9A75EE9CD69}"/>
              </a:ext>
            </a:extLst>
          </p:cNvPr>
          <p:cNvSpPr txBox="1"/>
          <p:nvPr/>
        </p:nvSpPr>
        <p:spPr>
          <a:xfrm>
            <a:off x="1178229" y="5595256"/>
            <a:ext cx="9835542" cy="9318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IN" sz="2400" dirty="0"/>
              <a:t>A clustered bar chart visualising the number of COVID-19 deaths of males and females over different age groups.</a:t>
            </a:r>
          </a:p>
        </p:txBody>
      </p:sp>
    </p:spTree>
    <p:extLst>
      <p:ext uri="{BB962C8B-B14F-4D97-AF65-F5344CB8AC3E}">
        <p14:creationId xmlns:p14="http://schemas.microsoft.com/office/powerpoint/2010/main" val="279003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195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Storytelling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Suchetan Ghosh</dc:creator>
  <cp:lastModifiedBy>Suchetan Ghosh</cp:lastModifiedBy>
  <cp:revision>16</cp:revision>
  <dcterms:created xsi:type="dcterms:W3CDTF">2023-02-08T17:05:33Z</dcterms:created>
  <dcterms:modified xsi:type="dcterms:W3CDTF">2023-02-09T22:23:44Z</dcterms:modified>
</cp:coreProperties>
</file>