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70" r:id="rId8"/>
    <p:sldId id="261" r:id="rId9"/>
    <p:sldId id="262" r:id="rId10"/>
    <p:sldId id="27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Facial Emotion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J022 rishi gandhi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47DFA1-7837-3206-4D44-997B0879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Of NN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CE23EE-A501-A64D-C7E1-53651E56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8" y="2061143"/>
            <a:ext cx="6366709" cy="39676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38085-AF09-E948-A5AE-B126857D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699" y="3132523"/>
            <a:ext cx="3984981" cy="18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3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47DFA1-7837-3206-4D44-997B0879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Of 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C8038-8CB3-E275-8F1A-145E08BF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5" y="2169204"/>
            <a:ext cx="6503077" cy="3993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6F87F-FBBC-FD53-B1D2-DFCCCB758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447" y="2904843"/>
            <a:ext cx="3364202" cy="197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7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47DFA1-7837-3206-4D44-997B0879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Cross-Validation Scores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7DB65-F5AA-9DE7-7492-C03DC7582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64" y="2089579"/>
            <a:ext cx="9491472" cy="2125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AC3FC5-A1A9-8CD6-0349-9722CEECC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04" y="4567778"/>
            <a:ext cx="7041722" cy="142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47DFA1-7837-3206-4D44-997B0879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the Facial emotion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91E08-369F-D907-61E5-0BBFD377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1" y="2104537"/>
            <a:ext cx="7039957" cy="4258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1E9A0-3B9F-8567-17E6-E37BA6E7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79" y="2755026"/>
            <a:ext cx="2302615" cy="25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2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150D113-3AF9-8B0F-5B11-710420BD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Prediction Images</a:t>
            </a:r>
          </a:p>
        </p:txBody>
      </p:sp>
      <p:pic>
        <p:nvPicPr>
          <p:cNvPr id="5" name="Content Placeholder 4" descr="A collage of a person's face&#10;&#10;Description automatically generated">
            <a:extLst>
              <a:ext uri="{FF2B5EF4-FFF2-40B4-BE49-F238E27FC236}">
                <a16:creationId xmlns:a16="http://schemas.microsoft.com/office/drawing/2014/main" id="{49ED3C6B-41A2-DB72-2AF8-AC776620A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722" y="2108201"/>
            <a:ext cx="8901515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343430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Rishi Gandhi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2802-21A8-CE4C-7D3B-745776B6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 dirty="0"/>
              <a:t>Data Preprocessing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CCBD32-7F79-80BC-0880-D03ED14315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4491" y="2027857"/>
            <a:ext cx="4197187" cy="4058208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17190D8-4A28-8F91-2934-F4E286A4F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902 Picture images decoded in pixels in 48*48 format.</a:t>
            </a:r>
          </a:p>
          <a:p>
            <a:r>
              <a:rPr lang="en-US" dirty="0"/>
              <a:t>Also, the images are labeled as: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C4043"/>
                </a:solidFill>
                <a:effectLst/>
                <a:latin typeface="inherit"/>
              </a:rPr>
              <a:t>0</a:t>
            </a:r>
            <a:r>
              <a:rPr lang="en-IN" b="0" i="0" dirty="0">
                <a:solidFill>
                  <a:srgbClr val="3C4043"/>
                </a:solidFill>
                <a:effectLst/>
                <a:latin typeface="inherit"/>
              </a:rPr>
              <a:t> : Anger (45 samples)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C4043"/>
                </a:solidFill>
                <a:effectLst/>
                <a:latin typeface="inherit"/>
              </a:rPr>
              <a:t>1</a:t>
            </a:r>
            <a:r>
              <a:rPr lang="en-IN" b="0" i="0" dirty="0">
                <a:solidFill>
                  <a:srgbClr val="3C4043"/>
                </a:solidFill>
                <a:effectLst/>
                <a:latin typeface="inherit"/>
              </a:rPr>
              <a:t> : Disgust (59 samples)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C4043"/>
                </a:solidFill>
                <a:effectLst/>
                <a:latin typeface="inherit"/>
              </a:rPr>
              <a:t>2</a:t>
            </a:r>
            <a:r>
              <a:rPr lang="en-IN" b="0" i="0" dirty="0">
                <a:solidFill>
                  <a:srgbClr val="3C4043"/>
                </a:solidFill>
                <a:effectLst/>
                <a:latin typeface="inherit"/>
              </a:rPr>
              <a:t> : Fear (25 samples)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C4043"/>
                </a:solidFill>
                <a:effectLst/>
                <a:latin typeface="inherit"/>
              </a:rPr>
              <a:t>3</a:t>
            </a:r>
            <a:r>
              <a:rPr lang="en-IN" b="0" i="0" dirty="0">
                <a:solidFill>
                  <a:srgbClr val="3C4043"/>
                </a:solidFill>
                <a:effectLst/>
                <a:latin typeface="inherit"/>
              </a:rPr>
              <a:t> : Happiness (69 samples)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C4043"/>
                </a:solidFill>
                <a:effectLst/>
                <a:latin typeface="inherit"/>
              </a:rPr>
              <a:t>4</a:t>
            </a:r>
            <a:r>
              <a:rPr lang="en-IN" b="0" i="0" dirty="0">
                <a:solidFill>
                  <a:srgbClr val="3C4043"/>
                </a:solidFill>
                <a:effectLst/>
                <a:latin typeface="inherit"/>
              </a:rPr>
              <a:t> : Sadness (28 samples)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C4043"/>
                </a:solidFill>
                <a:effectLst/>
                <a:latin typeface="inherit"/>
              </a:rPr>
              <a:t>5</a:t>
            </a:r>
            <a:r>
              <a:rPr lang="en-IN" b="0" i="0" dirty="0">
                <a:solidFill>
                  <a:srgbClr val="3C4043"/>
                </a:solidFill>
                <a:effectLst/>
                <a:latin typeface="inherit"/>
              </a:rPr>
              <a:t> : Surprise (83 samples)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C4043"/>
                </a:solidFill>
                <a:effectLst/>
                <a:latin typeface="inherit"/>
              </a:rPr>
              <a:t>6</a:t>
            </a:r>
            <a:r>
              <a:rPr lang="en-IN" b="0" i="0" dirty="0">
                <a:solidFill>
                  <a:srgbClr val="3C4043"/>
                </a:solidFill>
                <a:effectLst/>
                <a:latin typeface="inherit"/>
              </a:rPr>
              <a:t> : Neutral (593 samples)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9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DB08-C7AA-C30A-36B7-CDF2BEDB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Captured 100 more Facial pictures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3CCCCB-7A4F-F5BD-43D8-15CA512040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4648" y="2168772"/>
            <a:ext cx="6444726" cy="370032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6A9D3A-3BAB-E063-E63C-285A5A1D51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07049" y="3075653"/>
            <a:ext cx="3057952" cy="1838582"/>
          </a:xfrm>
        </p:spPr>
      </p:pic>
    </p:spTree>
    <p:extLst>
      <p:ext uri="{BB962C8B-B14F-4D97-AF65-F5344CB8AC3E}">
        <p14:creationId xmlns:p14="http://schemas.microsoft.com/office/powerpoint/2010/main" val="342847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DB08-C7AA-C30A-36B7-CDF2BEDB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Captured 100 more Facial pictures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1F962F2-41C2-D677-468D-0C73093F8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605" y="2126488"/>
            <a:ext cx="7784789" cy="4182872"/>
          </a:xfrm>
        </p:spPr>
      </p:pic>
    </p:spTree>
    <p:extLst>
      <p:ext uri="{BB962C8B-B14F-4D97-AF65-F5344CB8AC3E}">
        <p14:creationId xmlns:p14="http://schemas.microsoft.com/office/powerpoint/2010/main" val="128521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47DFA1-7837-3206-4D44-997B0879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Converting &amp; Storing the Images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4FF3A3-20AF-CA4C-3E2F-E6913F1A7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995" y="2489077"/>
            <a:ext cx="8372010" cy="3174621"/>
          </a:xfrm>
        </p:spPr>
      </p:pic>
    </p:spTree>
    <p:extLst>
      <p:ext uri="{BB962C8B-B14F-4D97-AF65-F5344CB8AC3E}">
        <p14:creationId xmlns:p14="http://schemas.microsoft.com/office/powerpoint/2010/main" val="210779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00AFD-62E7-F8E8-2B70-607C4F53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8" y="290027"/>
            <a:ext cx="11374244" cy="58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6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31A17B-3AC7-F2BC-15A6-3D7FCBDA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" y="144572"/>
            <a:ext cx="11850624" cy="630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8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47DFA1-7837-3206-4D44-997B0879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Predictions &amp; Accuracy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C69D4A-D99B-0C32-7B03-4335B5A99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87133"/>
            <a:ext cx="9269246" cy="3691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93010-A375-6DD5-68BB-A754CB861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992" y="5565629"/>
            <a:ext cx="3682303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8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47DFA1-7837-3206-4D44-997B0879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NN Predictions &amp; Accuracy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5967B4-A883-A8AF-F319-797106C16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68" y="1933790"/>
            <a:ext cx="9188340" cy="380920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D0BF70-AB78-42DD-E257-1650FEFE7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415" y="5898675"/>
            <a:ext cx="8608029" cy="4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722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{61859B83-5198-4576-8A5D-46385546FEAC}tf56160789_win32</Template>
  <TotalTime>1005</TotalTime>
  <Words>117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inherit</vt:lpstr>
      <vt:lpstr>Custom</vt:lpstr>
      <vt:lpstr>Facial Emotion Recognition</vt:lpstr>
      <vt:lpstr>Data Preprocessing</vt:lpstr>
      <vt:lpstr>Captured 100 more Facial pictures</vt:lpstr>
      <vt:lpstr>Captured 100 more Facial pictures</vt:lpstr>
      <vt:lpstr>Converting &amp; Storing the Images</vt:lpstr>
      <vt:lpstr>PowerPoint Presentation</vt:lpstr>
      <vt:lpstr>PowerPoint Presentation</vt:lpstr>
      <vt:lpstr>SVM Predictions &amp; Accuracy</vt:lpstr>
      <vt:lpstr>NN Predictions &amp; Accuracy</vt:lpstr>
      <vt:lpstr>Performance Of NN</vt:lpstr>
      <vt:lpstr>Performance Of SVM</vt:lpstr>
      <vt:lpstr>Cross-Validation Scores</vt:lpstr>
      <vt:lpstr>Predicting the Facial emotion</vt:lpstr>
      <vt:lpstr>Prediction Images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</dc:title>
  <dc:creator>Rishi Gandhi</dc:creator>
  <cp:lastModifiedBy>Rishi Gandhi</cp:lastModifiedBy>
  <cp:revision>2</cp:revision>
  <dcterms:created xsi:type="dcterms:W3CDTF">2023-10-31T16:40:23Z</dcterms:created>
  <dcterms:modified xsi:type="dcterms:W3CDTF">2023-11-01T09:26:15Z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