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2"/>
  </p:notesMasterIdLst>
  <p:sldIdLst>
    <p:sldId id="256" r:id="rId2"/>
    <p:sldId id="259" r:id="rId3"/>
    <p:sldId id="257" r:id="rId4"/>
    <p:sldId id="261" r:id="rId5"/>
    <p:sldId id="262" r:id="rId6"/>
    <p:sldId id="263" r:id="rId7"/>
    <p:sldId id="264" r:id="rId8"/>
    <p:sldId id="265" r:id="rId9"/>
    <p:sldId id="267" r:id="rId10"/>
    <p:sldId id="266" r:id="rId11"/>
  </p:sldIdLst>
  <p:sldSz cx="9144000" cy="5143500" type="screen16x9"/>
  <p:notesSz cx="6858000" cy="9144000"/>
  <p:embeddedFontLst>
    <p:embeddedFont>
      <p:font typeface="Bebas Neue" panose="020B0606020202050201" pitchFamily="34" charset="0"/>
      <p:regular r:id="rId13"/>
    </p:embeddedFont>
    <p:embeddedFont>
      <p:font typeface="Nunito" pitchFamily="2" charset="0"/>
      <p:regular r:id="rId14"/>
      <p:bold r:id="rId15"/>
      <p:italic r:id="rId16"/>
      <p:boldItalic r:id="rId17"/>
    </p:embeddedFont>
    <p:embeddedFont>
      <p:font typeface="Raleway" pitchFamily="2" charset="0"/>
      <p:regular r:id="rId18"/>
      <p:bold r:id="rId19"/>
      <p:italic r:id="rId20"/>
      <p:boldItalic r:id="rId21"/>
    </p:embeddedFont>
    <p:embeddedFont>
      <p:font typeface="Raleway Medium"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A8589F-95C2-4A9C-BAD9-63409AD1456D}">
  <a:tblStyle styleId="{FFA8589F-95C2-4A9C-BAD9-63409AD145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1" autoAdjust="0"/>
    <p:restoredTop sz="94660"/>
  </p:normalViewPr>
  <p:slideViewPr>
    <p:cSldViewPr snapToGrid="0">
      <p:cViewPr varScale="1">
        <p:scale>
          <a:sx n="146" d="100"/>
          <a:sy n="146" d="100"/>
        </p:scale>
        <p:origin x="6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0a18aa2564_0_23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0a18aa2564_0_23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a2de12b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0a2de12b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0a18aa2564_0_23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0a18aa2564_0_23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0a18aa2564_0_23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0a18aa2564_0_23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9031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0a18aa2564_0_23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0a18aa2564_0_23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6634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0a18aa2564_0_23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0a18aa2564_0_23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9128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0a18aa2564_0_23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0a18aa2564_0_23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402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a2de12b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0a2de12b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8804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p:nvPr/>
        </p:nvSpPr>
        <p:spPr>
          <a:xfrm>
            <a:off x="11400" y="0"/>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0" name="Google Shape;10;p2"/>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1" name="Google Shape;11;p2"/>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2" name="Google Shape;12;p2"/>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 name="Google Shape;13;p2"/>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3100" b="1">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22"/>
        <p:cNvGrpSpPr/>
        <p:nvPr/>
      </p:nvGrpSpPr>
      <p:grpSpPr>
        <a:xfrm>
          <a:off x="0" y="0"/>
          <a:ext cx="0" cy="0"/>
          <a:chOff x="0" y="0"/>
          <a:chExt cx="0" cy="0"/>
        </a:xfrm>
      </p:grpSpPr>
      <p:sp>
        <p:nvSpPr>
          <p:cNvPr id="23" name="Google Shape;23;p4"/>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4" name="Google Shape;24;p4"/>
          <p:cNvSpPr/>
          <p:nvPr/>
        </p:nvSpPr>
        <p:spPr>
          <a:xfrm>
            <a:off x="712400" y="1091150"/>
            <a:ext cx="7716600" cy="4052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subTitle" idx="1"/>
          </p:nvPr>
        </p:nvSpPr>
        <p:spPr>
          <a:xfrm>
            <a:off x="918600" y="1071750"/>
            <a:ext cx="7306800" cy="35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Font typeface="Raleway"/>
              <a:buAutoNum type="arabicPeriod"/>
              <a:defRPr sz="1200">
                <a:solidFill>
                  <a:schemeClr val="accent2"/>
                </a:solidFill>
              </a:defRPr>
            </a:lvl1pPr>
            <a:lvl2pPr lvl="1" rtl="0">
              <a:spcBef>
                <a:spcPts val="0"/>
              </a:spcBef>
              <a:spcAft>
                <a:spcPts val="0"/>
              </a:spcAft>
              <a:buClr>
                <a:schemeClr val="accent2"/>
              </a:buClr>
              <a:buSzPts val="1400"/>
              <a:buChar char="●"/>
              <a:defRPr sz="1200">
                <a:solidFill>
                  <a:schemeClr val="accent2"/>
                </a:solidFill>
              </a:defRPr>
            </a:lvl2pPr>
            <a:lvl3pPr lvl="2" algn="ctr" rtl="0">
              <a:lnSpc>
                <a:spcPct val="100000"/>
              </a:lnSpc>
              <a:spcBef>
                <a:spcPts val="0"/>
              </a:spcBef>
              <a:spcAft>
                <a:spcPts val="0"/>
              </a:spcAft>
              <a:buClr>
                <a:schemeClr val="accent2"/>
              </a:buClr>
              <a:buSzPts val="1400"/>
              <a:buAutoNum type="romanLcPeriod"/>
              <a:defRPr>
                <a:solidFill>
                  <a:schemeClr val="accent2"/>
                </a:solidFill>
              </a:defRPr>
            </a:lvl3pPr>
            <a:lvl4pPr lvl="3" algn="ctr" rtl="0">
              <a:lnSpc>
                <a:spcPct val="100000"/>
              </a:lnSpc>
              <a:spcBef>
                <a:spcPts val="0"/>
              </a:spcBef>
              <a:spcAft>
                <a:spcPts val="0"/>
              </a:spcAft>
              <a:buClr>
                <a:schemeClr val="accent2"/>
              </a:buClr>
              <a:buSzPts val="1400"/>
              <a:buAutoNum type="arabicPeriod"/>
              <a:defRPr>
                <a:solidFill>
                  <a:schemeClr val="accent2"/>
                </a:solidFill>
              </a:defRPr>
            </a:lvl4pPr>
            <a:lvl5pPr lvl="4" algn="ctr" rtl="0">
              <a:lnSpc>
                <a:spcPct val="100000"/>
              </a:lnSpc>
              <a:spcBef>
                <a:spcPts val="0"/>
              </a:spcBef>
              <a:spcAft>
                <a:spcPts val="0"/>
              </a:spcAft>
              <a:buClr>
                <a:schemeClr val="accent2"/>
              </a:buClr>
              <a:buSzPts val="1400"/>
              <a:buAutoNum type="alphaLcPeriod"/>
              <a:defRPr>
                <a:solidFill>
                  <a:schemeClr val="accent2"/>
                </a:solidFill>
              </a:defRPr>
            </a:lvl5pPr>
            <a:lvl6pPr lvl="5" algn="ctr" rtl="0">
              <a:lnSpc>
                <a:spcPct val="100000"/>
              </a:lnSpc>
              <a:spcBef>
                <a:spcPts val="0"/>
              </a:spcBef>
              <a:spcAft>
                <a:spcPts val="0"/>
              </a:spcAft>
              <a:buClr>
                <a:schemeClr val="accent2"/>
              </a:buClr>
              <a:buSzPts val="1400"/>
              <a:buAutoNum type="romanLcPeriod"/>
              <a:defRPr>
                <a:solidFill>
                  <a:schemeClr val="accent2"/>
                </a:solidFill>
              </a:defRPr>
            </a:lvl6pPr>
            <a:lvl7pPr lvl="6" algn="ctr" rtl="0">
              <a:lnSpc>
                <a:spcPct val="100000"/>
              </a:lnSpc>
              <a:spcBef>
                <a:spcPts val="0"/>
              </a:spcBef>
              <a:spcAft>
                <a:spcPts val="0"/>
              </a:spcAft>
              <a:buClr>
                <a:schemeClr val="accent2"/>
              </a:buClr>
              <a:buSzPts val="1400"/>
              <a:buAutoNum type="arabicPeriod"/>
              <a:defRPr>
                <a:solidFill>
                  <a:schemeClr val="accent2"/>
                </a:solidFill>
              </a:defRPr>
            </a:lvl7pPr>
            <a:lvl8pPr lvl="7" algn="ctr" rtl="0">
              <a:lnSpc>
                <a:spcPct val="100000"/>
              </a:lnSpc>
              <a:spcBef>
                <a:spcPts val="0"/>
              </a:spcBef>
              <a:spcAft>
                <a:spcPts val="0"/>
              </a:spcAft>
              <a:buClr>
                <a:schemeClr val="accent2"/>
              </a:buClr>
              <a:buSzPts val="1400"/>
              <a:buAutoNum type="alphaLcPeriod"/>
              <a:defRPr>
                <a:solidFill>
                  <a:schemeClr val="accent2"/>
                </a:solidFill>
              </a:defRPr>
            </a:lvl8pPr>
            <a:lvl9pPr lvl="8" algn="ctr" rtl="0">
              <a:lnSpc>
                <a:spcPct val="100000"/>
              </a:lnSpc>
              <a:spcBef>
                <a:spcPts val="0"/>
              </a:spcBef>
              <a:spcAft>
                <a:spcPts val="0"/>
              </a:spcAft>
              <a:buClr>
                <a:schemeClr val="accent2"/>
              </a:buClr>
              <a:buSzPts val="1400"/>
              <a:buAutoNum type="romanLcPeriod"/>
              <a:defRPr>
                <a:solidFill>
                  <a:schemeClr val="accent2"/>
                </a:solidFill>
              </a:defRPr>
            </a:lvl9pPr>
          </a:lstStyle>
          <a:p>
            <a:endParaRPr/>
          </a:p>
        </p:txBody>
      </p:sp>
      <p:sp>
        <p:nvSpPr>
          <p:cNvPr id="26" name="Google Shape;26;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38"/>
        <p:cNvGrpSpPr/>
        <p:nvPr/>
      </p:nvGrpSpPr>
      <p:grpSpPr>
        <a:xfrm>
          <a:off x="0" y="0"/>
          <a:ext cx="0" cy="0"/>
          <a:chOff x="0" y="0"/>
          <a:chExt cx="0" cy="0"/>
        </a:xfrm>
      </p:grpSpPr>
      <p:sp>
        <p:nvSpPr>
          <p:cNvPr id="39" name="Google Shape;39;p7"/>
          <p:cNvSpPr txBox="1"/>
          <p:nvPr/>
        </p:nvSpPr>
        <p:spPr>
          <a:xfrm>
            <a:off x="0" y="1635000"/>
            <a:ext cx="4709100" cy="3508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0" name="Google Shape;40;p7"/>
          <p:cNvSpPr txBox="1">
            <a:spLocks noGrp="1"/>
          </p:cNvSpPr>
          <p:nvPr>
            <p:ph type="subTitle" idx="1"/>
          </p:nvPr>
        </p:nvSpPr>
        <p:spPr>
          <a:xfrm>
            <a:off x="2259450" y="1849425"/>
            <a:ext cx="4625100" cy="176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solidFill>
                  <a:schemeClr val="accent2"/>
                </a:solidFill>
              </a:defRPr>
            </a:lvl1pPr>
            <a:lvl2pPr lvl="1" algn="ctr" rtl="0">
              <a:lnSpc>
                <a:spcPct val="100000"/>
              </a:lnSpc>
              <a:spcBef>
                <a:spcPts val="0"/>
              </a:spcBef>
              <a:spcAft>
                <a:spcPts val="0"/>
              </a:spcAft>
              <a:buClr>
                <a:schemeClr val="accent2"/>
              </a:buClr>
              <a:buSzPts val="1400"/>
              <a:buChar char="○"/>
              <a:defRPr>
                <a:solidFill>
                  <a:schemeClr val="accent2"/>
                </a:solidFill>
              </a:defRPr>
            </a:lvl2pPr>
            <a:lvl3pPr lvl="2" algn="ctr" rtl="0">
              <a:lnSpc>
                <a:spcPct val="100000"/>
              </a:lnSpc>
              <a:spcBef>
                <a:spcPts val="0"/>
              </a:spcBef>
              <a:spcAft>
                <a:spcPts val="0"/>
              </a:spcAft>
              <a:buClr>
                <a:schemeClr val="accent2"/>
              </a:buClr>
              <a:buSzPts val="1400"/>
              <a:buChar char="■"/>
              <a:defRPr>
                <a:solidFill>
                  <a:schemeClr val="accent2"/>
                </a:solidFill>
              </a:defRPr>
            </a:lvl3pPr>
            <a:lvl4pPr lvl="3" algn="ctr" rtl="0">
              <a:lnSpc>
                <a:spcPct val="100000"/>
              </a:lnSpc>
              <a:spcBef>
                <a:spcPts val="0"/>
              </a:spcBef>
              <a:spcAft>
                <a:spcPts val="0"/>
              </a:spcAft>
              <a:buClr>
                <a:schemeClr val="accent2"/>
              </a:buClr>
              <a:buSzPts val="1400"/>
              <a:buChar char="●"/>
              <a:defRPr>
                <a:solidFill>
                  <a:schemeClr val="accent2"/>
                </a:solidFill>
              </a:defRPr>
            </a:lvl4pPr>
            <a:lvl5pPr lvl="4" algn="ctr" rtl="0">
              <a:lnSpc>
                <a:spcPct val="100000"/>
              </a:lnSpc>
              <a:spcBef>
                <a:spcPts val="0"/>
              </a:spcBef>
              <a:spcAft>
                <a:spcPts val="0"/>
              </a:spcAft>
              <a:buClr>
                <a:schemeClr val="accent2"/>
              </a:buClr>
              <a:buSzPts val="1400"/>
              <a:buChar char="○"/>
              <a:defRPr>
                <a:solidFill>
                  <a:schemeClr val="accent2"/>
                </a:solidFill>
              </a:defRPr>
            </a:lvl5pPr>
            <a:lvl6pPr lvl="5" algn="ctr" rtl="0">
              <a:lnSpc>
                <a:spcPct val="100000"/>
              </a:lnSpc>
              <a:spcBef>
                <a:spcPts val="0"/>
              </a:spcBef>
              <a:spcAft>
                <a:spcPts val="0"/>
              </a:spcAft>
              <a:buClr>
                <a:schemeClr val="accent2"/>
              </a:buClr>
              <a:buSzPts val="1400"/>
              <a:buChar char="■"/>
              <a:defRPr>
                <a:solidFill>
                  <a:schemeClr val="accent2"/>
                </a:solidFill>
              </a:defRPr>
            </a:lvl6pPr>
            <a:lvl7pPr lvl="6" algn="ctr" rtl="0">
              <a:lnSpc>
                <a:spcPct val="100000"/>
              </a:lnSpc>
              <a:spcBef>
                <a:spcPts val="0"/>
              </a:spcBef>
              <a:spcAft>
                <a:spcPts val="0"/>
              </a:spcAft>
              <a:buClr>
                <a:schemeClr val="accent2"/>
              </a:buClr>
              <a:buSzPts val="1400"/>
              <a:buChar char="●"/>
              <a:defRPr>
                <a:solidFill>
                  <a:schemeClr val="accent2"/>
                </a:solidFill>
              </a:defRPr>
            </a:lvl7pPr>
            <a:lvl8pPr lvl="7" algn="ctr" rtl="0">
              <a:lnSpc>
                <a:spcPct val="100000"/>
              </a:lnSpc>
              <a:spcBef>
                <a:spcPts val="0"/>
              </a:spcBef>
              <a:spcAft>
                <a:spcPts val="0"/>
              </a:spcAft>
              <a:buClr>
                <a:schemeClr val="accent2"/>
              </a:buClr>
              <a:buSzPts val="1400"/>
              <a:buChar char="○"/>
              <a:defRPr>
                <a:solidFill>
                  <a:schemeClr val="accent2"/>
                </a:solidFill>
              </a:defRPr>
            </a:lvl8pPr>
            <a:lvl9pPr lvl="8" algn="ctr" rtl="0">
              <a:lnSpc>
                <a:spcPct val="100000"/>
              </a:lnSpc>
              <a:spcBef>
                <a:spcPts val="0"/>
              </a:spcBef>
              <a:spcAft>
                <a:spcPts val="0"/>
              </a:spcAft>
              <a:buClr>
                <a:schemeClr val="accent2"/>
              </a:buClr>
              <a:buSzPts val="1400"/>
              <a:buChar char="■"/>
              <a:defRPr>
                <a:solidFill>
                  <a:schemeClr val="accent2"/>
                </a:solidFill>
              </a:defRPr>
            </a:lvl9pPr>
          </a:lstStyle>
          <a:p>
            <a:endParaRPr/>
          </a:p>
        </p:txBody>
      </p:sp>
      <p:sp>
        <p:nvSpPr>
          <p:cNvPr id="41" name="Google Shape;41;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9"/>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9" name="Google Shape;49;p9"/>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0" name="Google Shape;50;p9"/>
          <p:cNvSpPr txBox="1">
            <a:spLocks noGrp="1"/>
          </p:cNvSpPr>
          <p:nvPr>
            <p:ph type="title"/>
          </p:nvPr>
        </p:nvSpPr>
        <p:spPr>
          <a:xfrm>
            <a:off x="896000" y="1424283"/>
            <a:ext cx="3675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 name="Google Shape;51;p9"/>
          <p:cNvSpPr txBox="1">
            <a:spLocks noGrp="1"/>
          </p:cNvSpPr>
          <p:nvPr>
            <p:ph type="body" idx="1"/>
          </p:nvPr>
        </p:nvSpPr>
        <p:spPr>
          <a:xfrm>
            <a:off x="896000" y="2179726"/>
            <a:ext cx="3675900" cy="13143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00000"/>
              </a:lnSpc>
              <a:spcBef>
                <a:spcPts val="0"/>
              </a:spcBef>
              <a:spcAft>
                <a:spcPts val="0"/>
              </a:spcAft>
              <a:buClr>
                <a:srgbClr val="434343"/>
              </a:buClr>
              <a:buSzPts val="1400"/>
              <a:buChar char="○"/>
              <a:defRPr>
                <a:solidFill>
                  <a:srgbClr val="434343"/>
                </a:solidFill>
              </a:defRPr>
            </a:lvl2pPr>
            <a:lvl3pPr marL="1371600" lvl="2" indent="-317500" rtl="0">
              <a:lnSpc>
                <a:spcPct val="100000"/>
              </a:lnSpc>
              <a:spcBef>
                <a:spcPts val="0"/>
              </a:spcBef>
              <a:spcAft>
                <a:spcPts val="0"/>
              </a:spcAft>
              <a:buClr>
                <a:srgbClr val="434343"/>
              </a:buClr>
              <a:buSzPts val="1400"/>
              <a:buChar char="■"/>
              <a:defRPr>
                <a:solidFill>
                  <a:srgbClr val="434343"/>
                </a:solidFill>
              </a:defRPr>
            </a:lvl3pPr>
            <a:lvl4pPr marL="1828800" lvl="3" indent="-317500" rtl="0">
              <a:lnSpc>
                <a:spcPct val="100000"/>
              </a:lnSpc>
              <a:spcBef>
                <a:spcPts val="0"/>
              </a:spcBef>
              <a:spcAft>
                <a:spcPts val="0"/>
              </a:spcAft>
              <a:buClr>
                <a:srgbClr val="434343"/>
              </a:buClr>
              <a:buSzPts val="1400"/>
              <a:buChar char="●"/>
              <a:defRPr>
                <a:solidFill>
                  <a:srgbClr val="434343"/>
                </a:solidFill>
              </a:defRPr>
            </a:lvl4pPr>
            <a:lvl5pPr marL="2286000" lvl="4" indent="-317500" rtl="0">
              <a:lnSpc>
                <a:spcPct val="100000"/>
              </a:lnSpc>
              <a:spcBef>
                <a:spcPts val="0"/>
              </a:spcBef>
              <a:spcAft>
                <a:spcPts val="0"/>
              </a:spcAft>
              <a:buClr>
                <a:srgbClr val="434343"/>
              </a:buClr>
              <a:buSzPts val="1400"/>
              <a:buChar char="○"/>
              <a:defRPr>
                <a:solidFill>
                  <a:srgbClr val="434343"/>
                </a:solidFill>
              </a:defRPr>
            </a:lvl5pPr>
            <a:lvl6pPr marL="2743200" lvl="5" indent="-317500" rtl="0">
              <a:lnSpc>
                <a:spcPct val="100000"/>
              </a:lnSpc>
              <a:spcBef>
                <a:spcPts val="0"/>
              </a:spcBef>
              <a:spcAft>
                <a:spcPts val="0"/>
              </a:spcAft>
              <a:buClr>
                <a:srgbClr val="434343"/>
              </a:buClr>
              <a:buSzPts val="1400"/>
              <a:buChar char="■"/>
              <a:defRPr>
                <a:solidFill>
                  <a:srgbClr val="434343"/>
                </a:solidFill>
              </a:defRPr>
            </a:lvl6pPr>
            <a:lvl7pPr marL="3200400" lvl="6" indent="-317500" rtl="0">
              <a:lnSpc>
                <a:spcPct val="100000"/>
              </a:lnSpc>
              <a:spcBef>
                <a:spcPts val="0"/>
              </a:spcBef>
              <a:spcAft>
                <a:spcPts val="0"/>
              </a:spcAft>
              <a:buClr>
                <a:srgbClr val="434343"/>
              </a:buClr>
              <a:buSzPts val="1400"/>
              <a:buChar char="●"/>
              <a:defRPr>
                <a:solidFill>
                  <a:srgbClr val="434343"/>
                </a:solidFill>
              </a:defRPr>
            </a:lvl7pPr>
            <a:lvl8pPr marL="3657600" lvl="7" indent="-317500" rtl="0">
              <a:lnSpc>
                <a:spcPct val="100000"/>
              </a:lnSpc>
              <a:spcBef>
                <a:spcPts val="0"/>
              </a:spcBef>
              <a:spcAft>
                <a:spcPts val="0"/>
              </a:spcAft>
              <a:buClr>
                <a:srgbClr val="434343"/>
              </a:buClr>
              <a:buSzPts val="1400"/>
              <a:buChar char="○"/>
              <a:defRPr>
                <a:solidFill>
                  <a:srgbClr val="434343"/>
                </a:solidFill>
              </a:defRPr>
            </a:lvl8pPr>
            <a:lvl9pPr marL="4114800" lvl="8" indent="-317500" rtl="0">
              <a:lnSpc>
                <a:spcPct val="100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 name="Shape 258"/>
        <p:cNvGrpSpPr/>
        <p:nvPr/>
      </p:nvGrpSpPr>
      <p:grpSpPr>
        <a:xfrm>
          <a:off x="0" y="0"/>
          <a:ext cx="0" cy="0"/>
          <a:chOff x="0" y="0"/>
          <a:chExt cx="0" cy="0"/>
        </a:xfrm>
      </p:grpSpPr>
      <p:grpSp>
        <p:nvGrpSpPr>
          <p:cNvPr id="259" name="Google Shape;259;p33"/>
          <p:cNvGrpSpPr/>
          <p:nvPr/>
        </p:nvGrpSpPr>
        <p:grpSpPr>
          <a:xfrm>
            <a:off x="-457433" y="534990"/>
            <a:ext cx="2192659" cy="557097"/>
            <a:chOff x="2641350" y="846250"/>
            <a:chExt cx="413600" cy="105075"/>
          </a:xfrm>
        </p:grpSpPr>
        <p:sp>
          <p:nvSpPr>
            <p:cNvPr id="260" name="Google Shape;260;p3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33"/>
          <p:cNvGrpSpPr/>
          <p:nvPr/>
        </p:nvGrpSpPr>
        <p:grpSpPr>
          <a:xfrm>
            <a:off x="2881200" y="4514854"/>
            <a:ext cx="3397850" cy="187275"/>
            <a:chOff x="-3237675" y="-1132050"/>
            <a:chExt cx="3397850" cy="187275"/>
          </a:xfrm>
        </p:grpSpPr>
        <p:sp>
          <p:nvSpPr>
            <p:cNvPr id="265" name="Google Shape;265;p3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3"/>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275"/>
        <p:cNvGrpSpPr/>
        <p:nvPr/>
      </p:nvGrpSpPr>
      <p:grpSpPr>
        <a:xfrm>
          <a:off x="0" y="0"/>
          <a:ext cx="0" cy="0"/>
          <a:chOff x="0" y="0"/>
          <a:chExt cx="0" cy="0"/>
        </a:xfrm>
      </p:grpSpPr>
      <p:sp>
        <p:nvSpPr>
          <p:cNvPr id="276" name="Google Shape;276;p34"/>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7" name="Google Shape;277;p34"/>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8" name="Google Shape;278;p34"/>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9" name="Google Shape;279;p34"/>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34"/>
          <p:cNvGrpSpPr/>
          <p:nvPr/>
        </p:nvGrpSpPr>
        <p:grpSpPr>
          <a:xfrm>
            <a:off x="419564" y="436857"/>
            <a:ext cx="772605" cy="196301"/>
            <a:chOff x="2641350" y="846250"/>
            <a:chExt cx="413600" cy="105075"/>
          </a:xfrm>
        </p:grpSpPr>
        <p:sp>
          <p:nvSpPr>
            <p:cNvPr id="281" name="Google Shape;281;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34"/>
          <p:cNvGrpSpPr/>
          <p:nvPr/>
        </p:nvGrpSpPr>
        <p:grpSpPr>
          <a:xfrm>
            <a:off x="7959731" y="436857"/>
            <a:ext cx="772605" cy="196301"/>
            <a:chOff x="2641350" y="846250"/>
            <a:chExt cx="413600" cy="105075"/>
          </a:xfrm>
        </p:grpSpPr>
        <p:sp>
          <p:nvSpPr>
            <p:cNvPr id="286" name="Google Shape;286;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marL="914400" lvl="1"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marL="1371600" lvl="2"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marL="1828800" lvl="3"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marL="2286000" lvl="4"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marL="2743200" lvl="5"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marL="3200400" lvl="6"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marL="3657600" lvl="7"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marL="4114800" lvl="8"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5" r:id="rId4"/>
    <p:sldLayoutId id="2147483658" r:id="rId5"/>
    <p:sldLayoutId id="2147483679" r:id="rId6"/>
    <p:sldLayoutId id="2147483680"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9"/>
        <p:cNvGrpSpPr/>
        <p:nvPr/>
      </p:nvGrpSpPr>
      <p:grpSpPr>
        <a:xfrm>
          <a:off x="0" y="0"/>
          <a:ext cx="0" cy="0"/>
          <a:chOff x="0" y="0"/>
          <a:chExt cx="0" cy="0"/>
        </a:xfrm>
      </p:grpSpPr>
      <p:sp>
        <p:nvSpPr>
          <p:cNvPr id="300" name="Google Shape;300;p38"/>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ARTIFICIAL INTELLIGENCE (AI)</a:t>
            </a:r>
            <a:endParaRPr sz="4400" dirty="0"/>
          </a:p>
        </p:txBody>
      </p:sp>
      <p:sp>
        <p:nvSpPr>
          <p:cNvPr id="301" name="Google Shape;301;p38"/>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Sudoku Solver</a:t>
            </a:r>
            <a:endParaRPr dirty="0"/>
          </a:p>
        </p:txBody>
      </p:sp>
      <p:grpSp>
        <p:nvGrpSpPr>
          <p:cNvPr id="302" name="Google Shape;302;p38"/>
          <p:cNvGrpSpPr/>
          <p:nvPr/>
        </p:nvGrpSpPr>
        <p:grpSpPr>
          <a:xfrm>
            <a:off x="-717279" y="1417515"/>
            <a:ext cx="3692970" cy="3912200"/>
            <a:chOff x="411650" y="2156650"/>
            <a:chExt cx="2413075" cy="2556325"/>
          </a:xfrm>
        </p:grpSpPr>
        <p:sp>
          <p:nvSpPr>
            <p:cNvPr id="303" name="Google Shape;303;p38"/>
            <p:cNvSpPr/>
            <p:nvPr/>
          </p:nvSpPr>
          <p:spPr>
            <a:xfrm>
              <a:off x="1503675" y="2736975"/>
              <a:ext cx="253225" cy="253225"/>
            </a:xfrm>
            <a:custGeom>
              <a:avLst/>
              <a:gdLst/>
              <a:ahLst/>
              <a:cxnLst/>
              <a:rect l="l" t="t" r="r" b="b"/>
              <a:pathLst>
                <a:path w="10129" h="10129" extrusionOk="0">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1984225" y="2412200"/>
              <a:ext cx="123325" cy="123350"/>
            </a:xfrm>
            <a:custGeom>
              <a:avLst/>
              <a:gdLst/>
              <a:ahLst/>
              <a:cxnLst/>
              <a:rect l="l" t="t" r="r" b="b"/>
              <a:pathLst>
                <a:path w="4933" h="4934" extrusionOk="0">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2395250" y="2199600"/>
              <a:ext cx="123825" cy="123825"/>
            </a:xfrm>
            <a:custGeom>
              <a:avLst/>
              <a:gdLst/>
              <a:ahLst/>
              <a:cxnLst/>
              <a:rect l="l" t="t" r="r" b="b"/>
              <a:pathLst>
                <a:path w="4953" h="4953" extrusionOk="0">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2580975" y="3149000"/>
              <a:ext cx="109625" cy="109650"/>
            </a:xfrm>
            <a:custGeom>
              <a:avLst/>
              <a:gdLst/>
              <a:ahLst/>
              <a:cxnLst/>
              <a:rect l="l" t="t" r="r" b="b"/>
              <a:pathLst>
                <a:path w="4385" h="4386" extrusionOk="0">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2544425" y="3129725"/>
              <a:ext cx="115725" cy="121300"/>
            </a:xfrm>
            <a:custGeom>
              <a:avLst/>
              <a:gdLst/>
              <a:ahLst/>
              <a:cxnLst/>
              <a:rect l="l" t="t" r="r" b="b"/>
              <a:pathLst>
                <a:path w="4629" h="4852" extrusionOk="0">
                  <a:moveTo>
                    <a:pt x="163" y="1"/>
                  </a:moveTo>
                  <a:cubicBezTo>
                    <a:pt x="163" y="1"/>
                    <a:pt x="1" y="2660"/>
                    <a:pt x="143" y="2944"/>
                  </a:cubicBezTo>
                  <a:cubicBezTo>
                    <a:pt x="285" y="3228"/>
                    <a:pt x="4121" y="4852"/>
                    <a:pt x="4121" y="4852"/>
                  </a:cubicBezTo>
                  <a:lnTo>
                    <a:pt x="4629" y="1624"/>
                  </a:lnTo>
                  <a:lnTo>
                    <a:pt x="1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2480500" y="2812575"/>
              <a:ext cx="67500" cy="114200"/>
            </a:xfrm>
            <a:custGeom>
              <a:avLst/>
              <a:gdLst/>
              <a:ahLst/>
              <a:cxnLst/>
              <a:rect l="l" t="t" r="r" b="b"/>
              <a:pathLst>
                <a:path w="2700" h="4568" extrusionOk="0">
                  <a:moveTo>
                    <a:pt x="569" y="1"/>
                  </a:moveTo>
                  <a:lnTo>
                    <a:pt x="0" y="4568"/>
                  </a:lnTo>
                  <a:lnTo>
                    <a:pt x="2700" y="2721"/>
                  </a:lnTo>
                  <a:lnTo>
                    <a:pt x="5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2403350" y="2218375"/>
              <a:ext cx="143650" cy="198925"/>
            </a:xfrm>
            <a:custGeom>
              <a:avLst/>
              <a:gdLst/>
              <a:ahLst/>
              <a:cxnLst/>
              <a:rect l="l" t="t" r="r" b="b"/>
              <a:pathLst>
                <a:path w="5746" h="7957" extrusionOk="0">
                  <a:moveTo>
                    <a:pt x="3614" y="0"/>
                  </a:moveTo>
                  <a:lnTo>
                    <a:pt x="1" y="1401"/>
                  </a:lnTo>
                  <a:lnTo>
                    <a:pt x="3391" y="7957"/>
                  </a:lnTo>
                  <a:lnTo>
                    <a:pt x="5745" y="6942"/>
                  </a:lnTo>
                  <a:lnTo>
                    <a:pt x="3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1996900" y="2436050"/>
              <a:ext cx="212125" cy="222300"/>
            </a:xfrm>
            <a:custGeom>
              <a:avLst/>
              <a:gdLst/>
              <a:ahLst/>
              <a:cxnLst/>
              <a:rect l="l" t="t" r="r" b="b"/>
              <a:pathLst>
                <a:path w="8485" h="8892" extrusionOk="0">
                  <a:moveTo>
                    <a:pt x="3025" y="1"/>
                  </a:moveTo>
                  <a:lnTo>
                    <a:pt x="1" y="2071"/>
                  </a:lnTo>
                  <a:lnTo>
                    <a:pt x="5785" y="8891"/>
                  </a:lnTo>
                  <a:lnTo>
                    <a:pt x="8485" y="6760"/>
                  </a:lnTo>
                  <a:lnTo>
                    <a:pt x="3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1012475" y="3482900"/>
              <a:ext cx="399875" cy="387200"/>
            </a:xfrm>
            <a:custGeom>
              <a:avLst/>
              <a:gdLst/>
              <a:ahLst/>
              <a:cxnLst/>
              <a:rect l="l" t="t" r="r" b="b"/>
              <a:pathLst>
                <a:path w="15995" h="15488" extrusionOk="0">
                  <a:moveTo>
                    <a:pt x="2091" y="1"/>
                  </a:moveTo>
                  <a:lnTo>
                    <a:pt x="0" y="3147"/>
                  </a:lnTo>
                  <a:lnTo>
                    <a:pt x="15447" y="15488"/>
                  </a:lnTo>
                  <a:lnTo>
                    <a:pt x="15995" y="15163"/>
                  </a:lnTo>
                  <a:lnTo>
                    <a:pt x="20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1875125" y="2834400"/>
              <a:ext cx="613000" cy="789675"/>
            </a:xfrm>
            <a:custGeom>
              <a:avLst/>
              <a:gdLst/>
              <a:ahLst/>
              <a:cxnLst/>
              <a:rect l="l" t="t" r="r" b="b"/>
              <a:pathLst>
                <a:path w="24520" h="31587" extrusionOk="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2149650" y="3482900"/>
              <a:ext cx="165450" cy="139575"/>
            </a:xfrm>
            <a:custGeom>
              <a:avLst/>
              <a:gdLst/>
              <a:ahLst/>
              <a:cxnLst/>
              <a:rect l="l" t="t" r="r" b="b"/>
              <a:pathLst>
                <a:path w="6618" h="5583" extrusionOk="0">
                  <a:moveTo>
                    <a:pt x="6374" y="1"/>
                  </a:moveTo>
                  <a:lnTo>
                    <a:pt x="0" y="5583"/>
                  </a:lnTo>
                  <a:cubicBezTo>
                    <a:pt x="1137" y="5177"/>
                    <a:pt x="5521" y="1787"/>
                    <a:pt x="6617" y="914"/>
                  </a:cubicBezTo>
                  <a:lnTo>
                    <a:pt x="6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2085200" y="2710575"/>
              <a:ext cx="78175" cy="234475"/>
            </a:xfrm>
            <a:custGeom>
              <a:avLst/>
              <a:gdLst/>
              <a:ahLst/>
              <a:cxnLst/>
              <a:rect l="l" t="t" r="r" b="b"/>
              <a:pathLst>
                <a:path w="3127" h="9379" extrusionOk="0">
                  <a:moveTo>
                    <a:pt x="1056" y="1"/>
                  </a:moveTo>
                  <a:lnTo>
                    <a:pt x="0" y="9378"/>
                  </a:lnTo>
                  <a:lnTo>
                    <a:pt x="3126" y="7917"/>
                  </a:lnTo>
                  <a:lnTo>
                    <a:pt x="10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2274225" y="3170325"/>
              <a:ext cx="378825" cy="364075"/>
            </a:xfrm>
            <a:custGeom>
              <a:avLst/>
              <a:gdLst/>
              <a:ahLst/>
              <a:cxnLst/>
              <a:rect l="l" t="t" r="r" b="b"/>
              <a:pathLst>
                <a:path w="15153" h="14563" extrusionOk="0">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2448525" y="2879050"/>
              <a:ext cx="225825" cy="307025"/>
            </a:xfrm>
            <a:custGeom>
              <a:avLst/>
              <a:gdLst/>
              <a:ahLst/>
              <a:cxnLst/>
              <a:rect l="l" t="t" r="r" b="b"/>
              <a:pathLst>
                <a:path w="9033" h="12281" extrusionOk="0">
                  <a:moveTo>
                    <a:pt x="4364" y="1"/>
                  </a:moveTo>
                  <a:lnTo>
                    <a:pt x="0" y="610"/>
                  </a:lnTo>
                  <a:lnTo>
                    <a:pt x="3735" y="10718"/>
                  </a:lnTo>
                  <a:lnTo>
                    <a:pt x="7511" y="12281"/>
                  </a:lnTo>
                  <a:lnTo>
                    <a:pt x="9033" y="11266"/>
                  </a:lnTo>
                  <a:lnTo>
                    <a:pt x="43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2569800" y="2920150"/>
              <a:ext cx="104550" cy="250200"/>
            </a:xfrm>
            <a:custGeom>
              <a:avLst/>
              <a:gdLst/>
              <a:ahLst/>
              <a:cxnLst/>
              <a:rect l="l" t="t" r="r" b="b"/>
              <a:pathLst>
                <a:path w="4182" h="10008" extrusionOk="0">
                  <a:moveTo>
                    <a:pt x="1" y="1"/>
                  </a:moveTo>
                  <a:lnTo>
                    <a:pt x="3614" y="10007"/>
                  </a:lnTo>
                  <a:lnTo>
                    <a:pt x="4182" y="9622"/>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2409950" y="2812575"/>
              <a:ext cx="168000" cy="168000"/>
            </a:xfrm>
            <a:custGeom>
              <a:avLst/>
              <a:gdLst/>
              <a:ahLst/>
              <a:cxnLst/>
              <a:rect l="l" t="t" r="r" b="b"/>
              <a:pathLst>
                <a:path w="6720" h="6720" extrusionOk="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2491150" y="2812575"/>
              <a:ext cx="86800" cy="122325"/>
            </a:xfrm>
            <a:custGeom>
              <a:avLst/>
              <a:gdLst/>
              <a:ahLst/>
              <a:cxnLst/>
              <a:rect l="l" t="t" r="r" b="b"/>
              <a:pathLst>
                <a:path w="3472" h="4893" extrusionOk="0">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2468825" y="3032800"/>
              <a:ext cx="112175" cy="124875"/>
            </a:xfrm>
            <a:custGeom>
              <a:avLst/>
              <a:gdLst/>
              <a:ahLst/>
              <a:cxnLst/>
              <a:rect l="l" t="t" r="r" b="b"/>
              <a:pathLst>
                <a:path w="4487" h="4995" extrusionOk="0">
                  <a:moveTo>
                    <a:pt x="995" y="1"/>
                  </a:moveTo>
                  <a:lnTo>
                    <a:pt x="0" y="2031"/>
                  </a:lnTo>
                  <a:lnTo>
                    <a:pt x="3471" y="4994"/>
                  </a:lnTo>
                  <a:lnTo>
                    <a:pt x="4486" y="2254"/>
                  </a:lnTo>
                  <a:lnTo>
                    <a:pt x="9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2241375" y="3068325"/>
              <a:ext cx="320675" cy="284350"/>
            </a:xfrm>
            <a:custGeom>
              <a:avLst/>
              <a:gdLst/>
              <a:ahLst/>
              <a:cxnLst/>
              <a:rect l="l" t="t" r="r" b="b"/>
              <a:pathLst>
                <a:path w="12827" h="11374" extrusionOk="0">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2127325" y="3042950"/>
              <a:ext cx="143625" cy="232950"/>
            </a:xfrm>
            <a:custGeom>
              <a:avLst/>
              <a:gdLst/>
              <a:ahLst/>
              <a:cxnLst/>
              <a:rect l="l" t="t" r="r" b="b"/>
              <a:pathLst>
                <a:path w="5745" h="9318" extrusionOk="0">
                  <a:moveTo>
                    <a:pt x="1624" y="1"/>
                  </a:moveTo>
                  <a:lnTo>
                    <a:pt x="0" y="1016"/>
                  </a:lnTo>
                  <a:lnTo>
                    <a:pt x="3512" y="9317"/>
                  </a:lnTo>
                  <a:lnTo>
                    <a:pt x="5744" y="8018"/>
                  </a:lnTo>
                  <a:lnTo>
                    <a:pt x="1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2457150" y="2908475"/>
              <a:ext cx="146675" cy="203000"/>
            </a:xfrm>
            <a:custGeom>
              <a:avLst/>
              <a:gdLst/>
              <a:ahLst/>
              <a:cxnLst/>
              <a:rect l="l" t="t" r="r" b="b"/>
              <a:pathLst>
                <a:path w="5867" h="8120" extrusionOk="0">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2103975" y="2658325"/>
              <a:ext cx="396850" cy="351675"/>
            </a:xfrm>
            <a:custGeom>
              <a:avLst/>
              <a:gdLst/>
              <a:ahLst/>
              <a:cxnLst/>
              <a:rect l="l" t="t" r="r" b="b"/>
              <a:pathLst>
                <a:path w="15874" h="14067" extrusionOk="0">
                  <a:moveTo>
                    <a:pt x="0" y="0"/>
                  </a:moveTo>
                  <a:lnTo>
                    <a:pt x="1502" y="10311"/>
                  </a:lnTo>
                  <a:lnTo>
                    <a:pt x="10961" y="14066"/>
                  </a:lnTo>
                  <a:lnTo>
                    <a:pt x="15873" y="9276"/>
                  </a:lnTo>
                  <a:lnTo>
                    <a:pt x="15589" y="566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2103975" y="2658325"/>
              <a:ext cx="396850" cy="231925"/>
            </a:xfrm>
            <a:custGeom>
              <a:avLst/>
              <a:gdLst/>
              <a:ahLst/>
              <a:cxnLst/>
              <a:rect l="l" t="t" r="r" b="b"/>
              <a:pathLst>
                <a:path w="15874" h="9277" extrusionOk="0">
                  <a:moveTo>
                    <a:pt x="0" y="0"/>
                  </a:moveTo>
                  <a:lnTo>
                    <a:pt x="305" y="2091"/>
                  </a:lnTo>
                  <a:lnTo>
                    <a:pt x="14594" y="6780"/>
                  </a:lnTo>
                  <a:lnTo>
                    <a:pt x="15873" y="9276"/>
                  </a:lnTo>
                  <a:lnTo>
                    <a:pt x="15589" y="566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2128325" y="2827800"/>
              <a:ext cx="303475" cy="182200"/>
            </a:xfrm>
            <a:custGeom>
              <a:avLst/>
              <a:gdLst/>
              <a:ahLst/>
              <a:cxnLst/>
              <a:rect l="l" t="t" r="r" b="b"/>
              <a:pathLst>
                <a:path w="12139" h="7288" extrusionOk="0">
                  <a:moveTo>
                    <a:pt x="1" y="1"/>
                  </a:moveTo>
                  <a:lnTo>
                    <a:pt x="528" y="3532"/>
                  </a:lnTo>
                  <a:lnTo>
                    <a:pt x="9987" y="7287"/>
                  </a:lnTo>
                  <a:lnTo>
                    <a:pt x="12139" y="531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1742675" y="2677100"/>
              <a:ext cx="369950" cy="586100"/>
            </a:xfrm>
            <a:custGeom>
              <a:avLst/>
              <a:gdLst/>
              <a:ahLst/>
              <a:cxnLst/>
              <a:rect l="l" t="t" r="r" b="b"/>
              <a:pathLst>
                <a:path w="14798" h="23444" extrusionOk="0">
                  <a:moveTo>
                    <a:pt x="14797" y="0"/>
                  </a:moveTo>
                  <a:lnTo>
                    <a:pt x="0" y="13803"/>
                  </a:lnTo>
                  <a:lnTo>
                    <a:pt x="3126" y="23444"/>
                  </a:lnTo>
                  <a:lnTo>
                    <a:pt x="7511" y="21922"/>
                  </a:lnTo>
                  <a:lnTo>
                    <a:pt x="14757" y="10250"/>
                  </a:lnTo>
                  <a:lnTo>
                    <a:pt x="147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1803050" y="2812575"/>
              <a:ext cx="308550" cy="450625"/>
            </a:xfrm>
            <a:custGeom>
              <a:avLst/>
              <a:gdLst/>
              <a:ahLst/>
              <a:cxnLst/>
              <a:rect l="l" t="t" r="r" b="b"/>
              <a:pathLst>
                <a:path w="12342" h="18025" extrusionOk="0">
                  <a:moveTo>
                    <a:pt x="12342" y="1"/>
                  </a:moveTo>
                  <a:lnTo>
                    <a:pt x="1" y="15873"/>
                  </a:lnTo>
                  <a:lnTo>
                    <a:pt x="711" y="18025"/>
                  </a:lnTo>
                  <a:lnTo>
                    <a:pt x="5096" y="16503"/>
                  </a:lnTo>
                  <a:lnTo>
                    <a:pt x="12342" y="4831"/>
                  </a:lnTo>
                  <a:lnTo>
                    <a:pt x="12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1609225" y="2745100"/>
              <a:ext cx="220750" cy="260850"/>
            </a:xfrm>
            <a:custGeom>
              <a:avLst/>
              <a:gdLst/>
              <a:ahLst/>
              <a:cxnLst/>
              <a:rect l="l" t="t" r="r" b="b"/>
              <a:pathLst>
                <a:path w="8830" h="10434" extrusionOk="0">
                  <a:moveTo>
                    <a:pt x="2619" y="0"/>
                  </a:moveTo>
                  <a:lnTo>
                    <a:pt x="0" y="3552"/>
                  </a:lnTo>
                  <a:lnTo>
                    <a:pt x="8282" y="10433"/>
                  </a:lnTo>
                  <a:lnTo>
                    <a:pt x="8830" y="9804"/>
                  </a:lnTo>
                  <a:lnTo>
                    <a:pt x="26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411650" y="3545825"/>
              <a:ext cx="987000" cy="1167150"/>
            </a:xfrm>
            <a:custGeom>
              <a:avLst/>
              <a:gdLst/>
              <a:ahLst/>
              <a:cxnLst/>
              <a:rect l="l" t="t" r="r" b="b"/>
              <a:pathLst>
                <a:path w="39480" h="46686" extrusionOk="0">
                  <a:moveTo>
                    <a:pt x="23242" y="1"/>
                  </a:moveTo>
                  <a:lnTo>
                    <a:pt x="1" y="35176"/>
                  </a:lnTo>
                  <a:lnTo>
                    <a:pt x="31462" y="46685"/>
                  </a:lnTo>
                  <a:lnTo>
                    <a:pt x="39480" y="12971"/>
                  </a:lnTo>
                  <a:lnTo>
                    <a:pt x="232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1038350" y="2851750"/>
              <a:ext cx="958575" cy="1010250"/>
            </a:xfrm>
            <a:custGeom>
              <a:avLst/>
              <a:gdLst/>
              <a:ahLst/>
              <a:cxnLst/>
              <a:rect l="l" t="t" r="r" b="b"/>
              <a:pathLst>
                <a:path w="38343" h="40410" extrusionOk="0">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1299175" y="3440950"/>
              <a:ext cx="697750" cy="400750"/>
            </a:xfrm>
            <a:custGeom>
              <a:avLst/>
              <a:gdLst/>
              <a:ahLst/>
              <a:cxnLst/>
              <a:rect l="l" t="t" r="r" b="b"/>
              <a:pathLst>
                <a:path w="27910" h="16030" extrusionOk="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1187525" y="3150525"/>
              <a:ext cx="162425" cy="180675"/>
            </a:xfrm>
            <a:custGeom>
              <a:avLst/>
              <a:gdLst/>
              <a:ahLst/>
              <a:cxnLst/>
              <a:rect l="l" t="t" r="r" b="b"/>
              <a:pathLst>
                <a:path w="6497" h="7227" extrusionOk="0">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1821325" y="3009975"/>
              <a:ext cx="33000" cy="171025"/>
            </a:xfrm>
            <a:custGeom>
              <a:avLst/>
              <a:gdLst/>
              <a:ahLst/>
              <a:cxnLst/>
              <a:rect l="l" t="t" r="r" b="b"/>
              <a:pathLst>
                <a:path w="1320" h="6841" extrusionOk="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1442275" y="3649850"/>
              <a:ext cx="460775" cy="191850"/>
            </a:xfrm>
            <a:custGeom>
              <a:avLst/>
              <a:gdLst/>
              <a:ahLst/>
              <a:cxnLst/>
              <a:rect l="l" t="t" r="r" b="b"/>
              <a:pathLst>
                <a:path w="18431" h="7674" extrusionOk="0">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1130700" y="3093200"/>
              <a:ext cx="207050" cy="252225"/>
            </a:xfrm>
            <a:custGeom>
              <a:avLst/>
              <a:gdLst/>
              <a:ahLst/>
              <a:cxnLst/>
              <a:rect l="l" t="t" r="r" b="b"/>
              <a:pathLst>
                <a:path w="8282" h="10089" extrusionOk="0">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1674675" y="3399175"/>
              <a:ext cx="322250" cy="255225"/>
            </a:xfrm>
            <a:custGeom>
              <a:avLst/>
              <a:gdLst/>
              <a:ahLst/>
              <a:cxnLst/>
              <a:rect l="l" t="t" r="r" b="b"/>
              <a:pathLst>
                <a:path w="12890" h="10209" extrusionOk="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1674675" y="2483750"/>
              <a:ext cx="466875" cy="506450"/>
            </a:xfrm>
            <a:custGeom>
              <a:avLst/>
              <a:gdLst/>
              <a:ahLst/>
              <a:cxnLst/>
              <a:rect l="l" t="t" r="r" b="b"/>
              <a:pathLst>
                <a:path w="18675" h="20258" extrusionOk="0">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2062350" y="2248825"/>
              <a:ext cx="431350" cy="358275"/>
            </a:xfrm>
            <a:custGeom>
              <a:avLst/>
              <a:gdLst/>
              <a:ahLst/>
              <a:cxnLst/>
              <a:rect l="l" t="t" r="r" b="b"/>
              <a:pathLst>
                <a:path w="17254" h="14331" extrusionOk="0">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2457150" y="2156650"/>
              <a:ext cx="367575" cy="240350"/>
            </a:xfrm>
            <a:custGeom>
              <a:avLst/>
              <a:gdLst/>
              <a:ahLst/>
              <a:cxnLst/>
              <a:rect l="l" t="t" r="r" b="b"/>
              <a:pathLst>
                <a:path w="14703" h="9614" extrusionOk="0">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1630525" y="3068325"/>
              <a:ext cx="600325" cy="554150"/>
            </a:xfrm>
            <a:custGeom>
              <a:avLst/>
              <a:gdLst/>
              <a:ahLst/>
              <a:cxnLst/>
              <a:rect l="l" t="t" r="r" b="b"/>
              <a:pathLst>
                <a:path w="24013" h="22166" extrusionOk="0">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2167900" y="2926925"/>
              <a:ext cx="374025" cy="324100"/>
            </a:xfrm>
            <a:custGeom>
              <a:avLst/>
              <a:gdLst/>
              <a:ahLst/>
              <a:cxnLst/>
              <a:rect l="l" t="t" r="r" b="b"/>
              <a:pathLst>
                <a:path w="14961" h="12964" extrusionOk="0">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1742675" y="2998300"/>
              <a:ext cx="770825" cy="624175"/>
            </a:xfrm>
            <a:custGeom>
              <a:avLst/>
              <a:gdLst/>
              <a:ahLst/>
              <a:cxnLst/>
              <a:rect l="l" t="t" r="r" b="b"/>
              <a:pathLst>
                <a:path w="30833" h="24967" extrusionOk="0">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1793425" y="3269275"/>
              <a:ext cx="433375" cy="353200"/>
            </a:xfrm>
            <a:custGeom>
              <a:avLst/>
              <a:gdLst/>
              <a:ahLst/>
              <a:cxnLst/>
              <a:rect l="l" t="t" r="r" b="b"/>
              <a:pathLst>
                <a:path w="17335" h="14128" extrusionOk="0">
                  <a:moveTo>
                    <a:pt x="17334" y="0"/>
                  </a:moveTo>
                  <a:lnTo>
                    <a:pt x="0" y="13194"/>
                  </a:lnTo>
                  <a:lnTo>
                    <a:pt x="325" y="14128"/>
                  </a:lnTo>
                  <a:lnTo>
                    <a:pt x="17213" y="691"/>
                  </a:lnTo>
                  <a:lnTo>
                    <a:pt x="17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1535125" y="3314950"/>
              <a:ext cx="336475" cy="336450"/>
            </a:xfrm>
            <a:custGeom>
              <a:avLst/>
              <a:gdLst/>
              <a:ahLst/>
              <a:cxnLst/>
              <a:rect l="l" t="t" r="r" b="b"/>
              <a:pathLst>
                <a:path w="13459" h="13458" extrusionOk="0">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2111575" y="3070350"/>
              <a:ext cx="174600" cy="174600"/>
            </a:xfrm>
            <a:custGeom>
              <a:avLst/>
              <a:gdLst/>
              <a:ahLst/>
              <a:cxnLst/>
              <a:rect l="l" t="t" r="r" b="b"/>
              <a:pathLst>
                <a:path w="6984" h="6984" extrusionOk="0">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2127325" y="3079500"/>
              <a:ext cx="149700" cy="119775"/>
            </a:xfrm>
            <a:custGeom>
              <a:avLst/>
              <a:gdLst/>
              <a:ahLst/>
              <a:cxnLst/>
              <a:rect l="l" t="t" r="r" b="b"/>
              <a:pathLst>
                <a:path w="5988" h="4791" extrusionOk="0">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1569625" y="3336250"/>
              <a:ext cx="279625" cy="223800"/>
            </a:xfrm>
            <a:custGeom>
              <a:avLst/>
              <a:gdLst/>
              <a:ahLst/>
              <a:cxnLst/>
              <a:rect l="l" t="t" r="r" b="b"/>
              <a:pathLst>
                <a:path w="11185" h="8952" extrusionOk="0">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1324025" y="3150525"/>
              <a:ext cx="532350" cy="695225"/>
            </a:xfrm>
            <a:custGeom>
              <a:avLst/>
              <a:gdLst/>
              <a:ahLst/>
              <a:cxnLst/>
              <a:rect l="l" t="t" r="r" b="b"/>
              <a:pathLst>
                <a:path w="21294" h="27809" extrusionOk="0">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927725" y="3772150"/>
              <a:ext cx="348625" cy="799750"/>
            </a:xfrm>
            <a:custGeom>
              <a:avLst/>
              <a:gdLst/>
              <a:ahLst/>
              <a:cxnLst/>
              <a:rect l="l" t="t" r="r" b="b"/>
              <a:pathLst>
                <a:path w="13945" h="31990" extrusionOk="0">
                  <a:moveTo>
                    <a:pt x="13945" y="0"/>
                  </a:moveTo>
                  <a:lnTo>
                    <a:pt x="0" y="3198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1773125" y="2566475"/>
              <a:ext cx="334425" cy="369425"/>
            </a:xfrm>
            <a:custGeom>
              <a:avLst/>
              <a:gdLst/>
              <a:ahLst/>
              <a:cxnLst/>
              <a:rect l="l" t="t" r="r" b="b"/>
              <a:pathLst>
                <a:path w="13377" h="14777" extrusionOk="0">
                  <a:moveTo>
                    <a:pt x="0" y="14777"/>
                  </a:moveTo>
                  <a:lnTo>
                    <a:pt x="1337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2127325" y="2341675"/>
              <a:ext cx="353200" cy="211625"/>
            </a:xfrm>
            <a:custGeom>
              <a:avLst/>
              <a:gdLst/>
              <a:ahLst/>
              <a:cxnLst/>
              <a:rect l="l" t="t" r="r" b="b"/>
              <a:pathLst>
                <a:path w="14128" h="8465" extrusionOk="0">
                  <a:moveTo>
                    <a:pt x="0" y="8465"/>
                  </a:moveTo>
                  <a:lnTo>
                    <a:pt x="1412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2492675" y="2220900"/>
              <a:ext cx="325800" cy="121300"/>
            </a:xfrm>
            <a:custGeom>
              <a:avLst/>
              <a:gdLst/>
              <a:ahLst/>
              <a:cxnLst/>
              <a:rect l="l" t="t" r="r" b="b"/>
              <a:pathLst>
                <a:path w="13032" h="4852" extrusionOk="0">
                  <a:moveTo>
                    <a:pt x="13031" y="1"/>
                  </a:moveTo>
                  <a:lnTo>
                    <a:pt x="0" y="4243"/>
                  </a:lnTo>
                  <a:lnTo>
                    <a:pt x="305" y="4852"/>
                  </a:lnTo>
                  <a:lnTo>
                    <a:pt x="12808" y="772"/>
                  </a:lnTo>
                  <a:cubicBezTo>
                    <a:pt x="12910" y="528"/>
                    <a:pt x="12971" y="265"/>
                    <a:pt x="13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1038350" y="3810725"/>
              <a:ext cx="360300" cy="902250"/>
            </a:xfrm>
            <a:custGeom>
              <a:avLst/>
              <a:gdLst/>
              <a:ahLst/>
              <a:cxnLst/>
              <a:rect l="l" t="t" r="r" b="b"/>
              <a:pathLst>
                <a:path w="14412" h="36090" extrusionOk="0">
                  <a:moveTo>
                    <a:pt x="11428" y="0"/>
                  </a:moveTo>
                  <a:lnTo>
                    <a:pt x="0" y="33735"/>
                  </a:lnTo>
                  <a:lnTo>
                    <a:pt x="6394" y="36089"/>
                  </a:lnTo>
                  <a:lnTo>
                    <a:pt x="14412" y="2375"/>
                  </a:lnTo>
                  <a:lnTo>
                    <a:pt x="11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2342475" y="3201775"/>
              <a:ext cx="310575" cy="324800"/>
            </a:xfrm>
            <a:custGeom>
              <a:avLst/>
              <a:gdLst/>
              <a:ahLst/>
              <a:cxnLst/>
              <a:rect l="l" t="t" r="r" b="b"/>
              <a:pathLst>
                <a:path w="12423" h="12992" extrusionOk="0">
                  <a:moveTo>
                    <a:pt x="11286" y="1"/>
                  </a:moveTo>
                  <a:lnTo>
                    <a:pt x="0" y="12991"/>
                  </a:lnTo>
                  <a:cubicBezTo>
                    <a:pt x="3025" y="11286"/>
                    <a:pt x="12422" y="2457"/>
                    <a:pt x="12422" y="2457"/>
                  </a:cubicBezTo>
                  <a:lnTo>
                    <a:pt x="11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2261775" y="3182500"/>
              <a:ext cx="284200" cy="170200"/>
            </a:xfrm>
            <a:custGeom>
              <a:avLst/>
              <a:gdLst/>
              <a:ahLst/>
              <a:cxnLst/>
              <a:rect l="l" t="t" r="r" b="b"/>
              <a:pathLst>
                <a:path w="11368" h="6808" extrusionOk="0">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2512450" y="2908475"/>
              <a:ext cx="91375" cy="203000"/>
            </a:xfrm>
            <a:custGeom>
              <a:avLst/>
              <a:gdLst/>
              <a:ahLst/>
              <a:cxnLst/>
              <a:rect l="l" t="t" r="r" b="b"/>
              <a:pathLst>
                <a:path w="3655" h="8120" extrusionOk="0">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2162325" y="2366025"/>
              <a:ext cx="331375" cy="241075"/>
            </a:xfrm>
            <a:custGeom>
              <a:avLst/>
              <a:gdLst/>
              <a:ahLst/>
              <a:cxnLst/>
              <a:rect l="l" t="t" r="r" b="b"/>
              <a:pathLst>
                <a:path w="13255" h="9643" extrusionOk="0">
                  <a:moveTo>
                    <a:pt x="13255" y="1"/>
                  </a:moveTo>
                  <a:lnTo>
                    <a:pt x="1" y="9236"/>
                  </a:lnTo>
                  <a:lnTo>
                    <a:pt x="2375" y="9642"/>
                  </a:lnTo>
                  <a:lnTo>
                    <a:pt x="12971" y="2477"/>
                  </a:lnTo>
                  <a:lnTo>
                    <a:pt x="13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1829950" y="2609600"/>
              <a:ext cx="311600" cy="380600"/>
            </a:xfrm>
            <a:custGeom>
              <a:avLst/>
              <a:gdLst/>
              <a:ahLst/>
              <a:cxnLst/>
              <a:rect l="l" t="t" r="r" b="b"/>
              <a:pathLst>
                <a:path w="12464" h="15224" extrusionOk="0">
                  <a:moveTo>
                    <a:pt x="12463" y="1"/>
                  </a:moveTo>
                  <a:lnTo>
                    <a:pt x="1" y="15224"/>
                  </a:lnTo>
                  <a:lnTo>
                    <a:pt x="1300" y="15224"/>
                  </a:lnTo>
                  <a:lnTo>
                    <a:pt x="12463" y="2700"/>
                  </a:lnTo>
                  <a:lnTo>
                    <a:pt x="12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2510425" y="2261500"/>
              <a:ext cx="293850" cy="135500"/>
            </a:xfrm>
            <a:custGeom>
              <a:avLst/>
              <a:gdLst/>
              <a:ahLst/>
              <a:cxnLst/>
              <a:rect l="l" t="t" r="r" b="b"/>
              <a:pathLst>
                <a:path w="11754" h="5420" extrusionOk="0">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2468825" y="3251000"/>
              <a:ext cx="184225" cy="177625"/>
            </a:xfrm>
            <a:custGeom>
              <a:avLst/>
              <a:gdLst/>
              <a:ahLst/>
              <a:cxnLst/>
              <a:rect l="l" t="t" r="r" b="b"/>
              <a:pathLst>
                <a:path w="7369" h="7105" extrusionOk="0">
                  <a:moveTo>
                    <a:pt x="7145" y="1"/>
                  </a:moveTo>
                  <a:lnTo>
                    <a:pt x="0" y="7105"/>
                  </a:lnTo>
                  <a:cubicBezTo>
                    <a:pt x="3552" y="4060"/>
                    <a:pt x="7368" y="488"/>
                    <a:pt x="7368" y="488"/>
                  </a:cubicBezTo>
                  <a:lnTo>
                    <a:pt x="71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2670275" y="3167775"/>
              <a:ext cx="20325" cy="69550"/>
            </a:xfrm>
            <a:custGeom>
              <a:avLst/>
              <a:gdLst/>
              <a:ahLst/>
              <a:cxnLst/>
              <a:rect l="l" t="t" r="r" b="b"/>
              <a:pathLst>
                <a:path w="813" h="2782" extrusionOk="0">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2502325" y="2156675"/>
              <a:ext cx="313100" cy="52575"/>
            </a:xfrm>
            <a:custGeom>
              <a:avLst/>
              <a:gdLst/>
              <a:ahLst/>
              <a:cxnLst/>
              <a:rect l="l" t="t" r="r" b="b"/>
              <a:pathLst>
                <a:path w="12524" h="2103" extrusionOk="0">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2062350" y="2248825"/>
              <a:ext cx="375025" cy="224300"/>
            </a:xfrm>
            <a:custGeom>
              <a:avLst/>
              <a:gdLst/>
              <a:ahLst/>
              <a:cxnLst/>
              <a:rect l="l" t="t" r="r" b="b"/>
              <a:pathLst>
                <a:path w="15001" h="8972" extrusionOk="0">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1674675" y="2483750"/>
              <a:ext cx="369450" cy="375550"/>
            </a:xfrm>
            <a:custGeom>
              <a:avLst/>
              <a:gdLst/>
              <a:ahLst/>
              <a:cxnLst/>
              <a:rect l="l" t="t" r="r" b="b"/>
              <a:pathLst>
                <a:path w="14778" h="15022" extrusionOk="0">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1355500" y="2851750"/>
              <a:ext cx="313125" cy="264300"/>
            </a:xfrm>
            <a:custGeom>
              <a:avLst/>
              <a:gdLst/>
              <a:ahLst/>
              <a:cxnLst/>
              <a:rect l="l" t="t" r="r" b="b"/>
              <a:pathLst>
                <a:path w="12525" h="10572" extrusionOk="0">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1121050" y="3061225"/>
              <a:ext cx="247675" cy="295850"/>
            </a:xfrm>
            <a:custGeom>
              <a:avLst/>
              <a:gdLst/>
              <a:ahLst/>
              <a:cxnLst/>
              <a:rect l="l" t="t" r="r" b="b"/>
              <a:pathLst>
                <a:path w="9907" h="11834" extrusionOk="0">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1299675" y="3850300"/>
              <a:ext cx="98975" cy="436925"/>
            </a:xfrm>
            <a:custGeom>
              <a:avLst/>
              <a:gdLst/>
              <a:ahLst/>
              <a:cxnLst/>
              <a:rect l="l" t="t" r="r" b="b"/>
              <a:pathLst>
                <a:path w="3959" h="17477" extrusionOk="0">
                  <a:moveTo>
                    <a:pt x="2984" y="0"/>
                  </a:moveTo>
                  <a:lnTo>
                    <a:pt x="1" y="17476"/>
                  </a:lnTo>
                  <a:lnTo>
                    <a:pt x="3959" y="792"/>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1387975" y="3826450"/>
              <a:ext cx="59400" cy="35550"/>
            </a:xfrm>
            <a:custGeom>
              <a:avLst/>
              <a:gdLst/>
              <a:ahLst/>
              <a:cxnLst/>
              <a:rect l="l" t="t" r="r" b="b"/>
              <a:pathLst>
                <a:path w="2376" h="1422" extrusionOk="0">
                  <a:moveTo>
                    <a:pt x="975" y="0"/>
                  </a:moveTo>
                  <a:lnTo>
                    <a:pt x="0" y="609"/>
                  </a:lnTo>
                  <a:lnTo>
                    <a:pt x="975" y="1421"/>
                  </a:lnTo>
                  <a:lnTo>
                    <a:pt x="2375" y="954"/>
                  </a:lnTo>
                  <a:lnTo>
                    <a:pt x="9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1506200" y="2736975"/>
              <a:ext cx="131450" cy="102025"/>
            </a:xfrm>
            <a:custGeom>
              <a:avLst/>
              <a:gdLst/>
              <a:ahLst/>
              <a:cxnLst/>
              <a:rect l="l" t="t" r="r" b="b"/>
              <a:pathLst>
                <a:path w="5258" h="4081" extrusionOk="0">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1038350" y="3368725"/>
              <a:ext cx="97950" cy="188300"/>
            </a:xfrm>
            <a:custGeom>
              <a:avLst/>
              <a:gdLst/>
              <a:ahLst/>
              <a:cxnLst/>
              <a:rect l="l" t="t" r="r" b="b"/>
              <a:pathLst>
                <a:path w="3918" h="7532" extrusionOk="0">
                  <a:moveTo>
                    <a:pt x="2923" y="1"/>
                  </a:moveTo>
                  <a:lnTo>
                    <a:pt x="0" y="3553"/>
                  </a:lnTo>
                  <a:lnTo>
                    <a:pt x="427" y="7531"/>
                  </a:lnTo>
                  <a:lnTo>
                    <a:pt x="873" y="3979"/>
                  </a:lnTo>
                  <a:lnTo>
                    <a:pt x="3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411650" y="3545825"/>
              <a:ext cx="626725" cy="879425"/>
            </a:xfrm>
            <a:custGeom>
              <a:avLst/>
              <a:gdLst/>
              <a:ahLst/>
              <a:cxnLst/>
              <a:rect l="l" t="t" r="r" b="b"/>
              <a:pathLst>
                <a:path w="25069" h="35177" extrusionOk="0">
                  <a:moveTo>
                    <a:pt x="23242" y="1"/>
                  </a:moveTo>
                  <a:lnTo>
                    <a:pt x="1" y="35176"/>
                  </a:lnTo>
                  <a:lnTo>
                    <a:pt x="25068" y="1462"/>
                  </a:lnTo>
                  <a:lnTo>
                    <a:pt x="23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2167900" y="2926925"/>
              <a:ext cx="320225" cy="141425"/>
            </a:xfrm>
            <a:custGeom>
              <a:avLst/>
              <a:gdLst/>
              <a:ahLst/>
              <a:cxnLst/>
              <a:rect l="l" t="t" r="r" b="b"/>
              <a:pathLst>
                <a:path w="12809" h="5657" extrusionOk="0">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1630525" y="3068325"/>
              <a:ext cx="516600" cy="251725"/>
            </a:xfrm>
            <a:custGeom>
              <a:avLst/>
              <a:gdLst/>
              <a:ahLst/>
              <a:cxnLst/>
              <a:rect l="l" t="t" r="r" b="b"/>
              <a:pathLst>
                <a:path w="20664" h="10069" extrusionOk="0">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2209000" y="2407125"/>
              <a:ext cx="280150" cy="199975"/>
            </a:xfrm>
            <a:custGeom>
              <a:avLst/>
              <a:gdLst/>
              <a:ahLst/>
              <a:cxnLst/>
              <a:rect l="l" t="t" r="r" b="b"/>
              <a:pathLst>
                <a:path w="11206" h="7999" extrusionOk="0">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1848225" y="2649700"/>
              <a:ext cx="293325" cy="340500"/>
            </a:xfrm>
            <a:custGeom>
              <a:avLst/>
              <a:gdLst/>
              <a:ahLst/>
              <a:cxnLst/>
              <a:rect l="l" t="t" r="r" b="b"/>
              <a:pathLst>
                <a:path w="11733" h="13620" extrusionOk="0">
                  <a:moveTo>
                    <a:pt x="11712" y="0"/>
                  </a:moveTo>
                  <a:lnTo>
                    <a:pt x="0" y="13620"/>
                  </a:lnTo>
                  <a:lnTo>
                    <a:pt x="569" y="13620"/>
                  </a:lnTo>
                  <a:lnTo>
                    <a:pt x="11732" y="1096"/>
                  </a:lnTo>
                  <a:lnTo>
                    <a:pt x="11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2544425" y="2289925"/>
              <a:ext cx="241575" cy="107075"/>
            </a:xfrm>
            <a:custGeom>
              <a:avLst/>
              <a:gdLst/>
              <a:ahLst/>
              <a:cxnLst/>
              <a:rect l="l" t="t" r="r" b="b"/>
              <a:pathLst>
                <a:path w="9663" h="4283" extrusionOk="0">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1984225" y="2412200"/>
              <a:ext cx="83750" cy="57875"/>
            </a:xfrm>
            <a:custGeom>
              <a:avLst/>
              <a:gdLst/>
              <a:ahLst/>
              <a:cxnLst/>
              <a:rect l="l" t="t" r="r" b="b"/>
              <a:pathLst>
                <a:path w="3350" h="2315" extrusionOk="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2407425" y="2199600"/>
              <a:ext cx="83750" cy="24875"/>
            </a:xfrm>
            <a:custGeom>
              <a:avLst/>
              <a:gdLst/>
              <a:ahLst/>
              <a:cxnLst/>
              <a:rect l="l" t="t" r="r" b="b"/>
              <a:pathLst>
                <a:path w="3350" h="995" extrusionOk="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2270925" y="3027725"/>
              <a:ext cx="237500" cy="223300"/>
            </a:xfrm>
            <a:custGeom>
              <a:avLst/>
              <a:gdLst/>
              <a:ahLst/>
              <a:cxnLst/>
              <a:rect l="l" t="t" r="r" b="b"/>
              <a:pathLst>
                <a:path w="9500" h="8932" extrusionOk="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2352100" y="3157650"/>
              <a:ext cx="206925" cy="158850"/>
            </a:xfrm>
            <a:custGeom>
              <a:avLst/>
              <a:gdLst/>
              <a:ahLst/>
              <a:cxnLst/>
              <a:rect l="l" t="t" r="r" b="b"/>
              <a:pathLst>
                <a:path w="8277" h="6354" extrusionOk="0">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8"/>
          <p:cNvGrpSpPr/>
          <p:nvPr/>
        </p:nvGrpSpPr>
        <p:grpSpPr>
          <a:xfrm>
            <a:off x="6779025" y="349504"/>
            <a:ext cx="913425" cy="370975"/>
            <a:chOff x="6514150" y="4420266"/>
            <a:chExt cx="913425" cy="370975"/>
          </a:xfrm>
        </p:grpSpPr>
        <p:sp>
          <p:nvSpPr>
            <p:cNvPr id="383" name="Google Shape;383;p3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8"/>
          <p:cNvSpPr/>
          <p:nvPr/>
        </p:nvSpPr>
        <p:spPr>
          <a:xfrm>
            <a:off x="2086350" y="823325"/>
            <a:ext cx="1270200" cy="12702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38"/>
          <p:cNvGrpSpPr/>
          <p:nvPr/>
        </p:nvGrpSpPr>
        <p:grpSpPr>
          <a:xfrm>
            <a:off x="3091863" y="1052012"/>
            <a:ext cx="537556" cy="136576"/>
            <a:chOff x="2641350" y="846250"/>
            <a:chExt cx="413600" cy="105075"/>
          </a:xfrm>
        </p:grpSpPr>
        <p:sp>
          <p:nvSpPr>
            <p:cNvPr id="387" name="Google Shape;387;p3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1" name="Google Shape;391;p38"/>
          <p:cNvCxnSpPr/>
          <p:nvPr/>
        </p:nvCxnSpPr>
        <p:spPr>
          <a:xfrm rot="10800000" flipH="1">
            <a:off x="3459250" y="3707110"/>
            <a:ext cx="4990500" cy="11400"/>
          </a:xfrm>
          <a:prstGeom prst="straightConnector1">
            <a:avLst/>
          </a:prstGeom>
          <a:noFill/>
          <a:ln w="19050" cap="flat" cmpd="sng">
            <a:solidFill>
              <a:schemeClr val="dk1"/>
            </a:solidFill>
            <a:prstDash val="solid"/>
            <a:round/>
            <a:headEnd type="none" w="med" len="med"/>
            <a:tailEnd type="none" w="med" len="med"/>
          </a:ln>
        </p:spPr>
      </p:cxnSp>
      <p:sp>
        <p:nvSpPr>
          <p:cNvPr id="392" name="Google Shape;392;p38"/>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Rishi Gandhi    BTech Data Science         J022</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BAF9E87-DA6D-6EFB-4134-9C777BAC9053}"/>
              </a:ext>
            </a:extLst>
          </p:cNvPr>
          <p:cNvSpPr/>
          <p:nvPr/>
        </p:nvSpPr>
        <p:spPr>
          <a:xfrm>
            <a:off x="855023" y="1971585"/>
            <a:ext cx="7433953" cy="120032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200" b="1" cap="none" spc="0" dirty="0">
                <a:ln/>
                <a:solidFill>
                  <a:schemeClr val="accent3">
                    <a:lumMod val="50000"/>
                  </a:schemeClr>
                </a:solidFill>
                <a:effectLst/>
              </a:rPr>
              <a:t>Thank You</a:t>
            </a:r>
          </a:p>
        </p:txBody>
      </p:sp>
    </p:spTree>
    <p:extLst>
      <p:ext uri="{BB962C8B-B14F-4D97-AF65-F5344CB8AC3E}">
        <p14:creationId xmlns:p14="http://schemas.microsoft.com/office/powerpoint/2010/main" val="3634864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PROBLEM STATEMENT</a:t>
            </a:r>
            <a:endParaRPr sz="5400" dirty="0"/>
          </a:p>
        </p:txBody>
      </p:sp>
      <p:sp>
        <p:nvSpPr>
          <p:cNvPr id="445" name="Google Shape;445;p41"/>
          <p:cNvSpPr/>
          <p:nvPr/>
        </p:nvSpPr>
        <p:spPr>
          <a:xfrm>
            <a:off x="1958925" y="1168200"/>
            <a:ext cx="52398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1"/>
          <p:cNvSpPr txBox="1">
            <a:spLocks noGrp="1"/>
          </p:cNvSpPr>
          <p:nvPr>
            <p:ph type="subTitle" idx="1"/>
          </p:nvPr>
        </p:nvSpPr>
        <p:spPr>
          <a:xfrm>
            <a:off x="2266275" y="1384458"/>
            <a:ext cx="4625100" cy="1768500"/>
          </a:xfrm>
          <a:prstGeom prst="rect">
            <a:avLst/>
          </a:prstGeom>
        </p:spPr>
        <p:txBody>
          <a:bodyPr spcFirstLastPara="1" wrap="square" lIns="91425" tIns="91425" rIns="91425" bIns="91425" anchor="t" anchorCtr="0">
            <a:noAutofit/>
          </a:bodyPr>
          <a:lstStyle/>
          <a:p>
            <a:pPr marL="285750" indent="-285750">
              <a:buClr>
                <a:schemeClr val="hlink"/>
              </a:buClr>
              <a:buSzPts val="1100"/>
            </a:pPr>
            <a:r>
              <a:rPr lang="en-US" dirty="0"/>
              <a:t>To </a:t>
            </a:r>
            <a:r>
              <a:rPr lang="en-US" dirty="0">
                <a:solidFill>
                  <a:schemeClr val="accent2"/>
                </a:solidFill>
              </a:rPr>
              <a:t>create a Python program that can take an unsolved Sudoku puzzle as input and solve it, providing the completed Sudoku grid as output.</a:t>
            </a:r>
          </a:p>
        </p:txBody>
      </p:sp>
      <p:cxnSp>
        <p:nvCxnSpPr>
          <p:cNvPr id="447" name="Google Shape;447;p41"/>
          <p:cNvCxnSpPr/>
          <p:nvPr/>
        </p:nvCxnSpPr>
        <p:spPr>
          <a:xfrm rot="10800000" flipH="1">
            <a:off x="3459250" y="3912850"/>
            <a:ext cx="4990500" cy="11400"/>
          </a:xfrm>
          <a:prstGeom prst="straightConnector1">
            <a:avLst/>
          </a:prstGeom>
          <a:noFill/>
          <a:ln w="19050" cap="flat" cmpd="sng">
            <a:solidFill>
              <a:schemeClr val="dk1"/>
            </a:solidFill>
            <a:prstDash val="solid"/>
            <a:round/>
            <a:headEnd type="none" w="med" len="med"/>
            <a:tailEnd type="none" w="med" len="med"/>
          </a:ln>
        </p:spPr>
      </p:cxnSp>
      <p:grpSp>
        <p:nvGrpSpPr>
          <p:cNvPr id="448" name="Google Shape;448;p41"/>
          <p:cNvGrpSpPr/>
          <p:nvPr/>
        </p:nvGrpSpPr>
        <p:grpSpPr>
          <a:xfrm>
            <a:off x="2284813" y="3850262"/>
            <a:ext cx="537556" cy="136576"/>
            <a:chOff x="2641350" y="846250"/>
            <a:chExt cx="413600" cy="105075"/>
          </a:xfrm>
        </p:grpSpPr>
        <p:sp>
          <p:nvSpPr>
            <p:cNvPr id="449" name="Google Shape;449;p4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B9C94016-13CF-6F93-FF7B-2885D6990ED4}"/>
              </a:ext>
            </a:extLst>
          </p:cNvPr>
          <p:cNvPicPr>
            <a:picLocks noChangeAspect="1"/>
          </p:cNvPicPr>
          <p:nvPr/>
        </p:nvPicPr>
        <p:blipFill>
          <a:blip r:embed="rId3"/>
          <a:stretch>
            <a:fillRect/>
          </a:stretch>
        </p:blipFill>
        <p:spPr>
          <a:xfrm>
            <a:off x="3551396" y="2378898"/>
            <a:ext cx="2041207" cy="1358330"/>
          </a:xfrm>
          <a:prstGeom prst="rect">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What is Sudoku Puzzle?</a:t>
            </a:r>
            <a:endParaRPr sz="5400" dirty="0"/>
          </a:p>
        </p:txBody>
      </p:sp>
      <p:sp>
        <p:nvSpPr>
          <p:cNvPr id="398" name="Google Shape;398;p39"/>
          <p:cNvSpPr txBox="1">
            <a:spLocks noGrp="1"/>
          </p:cNvSpPr>
          <p:nvPr>
            <p:ph type="subTitle" idx="1"/>
          </p:nvPr>
        </p:nvSpPr>
        <p:spPr>
          <a:xfrm>
            <a:off x="918600" y="1159129"/>
            <a:ext cx="7306800" cy="35955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hlink"/>
              </a:buClr>
              <a:buSzPts val="1100"/>
              <a:buFont typeface="Arial" panose="020B0604020202020204" pitchFamily="34" charset="0"/>
              <a:buChar char="•"/>
            </a:pPr>
            <a:r>
              <a:rPr lang="en-US" sz="1600" dirty="0">
                <a:solidFill>
                  <a:schemeClr val="accent2"/>
                </a:solidFill>
              </a:rPr>
              <a:t>A Sudoku puzzle is a popular number puzzle or logic game that is typically played on a 9x9 grid. </a:t>
            </a:r>
          </a:p>
          <a:p>
            <a:pPr marL="0" lvl="0" indent="0" algn="l" rtl="0">
              <a:spcBef>
                <a:spcPts val="0"/>
              </a:spcBef>
              <a:spcAft>
                <a:spcPts val="0"/>
              </a:spcAft>
              <a:buClr>
                <a:schemeClr val="hlink"/>
              </a:buClr>
              <a:buSzPts val="1100"/>
              <a:buNone/>
            </a:pPr>
            <a:endParaRPr lang="en-US" sz="1600" dirty="0">
              <a:solidFill>
                <a:schemeClr val="accent2"/>
              </a:solidFill>
            </a:endParaRPr>
          </a:p>
          <a:p>
            <a:pPr marL="171450" lvl="0" indent="-171450" algn="l" rtl="0">
              <a:spcBef>
                <a:spcPts val="0"/>
              </a:spcBef>
              <a:spcAft>
                <a:spcPts val="0"/>
              </a:spcAft>
              <a:buClr>
                <a:schemeClr val="hlink"/>
              </a:buClr>
              <a:buSzPts val="1100"/>
              <a:buFont typeface="Arial" panose="020B0604020202020204" pitchFamily="34" charset="0"/>
              <a:buChar char="•"/>
            </a:pPr>
            <a:r>
              <a:rPr lang="en-US" sz="1600" dirty="0">
                <a:solidFill>
                  <a:schemeClr val="accent2"/>
                </a:solidFill>
              </a:rPr>
              <a:t>The objective of Sudoku is to fill the grid with digits so that each column, each row, and each of the nine 3x3 sub grids (referred to as "regions" or "boxes") contains all of the digits from 1 to 9 without any repetition.</a:t>
            </a:r>
            <a:endParaRPr sz="1600" dirty="0">
              <a:solidFill>
                <a:schemeClr val="accent2"/>
              </a:solidFill>
            </a:endParaRPr>
          </a:p>
        </p:txBody>
      </p:sp>
      <p:grpSp>
        <p:nvGrpSpPr>
          <p:cNvPr id="399" name="Google Shape;399;p39"/>
          <p:cNvGrpSpPr/>
          <p:nvPr/>
        </p:nvGrpSpPr>
        <p:grpSpPr>
          <a:xfrm>
            <a:off x="8026698" y="4713214"/>
            <a:ext cx="781084" cy="198455"/>
            <a:chOff x="2641350" y="846250"/>
            <a:chExt cx="413600" cy="105075"/>
          </a:xfrm>
        </p:grpSpPr>
        <p:sp>
          <p:nvSpPr>
            <p:cNvPr id="400" name="Google Shape;400;p3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90C20B36-DB01-187A-3471-BE19B8D801B2}"/>
              </a:ext>
            </a:extLst>
          </p:cNvPr>
          <p:cNvPicPr>
            <a:picLocks noChangeAspect="1"/>
          </p:cNvPicPr>
          <p:nvPr/>
        </p:nvPicPr>
        <p:blipFill rotWithShape="1">
          <a:blip r:embed="rId3"/>
          <a:srcRect t="11777" b="9286"/>
          <a:stretch/>
        </p:blipFill>
        <p:spPr>
          <a:xfrm>
            <a:off x="2404731" y="2860419"/>
            <a:ext cx="4719084" cy="22479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3"/>
          <p:cNvSpPr/>
          <p:nvPr/>
        </p:nvSpPr>
        <p:spPr>
          <a:xfrm>
            <a:off x="715100" y="535000"/>
            <a:ext cx="41076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txBox="1">
            <a:spLocks noGrp="1"/>
          </p:cNvSpPr>
          <p:nvPr>
            <p:ph type="title"/>
          </p:nvPr>
        </p:nvSpPr>
        <p:spPr>
          <a:xfrm>
            <a:off x="896000" y="1424283"/>
            <a:ext cx="3675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Reading Sudoku</a:t>
            </a:r>
            <a:endParaRPr dirty="0"/>
          </a:p>
        </p:txBody>
      </p:sp>
      <p:grpSp>
        <p:nvGrpSpPr>
          <p:cNvPr id="485" name="Google Shape;485;p43"/>
          <p:cNvGrpSpPr/>
          <p:nvPr/>
        </p:nvGrpSpPr>
        <p:grpSpPr>
          <a:xfrm rot="10800000">
            <a:off x="-369277" y="3791021"/>
            <a:ext cx="2159530" cy="548628"/>
            <a:chOff x="2641350" y="846250"/>
            <a:chExt cx="413600" cy="105075"/>
          </a:xfrm>
        </p:grpSpPr>
        <p:sp>
          <p:nvSpPr>
            <p:cNvPr id="486" name="Google Shape;486;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3"/>
          <p:cNvSpPr/>
          <p:nvPr/>
        </p:nvSpPr>
        <p:spPr>
          <a:xfrm>
            <a:off x="2728800" y="373100"/>
            <a:ext cx="998400" cy="9984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43"/>
          <p:cNvGrpSpPr/>
          <p:nvPr/>
        </p:nvGrpSpPr>
        <p:grpSpPr>
          <a:xfrm>
            <a:off x="3244263" y="1234912"/>
            <a:ext cx="537556" cy="136576"/>
            <a:chOff x="2641350" y="846250"/>
            <a:chExt cx="413600" cy="105075"/>
          </a:xfrm>
        </p:grpSpPr>
        <p:sp>
          <p:nvSpPr>
            <p:cNvPr id="492" name="Google Shape;492;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6" name="Google Shape;496;p43"/>
          <p:cNvSpPr txBox="1">
            <a:spLocks noGrp="1"/>
          </p:cNvSpPr>
          <p:nvPr>
            <p:ph type="body" idx="1"/>
          </p:nvPr>
        </p:nvSpPr>
        <p:spPr>
          <a:xfrm>
            <a:off x="643286" y="2055889"/>
            <a:ext cx="4000429" cy="1314300"/>
          </a:xfrm>
          <a:prstGeom prst="rect">
            <a:avLst/>
          </a:prstGeom>
        </p:spPr>
        <p:txBody>
          <a:bodyPr spcFirstLastPara="1" wrap="square" lIns="91425" tIns="91425" rIns="91425" bIns="91425" anchor="t" anchorCtr="0">
            <a:noAutofit/>
          </a:bodyPr>
          <a:lstStyle/>
          <a:p>
            <a:pPr marL="285750" indent="-285750" algn="l"/>
            <a:r>
              <a:rPr lang="en-US" dirty="0">
                <a:solidFill>
                  <a:schemeClr val="dk1"/>
                </a:solidFill>
              </a:rPr>
              <a:t>This function reads a Sudoku puzzle from a text file specified by </a:t>
            </a:r>
            <a:r>
              <a:rPr lang="en-US" dirty="0" err="1">
                <a:solidFill>
                  <a:schemeClr val="dk1"/>
                </a:solidFill>
              </a:rPr>
              <a:t>file_path</a:t>
            </a:r>
            <a:r>
              <a:rPr lang="en-US" dirty="0">
                <a:solidFill>
                  <a:schemeClr val="dk1"/>
                </a:solidFill>
              </a:rPr>
              <a:t>.</a:t>
            </a:r>
          </a:p>
          <a:p>
            <a:pPr marL="285750" indent="-285750" algn="l"/>
            <a:r>
              <a:rPr lang="en-US" dirty="0">
                <a:solidFill>
                  <a:schemeClr val="dk1"/>
                </a:solidFill>
              </a:rPr>
              <a:t>It processes the file line by line, replacing asterisks (‘*') with zeros and converting digits to integers.</a:t>
            </a:r>
          </a:p>
          <a:p>
            <a:pPr marL="285750" indent="-285750" algn="l"/>
            <a:r>
              <a:rPr lang="en-US" dirty="0">
                <a:solidFill>
                  <a:schemeClr val="dk1"/>
                </a:solidFill>
              </a:rPr>
              <a:t>The resulting Sudoku board is a 2D list.</a:t>
            </a:r>
          </a:p>
          <a:p>
            <a:pPr marL="285750" indent="-285750" algn="l"/>
            <a:r>
              <a:rPr lang="en-US" dirty="0">
                <a:solidFill>
                  <a:schemeClr val="dk1"/>
                </a:solidFill>
              </a:rPr>
              <a:t>The function validates the format, ensuring there are exactly 9 rows, each containing 9 numbers or asterisks. If the format is invalid, it raises a </a:t>
            </a:r>
            <a:r>
              <a:rPr lang="en-US" dirty="0" err="1">
                <a:solidFill>
                  <a:schemeClr val="dk1"/>
                </a:solidFill>
              </a:rPr>
              <a:t>ValueError</a:t>
            </a:r>
            <a:r>
              <a:rPr lang="en-US" dirty="0">
                <a:solidFill>
                  <a:schemeClr val="dk1"/>
                </a:solidFill>
              </a:rPr>
              <a:t>.</a:t>
            </a:r>
            <a:endParaRPr dirty="0">
              <a:solidFill>
                <a:schemeClr val="dk1"/>
              </a:solidFill>
            </a:endParaRPr>
          </a:p>
        </p:txBody>
      </p:sp>
      <p:pic>
        <p:nvPicPr>
          <p:cNvPr id="3" name="Picture 2">
            <a:extLst>
              <a:ext uri="{FF2B5EF4-FFF2-40B4-BE49-F238E27FC236}">
                <a16:creationId xmlns:a16="http://schemas.microsoft.com/office/drawing/2014/main" id="{7197D20E-7E3C-F80F-62B7-1C913306CA3C}"/>
              </a:ext>
            </a:extLst>
          </p:cNvPr>
          <p:cNvPicPr>
            <a:picLocks noChangeAspect="1"/>
          </p:cNvPicPr>
          <p:nvPr/>
        </p:nvPicPr>
        <p:blipFill>
          <a:blip r:embed="rId3"/>
          <a:stretch>
            <a:fillRect/>
          </a:stretch>
        </p:blipFill>
        <p:spPr>
          <a:xfrm>
            <a:off x="4571900" y="596771"/>
            <a:ext cx="4122015" cy="277341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3"/>
          <p:cNvSpPr/>
          <p:nvPr/>
        </p:nvSpPr>
        <p:spPr>
          <a:xfrm>
            <a:off x="715100" y="535000"/>
            <a:ext cx="41076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txBox="1">
            <a:spLocks noGrp="1"/>
          </p:cNvSpPr>
          <p:nvPr>
            <p:ph type="title"/>
          </p:nvPr>
        </p:nvSpPr>
        <p:spPr>
          <a:xfrm>
            <a:off x="715301" y="660936"/>
            <a:ext cx="3675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Sudoku Solver</a:t>
            </a:r>
            <a:endParaRPr dirty="0"/>
          </a:p>
        </p:txBody>
      </p:sp>
      <p:grpSp>
        <p:nvGrpSpPr>
          <p:cNvPr id="485" name="Google Shape;485;p43"/>
          <p:cNvGrpSpPr/>
          <p:nvPr/>
        </p:nvGrpSpPr>
        <p:grpSpPr>
          <a:xfrm rot="10800000">
            <a:off x="-369277" y="3791021"/>
            <a:ext cx="2159530" cy="548628"/>
            <a:chOff x="2641350" y="846250"/>
            <a:chExt cx="413600" cy="105075"/>
          </a:xfrm>
        </p:grpSpPr>
        <p:sp>
          <p:nvSpPr>
            <p:cNvPr id="486" name="Google Shape;486;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3"/>
          <p:cNvSpPr/>
          <p:nvPr/>
        </p:nvSpPr>
        <p:spPr>
          <a:xfrm>
            <a:off x="3505900" y="197347"/>
            <a:ext cx="998400" cy="9984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43"/>
          <p:cNvGrpSpPr/>
          <p:nvPr/>
        </p:nvGrpSpPr>
        <p:grpSpPr>
          <a:xfrm>
            <a:off x="3244263" y="1234912"/>
            <a:ext cx="537556" cy="136576"/>
            <a:chOff x="2641350" y="846250"/>
            <a:chExt cx="413600" cy="105075"/>
          </a:xfrm>
        </p:grpSpPr>
        <p:sp>
          <p:nvSpPr>
            <p:cNvPr id="492" name="Google Shape;492;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6" name="Google Shape;496;p43"/>
          <p:cNvSpPr txBox="1">
            <a:spLocks noGrp="1"/>
          </p:cNvSpPr>
          <p:nvPr>
            <p:ph type="body" idx="1"/>
          </p:nvPr>
        </p:nvSpPr>
        <p:spPr>
          <a:xfrm>
            <a:off x="675220" y="1449818"/>
            <a:ext cx="4000429" cy="1314300"/>
          </a:xfrm>
          <a:prstGeom prst="rect">
            <a:avLst/>
          </a:prstGeom>
        </p:spPr>
        <p:txBody>
          <a:bodyPr spcFirstLastPara="1" wrap="square" lIns="91425" tIns="91425" rIns="91425" bIns="91425" anchor="t" anchorCtr="0">
            <a:noAutofit/>
          </a:bodyPr>
          <a:lstStyle/>
          <a:p>
            <a:pPr marL="285750" indent="-285750" algn="l"/>
            <a:r>
              <a:rPr lang="en-US" dirty="0">
                <a:solidFill>
                  <a:schemeClr val="dk1"/>
                </a:solidFill>
              </a:rPr>
              <a:t>This is the core function that recursively attempts to solve the Sudoku puzzle.</a:t>
            </a:r>
          </a:p>
          <a:p>
            <a:pPr marL="285750" indent="-285750" algn="l"/>
            <a:r>
              <a:rPr lang="en-US" dirty="0">
                <a:solidFill>
                  <a:schemeClr val="dk1"/>
                </a:solidFill>
              </a:rPr>
              <a:t>It uses a backtracking algorithm to fill in empty cells of the Sudoku board one by one.</a:t>
            </a:r>
          </a:p>
          <a:p>
            <a:pPr marL="285750" indent="-285750" algn="l"/>
            <a:r>
              <a:rPr lang="en-US" dirty="0">
                <a:solidFill>
                  <a:schemeClr val="dk1"/>
                </a:solidFill>
              </a:rPr>
              <a:t>The function iterates through each row and column and, if it finds an empty cell (represented by 0), it tries placing numbers from 1 to 9 and recursively calls itself to solve the puzzle.</a:t>
            </a:r>
          </a:p>
          <a:p>
            <a:pPr marL="285750" indent="-285750" algn="l"/>
            <a:r>
              <a:rPr lang="en-US" dirty="0">
                <a:solidFill>
                  <a:schemeClr val="dk1"/>
                </a:solidFill>
              </a:rPr>
              <a:t>If a solution is found, it returns True. If no valid number can be placed in the current cell, it backtracks by resetting the cell to 0 and returns False.</a:t>
            </a:r>
            <a:endParaRPr dirty="0">
              <a:solidFill>
                <a:schemeClr val="dk1"/>
              </a:solidFill>
            </a:endParaRPr>
          </a:p>
        </p:txBody>
      </p:sp>
      <p:pic>
        <p:nvPicPr>
          <p:cNvPr id="5" name="Picture 4">
            <a:extLst>
              <a:ext uri="{FF2B5EF4-FFF2-40B4-BE49-F238E27FC236}">
                <a16:creationId xmlns:a16="http://schemas.microsoft.com/office/drawing/2014/main" id="{DD0FE317-5EFA-EE75-CD2B-1697D23BC365}"/>
              </a:ext>
            </a:extLst>
          </p:cNvPr>
          <p:cNvPicPr>
            <a:picLocks noChangeAspect="1"/>
          </p:cNvPicPr>
          <p:nvPr/>
        </p:nvPicPr>
        <p:blipFill>
          <a:blip r:embed="rId3"/>
          <a:stretch>
            <a:fillRect/>
          </a:stretch>
        </p:blipFill>
        <p:spPr>
          <a:xfrm>
            <a:off x="4459761" y="947286"/>
            <a:ext cx="4388272" cy="2171121"/>
          </a:xfrm>
          <a:prstGeom prst="rect">
            <a:avLst/>
          </a:prstGeom>
        </p:spPr>
      </p:pic>
    </p:spTree>
    <p:extLst>
      <p:ext uri="{BB962C8B-B14F-4D97-AF65-F5344CB8AC3E}">
        <p14:creationId xmlns:p14="http://schemas.microsoft.com/office/powerpoint/2010/main" val="142679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3"/>
          <p:cNvSpPr/>
          <p:nvPr/>
        </p:nvSpPr>
        <p:spPr>
          <a:xfrm>
            <a:off x="715100" y="535000"/>
            <a:ext cx="41076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txBox="1">
            <a:spLocks noGrp="1"/>
          </p:cNvSpPr>
          <p:nvPr>
            <p:ph type="title"/>
          </p:nvPr>
        </p:nvSpPr>
        <p:spPr>
          <a:xfrm>
            <a:off x="896000" y="1424283"/>
            <a:ext cx="3675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Valid move…?</a:t>
            </a:r>
            <a:endParaRPr dirty="0"/>
          </a:p>
        </p:txBody>
      </p:sp>
      <p:grpSp>
        <p:nvGrpSpPr>
          <p:cNvPr id="485" name="Google Shape;485;p43"/>
          <p:cNvGrpSpPr/>
          <p:nvPr/>
        </p:nvGrpSpPr>
        <p:grpSpPr>
          <a:xfrm rot="10800000">
            <a:off x="-369277" y="3791021"/>
            <a:ext cx="2159530" cy="548628"/>
            <a:chOff x="2641350" y="846250"/>
            <a:chExt cx="413600" cy="105075"/>
          </a:xfrm>
        </p:grpSpPr>
        <p:sp>
          <p:nvSpPr>
            <p:cNvPr id="486" name="Google Shape;486;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3"/>
          <p:cNvSpPr/>
          <p:nvPr/>
        </p:nvSpPr>
        <p:spPr>
          <a:xfrm>
            <a:off x="2728800" y="373100"/>
            <a:ext cx="998400" cy="9984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43"/>
          <p:cNvGrpSpPr/>
          <p:nvPr/>
        </p:nvGrpSpPr>
        <p:grpSpPr>
          <a:xfrm>
            <a:off x="3244263" y="1234912"/>
            <a:ext cx="537556" cy="136576"/>
            <a:chOff x="2641350" y="846250"/>
            <a:chExt cx="413600" cy="105075"/>
          </a:xfrm>
        </p:grpSpPr>
        <p:sp>
          <p:nvSpPr>
            <p:cNvPr id="492" name="Google Shape;492;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6" name="Google Shape;496;p43"/>
          <p:cNvSpPr txBox="1">
            <a:spLocks noGrp="1"/>
          </p:cNvSpPr>
          <p:nvPr>
            <p:ph type="body" idx="1"/>
          </p:nvPr>
        </p:nvSpPr>
        <p:spPr>
          <a:xfrm>
            <a:off x="688710" y="2179726"/>
            <a:ext cx="4000429" cy="1314300"/>
          </a:xfrm>
          <a:prstGeom prst="rect">
            <a:avLst/>
          </a:prstGeom>
        </p:spPr>
        <p:txBody>
          <a:bodyPr spcFirstLastPara="1" wrap="square" lIns="91425" tIns="91425" rIns="91425" bIns="91425" anchor="t" anchorCtr="0">
            <a:noAutofit/>
          </a:bodyPr>
          <a:lstStyle/>
          <a:p>
            <a:pPr marL="285750" indent="-285750" algn="l"/>
            <a:r>
              <a:rPr lang="en-US" dirty="0">
                <a:solidFill>
                  <a:schemeClr val="dk1"/>
                </a:solidFill>
              </a:rPr>
              <a:t>This function checks if a given number (num) can be placed in a specific cell of the Sudoku board (board) without violating the rules of Sudoku.</a:t>
            </a:r>
          </a:p>
          <a:p>
            <a:pPr marL="285750" indent="-285750" algn="l"/>
            <a:r>
              <a:rPr lang="en-US" dirty="0">
                <a:solidFill>
                  <a:schemeClr val="dk1"/>
                </a:solidFill>
              </a:rPr>
              <a:t>It checks if num is not already present in the same row, column, or 3x3 </a:t>
            </a:r>
            <a:r>
              <a:rPr lang="en-US" dirty="0" err="1">
                <a:solidFill>
                  <a:schemeClr val="dk1"/>
                </a:solidFill>
              </a:rPr>
              <a:t>subgrid</a:t>
            </a:r>
            <a:r>
              <a:rPr lang="en-US" dirty="0">
                <a:solidFill>
                  <a:schemeClr val="dk1"/>
                </a:solidFill>
              </a:rPr>
              <a:t>.</a:t>
            </a:r>
          </a:p>
          <a:p>
            <a:pPr marL="285750" indent="-285750" algn="l"/>
            <a:r>
              <a:rPr lang="en-US" dirty="0">
                <a:solidFill>
                  <a:schemeClr val="dk1"/>
                </a:solidFill>
              </a:rPr>
              <a:t>If the move is valid, the function returns True; otherwise, it returns False.</a:t>
            </a:r>
            <a:endParaRPr dirty="0">
              <a:solidFill>
                <a:schemeClr val="dk1"/>
              </a:solidFill>
            </a:endParaRPr>
          </a:p>
        </p:txBody>
      </p:sp>
      <p:pic>
        <p:nvPicPr>
          <p:cNvPr id="4" name="Picture 3">
            <a:extLst>
              <a:ext uri="{FF2B5EF4-FFF2-40B4-BE49-F238E27FC236}">
                <a16:creationId xmlns:a16="http://schemas.microsoft.com/office/drawing/2014/main" id="{CDE0D94F-5D05-68B1-3B20-79C0C3CBFB3F}"/>
              </a:ext>
            </a:extLst>
          </p:cNvPr>
          <p:cNvPicPr>
            <a:picLocks noChangeAspect="1"/>
          </p:cNvPicPr>
          <p:nvPr/>
        </p:nvPicPr>
        <p:blipFill>
          <a:blip r:embed="rId3"/>
          <a:stretch>
            <a:fillRect/>
          </a:stretch>
        </p:blipFill>
        <p:spPr>
          <a:xfrm>
            <a:off x="4429478" y="798205"/>
            <a:ext cx="4546722" cy="1773495"/>
          </a:xfrm>
          <a:prstGeom prst="rect">
            <a:avLst/>
          </a:prstGeom>
        </p:spPr>
      </p:pic>
    </p:spTree>
    <p:extLst>
      <p:ext uri="{BB962C8B-B14F-4D97-AF65-F5344CB8AC3E}">
        <p14:creationId xmlns:p14="http://schemas.microsoft.com/office/powerpoint/2010/main" val="1962425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3"/>
          <p:cNvSpPr/>
          <p:nvPr/>
        </p:nvSpPr>
        <p:spPr>
          <a:xfrm>
            <a:off x="715100" y="535000"/>
            <a:ext cx="41076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txBox="1">
            <a:spLocks noGrp="1"/>
          </p:cNvSpPr>
          <p:nvPr>
            <p:ph type="title"/>
          </p:nvPr>
        </p:nvSpPr>
        <p:spPr>
          <a:xfrm>
            <a:off x="571471" y="646814"/>
            <a:ext cx="3675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P</a:t>
            </a:r>
            <a:r>
              <a:rPr lang="en" dirty="0"/>
              <a:t>rinting the board</a:t>
            </a:r>
            <a:endParaRPr dirty="0"/>
          </a:p>
        </p:txBody>
      </p:sp>
      <p:grpSp>
        <p:nvGrpSpPr>
          <p:cNvPr id="485" name="Google Shape;485;p43"/>
          <p:cNvGrpSpPr/>
          <p:nvPr/>
        </p:nvGrpSpPr>
        <p:grpSpPr>
          <a:xfrm rot="10800000">
            <a:off x="-369277" y="3791021"/>
            <a:ext cx="2159530" cy="548628"/>
            <a:chOff x="2641350" y="846250"/>
            <a:chExt cx="413600" cy="105075"/>
          </a:xfrm>
        </p:grpSpPr>
        <p:sp>
          <p:nvSpPr>
            <p:cNvPr id="486" name="Google Shape;486;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3"/>
          <p:cNvSpPr/>
          <p:nvPr/>
        </p:nvSpPr>
        <p:spPr>
          <a:xfrm>
            <a:off x="3823267" y="225235"/>
            <a:ext cx="998400" cy="9984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43"/>
          <p:cNvGrpSpPr/>
          <p:nvPr/>
        </p:nvGrpSpPr>
        <p:grpSpPr>
          <a:xfrm>
            <a:off x="3244263" y="1234912"/>
            <a:ext cx="537556" cy="136576"/>
            <a:chOff x="2641350" y="846250"/>
            <a:chExt cx="413600" cy="105075"/>
          </a:xfrm>
        </p:grpSpPr>
        <p:sp>
          <p:nvSpPr>
            <p:cNvPr id="492" name="Google Shape;492;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6" name="Google Shape;496;p43"/>
          <p:cNvSpPr txBox="1">
            <a:spLocks noGrp="1"/>
          </p:cNvSpPr>
          <p:nvPr>
            <p:ph type="body" idx="1"/>
          </p:nvPr>
        </p:nvSpPr>
        <p:spPr>
          <a:xfrm>
            <a:off x="653081" y="1445541"/>
            <a:ext cx="4000429" cy="1314300"/>
          </a:xfrm>
          <a:prstGeom prst="rect">
            <a:avLst/>
          </a:prstGeom>
        </p:spPr>
        <p:txBody>
          <a:bodyPr spcFirstLastPara="1" wrap="square" lIns="91425" tIns="91425" rIns="91425" bIns="91425" anchor="t" anchorCtr="0">
            <a:noAutofit/>
          </a:bodyPr>
          <a:lstStyle/>
          <a:p>
            <a:pPr marL="285750" indent="-285750" algn="l"/>
            <a:r>
              <a:rPr lang="en-US" dirty="0">
                <a:solidFill>
                  <a:schemeClr val="dk1"/>
                </a:solidFill>
              </a:rPr>
              <a:t>This function is responsible for printing the Sudoku board. It uses Unicode characters to create decorative borders for the grid.</a:t>
            </a:r>
          </a:p>
          <a:p>
            <a:pPr marL="285750" indent="-285750" algn="l"/>
            <a:r>
              <a:rPr lang="en-US" dirty="0" err="1">
                <a:solidFill>
                  <a:schemeClr val="dk1"/>
                </a:solidFill>
              </a:rPr>
              <a:t>horizontal_line</a:t>
            </a:r>
            <a:r>
              <a:rPr lang="en-US" dirty="0">
                <a:solidFill>
                  <a:schemeClr val="dk1"/>
                </a:solidFill>
              </a:rPr>
              <a:t> is a string that represents the horizontal line used to separate rows of the Sudoku board.</a:t>
            </a:r>
          </a:p>
          <a:p>
            <a:pPr marL="285750" indent="-285750" algn="l"/>
            <a:r>
              <a:rPr lang="en-US" dirty="0">
                <a:solidFill>
                  <a:schemeClr val="dk1"/>
                </a:solidFill>
              </a:rPr>
              <a:t>separator represents the vertical separator used between cells.</a:t>
            </a:r>
          </a:p>
          <a:p>
            <a:pPr marL="285750" indent="-285750" algn="l"/>
            <a:r>
              <a:rPr lang="en-US" dirty="0">
                <a:solidFill>
                  <a:schemeClr val="dk1"/>
                </a:solidFill>
              </a:rPr>
              <a:t>The function iterates over the rows and columns of the Sudoku board and prints each cell, separating blocks and rows with horizontal and vertical lines as needed.</a:t>
            </a:r>
            <a:endParaRPr dirty="0">
              <a:solidFill>
                <a:schemeClr val="dk1"/>
              </a:solidFill>
            </a:endParaRPr>
          </a:p>
        </p:txBody>
      </p:sp>
      <p:pic>
        <p:nvPicPr>
          <p:cNvPr id="3" name="Picture 2">
            <a:extLst>
              <a:ext uri="{FF2B5EF4-FFF2-40B4-BE49-F238E27FC236}">
                <a16:creationId xmlns:a16="http://schemas.microsoft.com/office/drawing/2014/main" id="{968817F8-EEF2-8086-FC65-F76FFAF441E6}"/>
              </a:ext>
            </a:extLst>
          </p:cNvPr>
          <p:cNvPicPr>
            <a:picLocks noChangeAspect="1"/>
          </p:cNvPicPr>
          <p:nvPr/>
        </p:nvPicPr>
        <p:blipFill>
          <a:blip r:embed="rId3"/>
          <a:stretch>
            <a:fillRect/>
          </a:stretch>
        </p:blipFill>
        <p:spPr>
          <a:xfrm>
            <a:off x="4531799" y="145483"/>
            <a:ext cx="4107601" cy="3130300"/>
          </a:xfrm>
          <a:prstGeom prst="rect">
            <a:avLst/>
          </a:prstGeom>
        </p:spPr>
      </p:pic>
    </p:spTree>
    <p:extLst>
      <p:ext uri="{BB962C8B-B14F-4D97-AF65-F5344CB8AC3E}">
        <p14:creationId xmlns:p14="http://schemas.microsoft.com/office/powerpoint/2010/main" val="2817451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3"/>
          <p:cNvSpPr/>
          <p:nvPr/>
        </p:nvSpPr>
        <p:spPr>
          <a:xfrm>
            <a:off x="715100" y="535000"/>
            <a:ext cx="41076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txBox="1">
            <a:spLocks noGrp="1"/>
          </p:cNvSpPr>
          <p:nvPr>
            <p:ph type="title"/>
          </p:nvPr>
        </p:nvSpPr>
        <p:spPr>
          <a:xfrm>
            <a:off x="571471" y="646814"/>
            <a:ext cx="3675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Main function</a:t>
            </a:r>
            <a:endParaRPr dirty="0"/>
          </a:p>
        </p:txBody>
      </p:sp>
      <p:grpSp>
        <p:nvGrpSpPr>
          <p:cNvPr id="485" name="Google Shape;485;p43"/>
          <p:cNvGrpSpPr/>
          <p:nvPr/>
        </p:nvGrpSpPr>
        <p:grpSpPr>
          <a:xfrm rot="10800000">
            <a:off x="-369277" y="3791021"/>
            <a:ext cx="2159530" cy="548628"/>
            <a:chOff x="2641350" y="846250"/>
            <a:chExt cx="413600" cy="105075"/>
          </a:xfrm>
        </p:grpSpPr>
        <p:sp>
          <p:nvSpPr>
            <p:cNvPr id="486" name="Google Shape;486;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3"/>
          <p:cNvSpPr/>
          <p:nvPr/>
        </p:nvSpPr>
        <p:spPr>
          <a:xfrm>
            <a:off x="3823267" y="225235"/>
            <a:ext cx="998400" cy="9984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43"/>
          <p:cNvGrpSpPr/>
          <p:nvPr/>
        </p:nvGrpSpPr>
        <p:grpSpPr>
          <a:xfrm>
            <a:off x="3244263" y="1234912"/>
            <a:ext cx="537556" cy="136576"/>
            <a:chOff x="2641350" y="846250"/>
            <a:chExt cx="413600" cy="105075"/>
          </a:xfrm>
        </p:grpSpPr>
        <p:sp>
          <p:nvSpPr>
            <p:cNvPr id="492" name="Google Shape;492;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6" name="Google Shape;496;p43"/>
          <p:cNvSpPr txBox="1">
            <a:spLocks noGrp="1"/>
          </p:cNvSpPr>
          <p:nvPr>
            <p:ph type="body" idx="1"/>
          </p:nvPr>
        </p:nvSpPr>
        <p:spPr>
          <a:xfrm>
            <a:off x="653081" y="1445541"/>
            <a:ext cx="4000429" cy="1314300"/>
          </a:xfrm>
          <a:prstGeom prst="rect">
            <a:avLst/>
          </a:prstGeom>
        </p:spPr>
        <p:txBody>
          <a:bodyPr spcFirstLastPara="1" wrap="square" lIns="91425" tIns="91425" rIns="91425" bIns="91425" anchor="t" anchorCtr="0">
            <a:noAutofit/>
          </a:bodyPr>
          <a:lstStyle/>
          <a:p>
            <a:pPr marL="285750" indent="-285750" algn="l"/>
            <a:r>
              <a:rPr lang="en-US" dirty="0">
                <a:solidFill>
                  <a:schemeClr val="dk1"/>
                </a:solidFill>
              </a:rPr>
              <a:t>This part of the code runs when the script is executed as the main program.</a:t>
            </a:r>
          </a:p>
          <a:p>
            <a:pPr marL="285750" indent="-285750" algn="l"/>
            <a:r>
              <a:rPr lang="en-US" dirty="0">
                <a:solidFill>
                  <a:schemeClr val="dk1"/>
                </a:solidFill>
              </a:rPr>
              <a:t>It sets the </a:t>
            </a:r>
            <a:r>
              <a:rPr lang="en-US" dirty="0" err="1">
                <a:solidFill>
                  <a:schemeClr val="dk1"/>
                </a:solidFill>
              </a:rPr>
              <a:t>file_path</a:t>
            </a:r>
            <a:r>
              <a:rPr lang="en-US" dirty="0">
                <a:solidFill>
                  <a:schemeClr val="dk1"/>
                </a:solidFill>
              </a:rPr>
              <a:t> variable to the path of the Sudoku puzzle file.</a:t>
            </a:r>
          </a:p>
          <a:p>
            <a:pPr marL="285750" indent="-285750" algn="l"/>
            <a:r>
              <a:rPr lang="en-US" dirty="0">
                <a:solidFill>
                  <a:schemeClr val="dk1"/>
                </a:solidFill>
              </a:rPr>
              <a:t>It loads the Sudoku puzzle from the file using the </a:t>
            </a:r>
            <a:r>
              <a:rPr lang="en-US" dirty="0" err="1">
                <a:solidFill>
                  <a:schemeClr val="dk1"/>
                </a:solidFill>
              </a:rPr>
              <a:t>load_sudoku_from_file</a:t>
            </a:r>
            <a:r>
              <a:rPr lang="en-US" dirty="0">
                <a:solidFill>
                  <a:schemeClr val="dk1"/>
                </a:solidFill>
              </a:rPr>
              <a:t> function.</a:t>
            </a:r>
          </a:p>
          <a:p>
            <a:pPr marL="285750" indent="-285750" algn="l"/>
            <a:r>
              <a:rPr lang="en-US" dirty="0">
                <a:solidFill>
                  <a:schemeClr val="dk1"/>
                </a:solidFill>
              </a:rPr>
              <a:t>It prints the initial Sudoku puzzle using the </a:t>
            </a:r>
            <a:r>
              <a:rPr lang="en-US" dirty="0" err="1">
                <a:solidFill>
                  <a:schemeClr val="dk1"/>
                </a:solidFill>
              </a:rPr>
              <a:t>print_sudoku</a:t>
            </a:r>
            <a:r>
              <a:rPr lang="en-US" dirty="0">
                <a:solidFill>
                  <a:schemeClr val="dk1"/>
                </a:solidFill>
              </a:rPr>
              <a:t> function.</a:t>
            </a:r>
          </a:p>
          <a:p>
            <a:pPr marL="285750" indent="-285750" algn="l"/>
            <a:r>
              <a:rPr lang="en-US" dirty="0">
                <a:solidFill>
                  <a:schemeClr val="dk1"/>
                </a:solidFill>
              </a:rPr>
              <a:t>It attempts to solve the puzzle using the </a:t>
            </a:r>
            <a:r>
              <a:rPr lang="en-US" dirty="0" err="1">
                <a:solidFill>
                  <a:schemeClr val="dk1"/>
                </a:solidFill>
              </a:rPr>
              <a:t>solve_sudoku</a:t>
            </a:r>
            <a:r>
              <a:rPr lang="en-US" dirty="0">
                <a:solidFill>
                  <a:schemeClr val="dk1"/>
                </a:solidFill>
              </a:rPr>
              <a:t> function.</a:t>
            </a:r>
          </a:p>
          <a:p>
            <a:pPr marL="285750" indent="-285750" algn="l"/>
            <a:r>
              <a:rPr lang="en-US" dirty="0">
                <a:solidFill>
                  <a:schemeClr val="dk1"/>
                </a:solidFill>
              </a:rPr>
              <a:t>If a solution is found, it prints the Sudoku solution using the </a:t>
            </a:r>
            <a:r>
              <a:rPr lang="en-US" dirty="0" err="1">
                <a:solidFill>
                  <a:schemeClr val="dk1"/>
                </a:solidFill>
              </a:rPr>
              <a:t>print_sudoku</a:t>
            </a:r>
            <a:r>
              <a:rPr lang="en-US" dirty="0">
                <a:solidFill>
                  <a:schemeClr val="dk1"/>
                </a:solidFill>
              </a:rPr>
              <a:t> function. If no solution exists, it prints a message indicating that.</a:t>
            </a:r>
            <a:endParaRPr dirty="0">
              <a:solidFill>
                <a:schemeClr val="dk1"/>
              </a:solidFill>
            </a:endParaRPr>
          </a:p>
        </p:txBody>
      </p:sp>
      <p:pic>
        <p:nvPicPr>
          <p:cNvPr id="4" name="Picture 3">
            <a:extLst>
              <a:ext uri="{FF2B5EF4-FFF2-40B4-BE49-F238E27FC236}">
                <a16:creationId xmlns:a16="http://schemas.microsoft.com/office/drawing/2014/main" id="{39EA4E84-FE2F-A9A2-B75F-761C6A987992}"/>
              </a:ext>
            </a:extLst>
          </p:cNvPr>
          <p:cNvPicPr>
            <a:picLocks noChangeAspect="1"/>
          </p:cNvPicPr>
          <p:nvPr/>
        </p:nvPicPr>
        <p:blipFill>
          <a:blip r:embed="rId3"/>
          <a:stretch>
            <a:fillRect/>
          </a:stretch>
        </p:blipFill>
        <p:spPr>
          <a:xfrm>
            <a:off x="4558669" y="1030695"/>
            <a:ext cx="4562297" cy="2143991"/>
          </a:xfrm>
          <a:prstGeom prst="rect">
            <a:avLst/>
          </a:prstGeom>
        </p:spPr>
      </p:pic>
    </p:spTree>
    <p:extLst>
      <p:ext uri="{BB962C8B-B14F-4D97-AF65-F5344CB8AC3E}">
        <p14:creationId xmlns:p14="http://schemas.microsoft.com/office/powerpoint/2010/main" val="1447279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Output</a:t>
            </a:r>
            <a:endParaRPr dirty="0"/>
          </a:p>
        </p:txBody>
      </p:sp>
      <p:grpSp>
        <p:nvGrpSpPr>
          <p:cNvPr id="399" name="Google Shape;399;p39"/>
          <p:cNvGrpSpPr/>
          <p:nvPr/>
        </p:nvGrpSpPr>
        <p:grpSpPr>
          <a:xfrm>
            <a:off x="8026698" y="4713214"/>
            <a:ext cx="781084" cy="198455"/>
            <a:chOff x="2641350" y="846250"/>
            <a:chExt cx="413600" cy="105075"/>
          </a:xfrm>
        </p:grpSpPr>
        <p:sp>
          <p:nvSpPr>
            <p:cNvPr id="400" name="Google Shape;400;p3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BEBFFACF-44AA-DCF5-9A12-AFD2C626BB02}"/>
              </a:ext>
            </a:extLst>
          </p:cNvPr>
          <p:cNvPicPr>
            <a:picLocks noChangeAspect="1"/>
          </p:cNvPicPr>
          <p:nvPr/>
        </p:nvPicPr>
        <p:blipFill>
          <a:blip r:embed="rId3"/>
          <a:stretch>
            <a:fillRect/>
          </a:stretch>
        </p:blipFill>
        <p:spPr>
          <a:xfrm>
            <a:off x="933915" y="1503203"/>
            <a:ext cx="3433290" cy="3021295"/>
          </a:xfrm>
          <a:prstGeom prst="rect">
            <a:avLst/>
          </a:prstGeom>
        </p:spPr>
      </p:pic>
      <p:pic>
        <p:nvPicPr>
          <p:cNvPr id="6" name="Picture 5">
            <a:extLst>
              <a:ext uri="{FF2B5EF4-FFF2-40B4-BE49-F238E27FC236}">
                <a16:creationId xmlns:a16="http://schemas.microsoft.com/office/drawing/2014/main" id="{5C913A26-BE7B-6460-2838-E1AEC6A9A84A}"/>
              </a:ext>
            </a:extLst>
          </p:cNvPr>
          <p:cNvPicPr>
            <a:picLocks noChangeAspect="1"/>
          </p:cNvPicPr>
          <p:nvPr/>
        </p:nvPicPr>
        <p:blipFill>
          <a:blip r:embed="rId4"/>
          <a:stretch>
            <a:fillRect/>
          </a:stretch>
        </p:blipFill>
        <p:spPr>
          <a:xfrm>
            <a:off x="4776797" y="1503203"/>
            <a:ext cx="3556985" cy="3021295"/>
          </a:xfrm>
          <a:prstGeom prst="rect">
            <a:avLst/>
          </a:prstGeom>
        </p:spPr>
      </p:pic>
    </p:spTree>
    <p:extLst>
      <p:ext uri="{BB962C8B-B14F-4D97-AF65-F5344CB8AC3E}">
        <p14:creationId xmlns:p14="http://schemas.microsoft.com/office/powerpoint/2010/main" val="2059633798"/>
      </p:ext>
    </p:extLst>
  </p:cSld>
  <p:clrMapOvr>
    <a:masterClrMapping/>
  </p:clrMapOvr>
</p:sld>
</file>

<file path=ppt/theme/theme1.xml><?xml version="1.0" encoding="utf-8"?>
<a:theme xmlns:a="http://schemas.openxmlformats.org/drawingml/2006/main" name="Artificial Intelligence (AI) Startup Business Plan by Slidesgo">
  <a:themeElements>
    <a:clrScheme name="Simple Light">
      <a:dk1>
        <a:srgbClr val="191919"/>
      </a:dk1>
      <a:lt1>
        <a:srgbClr val="FFFFFF"/>
      </a:lt1>
      <a:dk2>
        <a:srgbClr val="C1C1C1"/>
      </a:dk2>
      <a:lt2>
        <a:srgbClr val="E7E7E7"/>
      </a:lt2>
      <a:accent1>
        <a:srgbClr val="6E79E4"/>
      </a:accent1>
      <a:accent2>
        <a:srgbClr val="3C3C3B"/>
      </a:accent2>
      <a:accent3>
        <a:srgbClr val="5C64B8"/>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566</Words>
  <Application>Microsoft Office PowerPoint</Application>
  <PresentationFormat>On-screen Show (16:9)</PresentationFormat>
  <Paragraphs>37</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Nunito</vt:lpstr>
      <vt:lpstr>Arial</vt:lpstr>
      <vt:lpstr>Bebas Neue</vt:lpstr>
      <vt:lpstr>Raleway Medium</vt:lpstr>
      <vt:lpstr>Raleway</vt:lpstr>
      <vt:lpstr>Artificial Intelligence (AI) Startup Business Plan by Slidesgo</vt:lpstr>
      <vt:lpstr>ARTIFICIAL INTELLIGENCE (AI)</vt:lpstr>
      <vt:lpstr>PROBLEM STATEMENT</vt:lpstr>
      <vt:lpstr>What is Sudoku Puzzle?</vt:lpstr>
      <vt:lpstr>Reading Sudoku</vt:lpstr>
      <vt:lpstr>Sudoku Solver</vt:lpstr>
      <vt:lpstr>Valid move…?</vt:lpstr>
      <vt:lpstr>Printing the board</vt:lpstr>
      <vt:lpstr>Main function</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(AI)</dc:title>
  <cp:lastModifiedBy>Rishi Gandhi</cp:lastModifiedBy>
  <cp:revision>4</cp:revision>
  <dcterms:modified xsi:type="dcterms:W3CDTF">2023-10-19T08:48:47Z</dcterms:modified>
</cp:coreProperties>
</file>