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74" r:id="rId8"/>
    <p:sldId id="276" r:id="rId9"/>
    <p:sldId id="261" r:id="rId10"/>
    <p:sldId id="262" r:id="rId11"/>
    <p:sldId id="268" r:id="rId12"/>
    <p:sldId id="269" r:id="rId13"/>
    <p:sldId id="270" r:id="rId14"/>
    <p:sldId id="271" r:id="rId15"/>
    <p:sldId id="272" r:id="rId16"/>
    <p:sldId id="263" r:id="rId17"/>
    <p:sldId id="273" r:id="rId18"/>
    <p:sldId id="264" r:id="rId19"/>
    <p:sldId id="265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D251-B73C-478A-B416-E091D0673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811947"/>
            <a:ext cx="7766936" cy="1646302"/>
          </a:xfrm>
        </p:spPr>
        <p:txBody>
          <a:bodyPr/>
          <a:lstStyle/>
          <a:p>
            <a:r>
              <a:rPr lang="en-US" sz="10000" dirty="0">
                <a:latin typeface="Baskerville Old Face" panose="02020602080505020303" pitchFamily="18" charset="0"/>
              </a:rPr>
              <a:t>VProvide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B85A4-355A-4AED-A1DB-2F4C2BCB3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410839"/>
            <a:ext cx="7766936" cy="20126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By: Lakshmi Pendyala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Sahithi Poladi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Hyndavi Velineni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Vatsal Thakkar</a:t>
            </a:r>
          </a:p>
        </p:txBody>
      </p:sp>
    </p:spTree>
    <p:extLst>
      <p:ext uri="{BB962C8B-B14F-4D97-AF65-F5344CB8AC3E}">
        <p14:creationId xmlns:p14="http://schemas.microsoft.com/office/powerpoint/2010/main" val="3174490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0755-D579-438D-993C-32DA0CBB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Registration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4D6E2D-051B-44B4-B0CF-A646977A7F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622" y="2160588"/>
            <a:ext cx="810931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8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5746-AFAD-4F3F-9168-8FB1D83F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948E92-DFED-4BDE-BD5F-B5B70B6DCB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58462"/>
            <a:ext cx="7065313" cy="428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4CB5-CC9A-4D55-AE0F-ADC795B6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83DB30-43CF-4715-B34F-D6392A9B879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97" y="2160588"/>
            <a:ext cx="802124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9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BCDF-E40A-4938-9F5E-7E6FE4C3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1539CB-7C8C-471C-B63D-DF1C5F83F4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72" y="1603717"/>
            <a:ext cx="7244862" cy="482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6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B220-AEE7-42BC-85A8-360442AC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Request For Service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C62684-AC86-4A6C-B198-48EED0CA63D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612" y="2160588"/>
            <a:ext cx="817681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8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E4A7-BC1A-40DB-B56A-906663DD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EA592D-BDC4-45C5-9C53-DDFDFAA366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92" y="1350498"/>
            <a:ext cx="7835705" cy="52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7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5719-BFF1-42E8-B180-F5DC6867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65003"/>
              </p:ext>
            </p:extLst>
          </p:nvPr>
        </p:nvGraphicFramePr>
        <p:xfrm>
          <a:off x="677334" y="1401010"/>
          <a:ext cx="6589740" cy="1791368"/>
        </p:xfrm>
        <a:graphic>
          <a:graphicData uri="http://schemas.openxmlformats.org/drawingml/2006/table">
            <a:tbl>
              <a:tblPr firstRow="1" firstCol="1" bandRow="1"/>
              <a:tblGrid>
                <a:gridCol w="6589740">
                  <a:extLst>
                    <a:ext uri="{9D8B030D-6E8A-4147-A177-3AD203B41FA5}">
                      <a16:colId xmlns:a16="http://schemas.microsoft.com/office/drawing/2014/main" val="1222742264"/>
                    </a:ext>
                  </a:extLst>
                </a:gridCol>
              </a:tblGrid>
              <a:tr h="4478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Test Case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02457"/>
                  </a:ext>
                </a:extLst>
              </a:tr>
              <a:tr h="4478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Test Case Name: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 In customer/service provider registration, invalid details or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076410"/>
                  </a:ext>
                </a:extLst>
              </a:tr>
              <a:tr h="4478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Description: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 If data is null, will show error message, display alert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080621"/>
                  </a:ext>
                </a:extLst>
              </a:tr>
              <a:tr h="4478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Output: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 Display validation Controller message in browser “Enter Email”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729570"/>
                  </a:ext>
                </a:extLst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404" y="3513221"/>
            <a:ext cx="5943600" cy="284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66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13104"/>
              </p:ext>
            </p:extLst>
          </p:nvPr>
        </p:nvGraphicFramePr>
        <p:xfrm>
          <a:off x="677334" y="1538986"/>
          <a:ext cx="6669950" cy="1284424"/>
        </p:xfrm>
        <a:graphic>
          <a:graphicData uri="http://schemas.openxmlformats.org/drawingml/2006/table">
            <a:tbl>
              <a:tblPr firstRow="1" firstCol="1" bandRow="1"/>
              <a:tblGrid>
                <a:gridCol w="6669950">
                  <a:extLst>
                    <a:ext uri="{9D8B030D-6E8A-4147-A177-3AD203B41FA5}">
                      <a16:colId xmlns:a16="http://schemas.microsoft.com/office/drawing/2014/main" val="4028473129"/>
                    </a:ext>
                  </a:extLst>
                </a:gridCol>
              </a:tblGrid>
              <a:tr h="3211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Test Case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78887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Test Case Name: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 In customer/service provider login, verify entered UserID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5666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Description: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 If incorrect, enter UserID, display alert box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7838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Output: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 Display alert box in browser “Password or Email doesn’t Match”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996186"/>
                  </a:ext>
                </a:extLst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63" y="3259805"/>
            <a:ext cx="5943600" cy="290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2818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633B-E59C-498A-B75C-5DFA88D3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667435"/>
              </p:ext>
            </p:extLst>
          </p:nvPr>
        </p:nvGraphicFramePr>
        <p:xfrm>
          <a:off x="677334" y="1704628"/>
          <a:ext cx="6397234" cy="1086700"/>
        </p:xfrm>
        <a:graphic>
          <a:graphicData uri="http://schemas.openxmlformats.org/drawingml/2006/table">
            <a:tbl>
              <a:tblPr firstRow="1" firstCol="1" bandRow="1"/>
              <a:tblGrid>
                <a:gridCol w="6397234">
                  <a:extLst>
                    <a:ext uri="{9D8B030D-6E8A-4147-A177-3AD203B41FA5}">
                      <a16:colId xmlns:a16="http://schemas.microsoft.com/office/drawing/2014/main" val="2266661796"/>
                    </a:ext>
                  </a:extLst>
                </a:gridCol>
              </a:tblGrid>
              <a:tr h="2716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Test Case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435434"/>
                  </a:ext>
                </a:extLst>
              </a:tr>
              <a:tr h="2716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Test Case Name: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 In customer/service provider login, verify entered password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863348"/>
                  </a:ext>
                </a:extLst>
              </a:tr>
              <a:tr h="2716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Description: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 If incorrect, enter password, click on login button, display alert box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882578"/>
                  </a:ext>
                </a:extLst>
              </a:tr>
              <a:tr h="2716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Output: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/>
                        </a:rPr>
                        <a:t> Display alert box in browser “Password or Email doesn’t Match”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756147"/>
                  </a:ext>
                </a:extLst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51" y="3259806"/>
            <a:ext cx="5943600" cy="290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368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E450-BA3A-414A-8B54-989E0BED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2131-7545-4BE6-9CA8-4A932AD1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Vision Statement creation and implementation</a:t>
            </a:r>
          </a:p>
          <a:p>
            <a:pPr lvl="0"/>
            <a:r>
              <a:rPr lang="en-US" dirty="0"/>
              <a:t>Product Backlog creation and implementation</a:t>
            </a:r>
          </a:p>
          <a:p>
            <a:pPr lvl="0"/>
            <a:r>
              <a:rPr lang="en-US" dirty="0"/>
              <a:t>Use Case creation and implementation</a:t>
            </a:r>
          </a:p>
          <a:p>
            <a:pPr lvl="0"/>
            <a:r>
              <a:rPr lang="en-US" dirty="0"/>
              <a:t>Class Diagram creation and implementation</a:t>
            </a:r>
          </a:p>
          <a:p>
            <a:pPr lvl="0"/>
            <a:r>
              <a:rPr lang="en-US" dirty="0"/>
              <a:t>Interaction Diagram creation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9925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D277-4652-4345-874A-C9B1B97D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B43A8-85D5-4D20-AD81-ABD81B76D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web application.</a:t>
            </a:r>
          </a:p>
          <a:p>
            <a:r>
              <a:rPr lang="en-US" dirty="0"/>
              <a:t>Customers can find different service providers according to their requirements either for business or personal use.</a:t>
            </a:r>
          </a:p>
          <a:p>
            <a:r>
              <a:rPr lang="en-US" dirty="0"/>
              <a:t>Application will let service providers take their business online and helps small-scale businesses to get work.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70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6DF2-A685-4ED0-9CDE-AA6E0D64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38399"/>
            <a:ext cx="9717950" cy="2614863"/>
          </a:xfrm>
        </p:spPr>
        <p:txBody>
          <a:bodyPr>
            <a:noAutofit/>
          </a:bodyPr>
          <a:lstStyle/>
          <a:p>
            <a:r>
              <a:rPr lang="en-US" sz="10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012537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6DF2-A685-4ED0-9CDE-AA6E0D64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197" y="2598820"/>
            <a:ext cx="6541613" cy="2614863"/>
          </a:xfrm>
        </p:spPr>
        <p:txBody>
          <a:bodyPr>
            <a:noAutofit/>
          </a:bodyPr>
          <a:lstStyle/>
          <a:p>
            <a:r>
              <a:rPr lang="en-US" sz="10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5534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Backlog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044611"/>
              </p:ext>
            </p:extLst>
          </p:nvPr>
        </p:nvGraphicFramePr>
        <p:xfrm>
          <a:off x="746385" y="1405748"/>
          <a:ext cx="7858353" cy="487782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43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1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35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ID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STORY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ESTIMATION</a:t>
                      </a:r>
                      <a:endParaRPr lang="en-IN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STATUS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6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As an administrator, I want to create database tables for storing information about customers, service providers, categories of services and payments.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Completed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1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As a new customer, I want to Register for accessing the services.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Completed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1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As a customer, I want to Log In and take up a service.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Completed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8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As a customer, I want to select a category either in Home, Community or Contracts.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Completed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58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As a customer, I want to choose to a sub category like plumbing, gardening and so on.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Completed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58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As a customer, I want to choose a service provider and schedule time to get my work accomplished.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Completed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082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As a service provider, I want to Register to do service and promote my business.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Completed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6125" marR="6612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42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EF45-60DE-4414-A146-5F3FAFE2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73DC-226A-48AC-AEBD-209EC0B87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Customer/Service Provider Registration</a:t>
            </a:r>
          </a:p>
          <a:p>
            <a:r>
              <a:rPr lang="en-IN" b="1" dirty="0"/>
              <a:t>Customer/Service Provider Login</a:t>
            </a:r>
          </a:p>
          <a:p>
            <a:r>
              <a:rPr lang="en-IN" b="1" dirty="0"/>
              <a:t>Customer Search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9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D56B-7558-4E39-BC38-182C0362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28" y="1391150"/>
            <a:ext cx="8200274" cy="52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FCEB-418C-4DF4-B7F2-5495279A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36" y="1930400"/>
            <a:ext cx="7930063" cy="390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2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FCEB-418C-4DF4-B7F2-5495279A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55" y="128337"/>
            <a:ext cx="8596668" cy="1320800"/>
          </a:xfrm>
        </p:spPr>
        <p:txBody>
          <a:bodyPr/>
          <a:lstStyle/>
          <a:p>
            <a:r>
              <a:rPr lang="en-US" dirty="0"/>
              <a:t>Communication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26"/>
          <a:stretch/>
        </p:blipFill>
        <p:spPr>
          <a:xfrm>
            <a:off x="1655319" y="930441"/>
            <a:ext cx="5710255" cy="53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EF5D-4BD2-45E5-B641-03C9001D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44C4DB-0EE8-4F4A-9BEF-1B11A1C3A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507" y="2303257"/>
            <a:ext cx="3015798" cy="14974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0B4CD0-D705-4499-9DF2-40B7C01A9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644" y="2303257"/>
            <a:ext cx="2770310" cy="1497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31B8A8-8BCC-4488-88B2-34EDE981B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172" y="4173578"/>
            <a:ext cx="2612991" cy="21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3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9E36-A2C8-4EE6-AB48-0DB2750A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031D-9C0E-479C-9605-379636030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Customer will register to become a member of VProvide.</a:t>
            </a:r>
          </a:p>
          <a:p>
            <a:pPr lvl="0"/>
            <a:r>
              <a:rPr lang="en-US" dirty="0"/>
              <a:t>Service Provide will register to become either an annual member or non-member of VProvide.</a:t>
            </a:r>
          </a:p>
          <a:p>
            <a:pPr lvl="0"/>
            <a:r>
              <a:rPr lang="en-US" dirty="0"/>
              <a:t>Customer will login to find his/her desired service by searching all the categories and sub-categories.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249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469</Words>
  <Application>Microsoft Office PowerPoint</Application>
  <PresentationFormat>Widescreen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Baskerville Old Face</vt:lpstr>
      <vt:lpstr>Calibri</vt:lpstr>
      <vt:lpstr>Mangal</vt:lpstr>
      <vt:lpstr>Times New Roman</vt:lpstr>
      <vt:lpstr>Trebuchet MS</vt:lpstr>
      <vt:lpstr>Wingdings 3</vt:lpstr>
      <vt:lpstr>Facet</vt:lpstr>
      <vt:lpstr>VProvide</vt:lpstr>
      <vt:lpstr>Objective</vt:lpstr>
      <vt:lpstr>Product Backlog</vt:lpstr>
      <vt:lpstr>Use Cases Implemented</vt:lpstr>
      <vt:lpstr>UML Class Diagrams</vt:lpstr>
      <vt:lpstr>Sequence Diagram</vt:lpstr>
      <vt:lpstr>Communication Diagram</vt:lpstr>
      <vt:lpstr>Tools Used</vt:lpstr>
      <vt:lpstr>Success Scenario</vt:lpstr>
      <vt:lpstr>Customer Registration</vt:lpstr>
      <vt:lpstr>Code</vt:lpstr>
      <vt:lpstr>Login</vt:lpstr>
      <vt:lpstr>Login Code</vt:lpstr>
      <vt:lpstr>Customer Request For Service</vt:lpstr>
      <vt:lpstr>Code</vt:lpstr>
      <vt:lpstr>Test Cases</vt:lpstr>
      <vt:lpstr>Test Cases</vt:lpstr>
      <vt:lpstr>Test Cases</vt:lpstr>
      <vt:lpstr>Lessons Learned</vt:lpstr>
      <vt:lpstr>Any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VProvide</dc:title>
  <dc:creator>Lakshmi</dc:creator>
  <cp:lastModifiedBy>Thakkar, Vatsalkumar Mahendrakumar</cp:lastModifiedBy>
  <cp:revision>9</cp:revision>
  <dcterms:created xsi:type="dcterms:W3CDTF">2018-02-24T03:43:11Z</dcterms:created>
  <dcterms:modified xsi:type="dcterms:W3CDTF">2018-02-24T17:13:48Z</dcterms:modified>
</cp:coreProperties>
</file>