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3" r:id="rId9"/>
    <p:sldId id="271" r:id="rId10"/>
    <p:sldId id="274" r:id="rId11"/>
    <p:sldId id="272" r:id="rId12"/>
    <p:sldId id="275" r:id="rId13"/>
    <p:sldId id="267" r:id="rId14"/>
    <p:sldId id="270" r:id="rId15"/>
    <p:sldId id="265" r:id="rId16"/>
    <p:sldId id="277" r:id="rId17"/>
    <p:sldId id="262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63"/>
    <a:srgbClr val="FF5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5B934D-7C59-4784-8FEB-4AD49F13DF6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5B934D-7C59-4784-8FEB-4AD49F13DF6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5B934D-7C59-4784-8FEB-4AD49F13DF6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5B934D-7C59-4784-8FEB-4AD49F13DF6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5B934D-7C59-4784-8FEB-4AD49F13DF6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5B934D-7C59-4784-8FEB-4AD49F13DF6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5B934D-7C59-4784-8FEB-4AD49F13DF6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5B934D-7C59-4784-8FEB-4AD49F13DF6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5B934D-7C59-4784-8FEB-4AD49F13DF6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55B934D-7C59-4784-8FEB-4AD49F13DF6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5B934D-7C59-4784-8FEB-4AD49F13DF6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55B934D-7C59-4784-8FEB-4AD49F13DF6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869160"/>
            <a:ext cx="7772400" cy="1470025"/>
          </a:xfrm>
        </p:spPr>
        <p:txBody>
          <a:bodyPr>
            <a:normAutofit fontScale="90000"/>
          </a:bodyPr>
          <a:lstStyle/>
          <a:p>
            <a:pPr algn="r"/>
            <a:r>
              <a:rPr lang="en-US" sz="3200" b="1" i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  <a:r>
              <a:rPr lang="en-US" sz="3200" b="1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Hema Kothari</a:t>
            </a:r>
            <a:br>
              <a:rPr lang="en-US" sz="3200" b="1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Mounika Donepudi</a:t>
            </a:r>
            <a:br>
              <a:rPr lang="en-US" sz="3200" b="1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Maddi Rishikesh Reddy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4221088"/>
            <a:ext cx="1728192" cy="766936"/>
          </a:xfrm>
        </p:spPr>
        <p:txBody>
          <a:bodyPr>
            <a:normAutofit fontScale="70000" lnSpcReduction="20000"/>
          </a:bodyPr>
          <a:lstStyle/>
          <a:p>
            <a:r>
              <a:rPr lang="en-US" sz="2400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SHOKITE </a:t>
            </a:r>
            <a:r>
              <a:rPr lang="en-US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lang="en-US" sz="2400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RENTAL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85E4AC5-81B3-43F8-96B0-5C54D78D6A36}"/>
              </a:ext>
            </a:extLst>
          </p:cNvPr>
          <p:cNvSpPr txBox="1"/>
          <p:nvPr/>
        </p:nvSpPr>
        <p:spPr>
          <a:xfrm>
            <a:off x="395536" y="5157192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Analysis Design</a:t>
            </a:r>
          </a:p>
          <a:p>
            <a:r>
              <a:rPr lang="en-US" b="1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By</a:t>
            </a:r>
          </a:p>
          <a:p>
            <a:r>
              <a:rPr lang="en-US" b="1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 </a:t>
            </a:r>
            <a:r>
              <a:rPr lang="en-US" b="1" i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Thomas </a:t>
            </a:r>
            <a:r>
              <a:rPr lang="en-US" b="1" i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Shokite</a:t>
            </a:r>
            <a:endParaRPr lang="en-US" b="1" i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919"/>
    </mc:Choice>
    <mc:Fallback>
      <p:transition advTm="19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9148125-7156-4C19-861C-25429C3CD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51166"/>
            <a:ext cx="8229600" cy="43859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CBE94E-83B4-4D99-8FE6-2A514810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Invalid Login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36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5A30E11-DA4E-42D5-9BA7-6A1D767D7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27067"/>
            <a:ext cx="8229600" cy="44341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0F824E-6878-4758-891A-186DB904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Login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71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9A177AA-8FB9-4405-BD64-02B471FF5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51166"/>
            <a:ext cx="8229600" cy="43859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DD2796-FCAD-4B8A-849E-1BBFF5FA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Vehicle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34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test case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selects start date, end date and location and enters search.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shows list of vehicles available </a:t>
            </a:r>
          </a:p>
          <a:p>
            <a:pPr marL="0" indent="0">
              <a:buNone/>
            </a:pP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test case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Location not entered by Customer.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appears to Enter Location.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F205719-BFF1-42E8-B180-F5DC68675D5B}"/>
              </a:ext>
            </a:extLst>
          </p:cNvPr>
          <p:cNvSpPr>
            <a:spLocks noGrp="1"/>
          </p:cNvSpPr>
          <p:nvPr/>
        </p:nvSpPr>
        <p:spPr>
          <a:xfrm>
            <a:off x="273666" y="55256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6E2D1BF-C080-4489-9778-B212AC77F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51166"/>
            <a:ext cx="8229600" cy="43859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8D8D6C-8F75-4DD6-BE1B-53FAA7DE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Not entered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5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Vehicle Page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1268760"/>
            <a:ext cx="8513514" cy="4471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38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worked well</a:t>
            </a:r>
          </a:p>
          <a:p>
            <a:pPr marL="365760" lvl="1" indent="0">
              <a:buNone/>
            </a:pPr>
            <a:r>
              <a:rPr lang="en-US"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         Co-ordination between project members was good.</a:t>
            </a:r>
          </a:p>
          <a:p>
            <a:pPr marL="365760" lvl="1" indent="0">
              <a:buNone/>
            </a:pPr>
            <a:r>
              <a:rPr lang="en-US"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         Work was distributed well, and no one was much 	overloaded.</a:t>
            </a:r>
          </a:p>
          <a:p>
            <a:pPr marL="365760" lvl="1" indent="0">
              <a:buNone/>
            </a:pPr>
            <a:r>
              <a:rPr lang="en-US"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         Task allocated were worked on defined timelines.</a:t>
            </a:r>
          </a:p>
          <a:p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didn’t worked well</a:t>
            </a:r>
          </a:p>
          <a:p>
            <a:pPr marL="365760" lvl="1" indent="0">
              <a:buNone/>
            </a:pPr>
            <a:r>
              <a:rPr lang="en-US"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         Lot of time was spent in Research.</a:t>
            </a:r>
          </a:p>
          <a:p>
            <a:pPr marL="365760" lvl="1" indent="0">
              <a:buNone/>
            </a:pPr>
            <a:r>
              <a:rPr lang="en-US"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         There was rework for some of the diagrams because of some </a:t>
            </a:r>
            <a:r>
              <a:rPr lang="en-US" sz="3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minor </a:t>
            </a:r>
            <a:r>
              <a:rPr lang="en-US"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glitches.</a:t>
            </a:r>
          </a:p>
          <a:p>
            <a:r>
              <a:rPr lang="en-US" sz="3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Lessons </a:t>
            </a: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from this Phase.</a:t>
            </a:r>
          </a:p>
          <a:p>
            <a:pPr marL="365760" lvl="1" indent="0">
              <a:buNone/>
            </a:pPr>
            <a:r>
              <a:rPr lang="en-US"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         Spent Extended hours to cover research and rework time, so we must make sure that things are done straight at first place.</a:t>
            </a:r>
          </a:p>
          <a:p>
            <a:pPr marL="365760" lvl="1" indent="0">
              <a:buNone/>
            </a:pPr>
            <a:r>
              <a:rPr lang="en-US"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         Learned different types of diagrams and how project works in real world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Retrospective</a:t>
            </a:r>
          </a:p>
        </p:txBody>
      </p:sp>
    </p:spTree>
    <p:extLst>
      <p:ext uri="{BB962C8B-B14F-4D97-AF65-F5344CB8AC3E}">
        <p14:creationId xmlns:p14="http://schemas.microsoft.com/office/powerpoint/2010/main" val="19322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7CC8886E-2995-4395-89D9-8886F7DE5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2780928"/>
            <a:ext cx="1761748" cy="87477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F7D2AC-D921-4C95-9297-C7A6FA39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and Tools used: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1BAB2ED-234D-484D-8E23-A764F71A5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644" y="2708920"/>
            <a:ext cx="1927700" cy="10918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5138FE1-3A39-472A-8590-451F62844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5" y="4293096"/>
            <a:ext cx="1944216" cy="162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16632"/>
            <a:ext cx="4831737" cy="2376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0438255">
            <a:off x="2503080" y="2726836"/>
            <a:ext cx="3651876" cy="923330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empus Sans ITC" pitchFamily="82" charset="0"/>
              </a:rPr>
              <a:t>Thank you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Tempus Sans ITC" pitchFamily="82" charset="0"/>
            </a:endParaRP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97" y="4293096"/>
            <a:ext cx="4018046" cy="1944216"/>
          </a:xfrm>
        </p:spPr>
      </p:pic>
    </p:spTree>
    <p:extLst>
      <p:ext uri="{BB962C8B-B14F-4D97-AF65-F5344CB8AC3E}">
        <p14:creationId xmlns:p14="http://schemas.microsoft.com/office/powerpoint/2010/main" val="84825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D500FB-5EC3-4B62-BB75-8B9D6772D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web application for vehicle rental service.</a:t>
            </a:r>
          </a:p>
          <a:p>
            <a:r>
              <a:rPr lang="en-US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find different vehicle services according to their requirements either for business or personal use.</a:t>
            </a:r>
          </a:p>
          <a:p>
            <a:r>
              <a:rPr lang="en-US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will allow Customers to rent vehicles at reasonable offers</a:t>
            </a:r>
          </a:p>
          <a:p>
            <a:r>
              <a:rPr lang="en-US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friendly and reliable customer service in order to gain loyal customer base.</a:t>
            </a: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E3A0AC-706D-477C-ABF9-2D3E93E6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9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4B1AE655-BC40-407F-B0BF-E992A7B83F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877896"/>
              </p:ext>
            </p:extLst>
          </p:nvPr>
        </p:nvGraphicFramePr>
        <p:xfrm>
          <a:off x="467544" y="2204865"/>
          <a:ext cx="8352928" cy="3816421"/>
        </p:xfrm>
        <a:graphic>
          <a:graphicData uri="http://schemas.openxmlformats.org/drawingml/2006/table">
            <a:tbl>
              <a:tblPr firstRow="1" firstCol="1" bandRow="1"/>
              <a:tblGrid>
                <a:gridCol w="492746">
                  <a:extLst>
                    <a:ext uri="{9D8B030D-6E8A-4147-A177-3AD203B41FA5}">
                      <a16:colId xmlns:a16="http://schemas.microsoft.com/office/drawing/2014/main" xmlns="" val="3810268117"/>
                    </a:ext>
                  </a:extLst>
                </a:gridCol>
                <a:gridCol w="5778329">
                  <a:extLst>
                    <a:ext uri="{9D8B030D-6E8A-4147-A177-3AD203B41FA5}">
                      <a16:colId xmlns:a16="http://schemas.microsoft.com/office/drawing/2014/main" xmlns="" val="3242244034"/>
                    </a:ext>
                  </a:extLst>
                </a:gridCol>
                <a:gridCol w="1176432">
                  <a:extLst>
                    <a:ext uri="{9D8B030D-6E8A-4147-A177-3AD203B41FA5}">
                      <a16:colId xmlns:a16="http://schemas.microsoft.com/office/drawing/2014/main" xmlns="" val="2765980016"/>
                    </a:ext>
                  </a:extLst>
                </a:gridCol>
                <a:gridCol w="905421">
                  <a:extLst>
                    <a:ext uri="{9D8B030D-6E8A-4147-A177-3AD203B41FA5}">
                      <a16:colId xmlns:a16="http://schemas.microsoft.com/office/drawing/2014/main" xmlns="" val="707908083"/>
                    </a:ext>
                  </a:extLst>
                </a:gridCol>
              </a:tblGrid>
              <a:tr h="692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100" b="1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Story</a:t>
                      </a:r>
                      <a:endParaRPr lang="en-US" sz="1100" b="1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Estimation</a:t>
                      </a:r>
                      <a:endParaRPr lang="en-US" sz="1100" b="1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1100" b="1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2547327"/>
                  </a:ext>
                </a:extLst>
              </a:tr>
              <a:tr h="1046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 b="1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 a Database Administrator, I want to create vehicle Rental Database so that it maintains all the memberships and vehicle details</a:t>
                      </a:r>
                      <a:endParaRPr lang="en-US" sz="1100" b="1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b="1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b="1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01900851"/>
                  </a:ext>
                </a:extLst>
              </a:tr>
              <a:tr h="692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 b="1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 an Administrator I want to upload single/bulk data for all the vehicles so that users can rent</a:t>
                      </a:r>
                      <a:endParaRPr lang="en-US" sz="1100" b="1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b="1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b="1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5496817"/>
                  </a:ext>
                </a:extLst>
              </a:tr>
              <a:tr h="692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b="1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 a User, I want to search all the vehicles available based on Pick-up Date – Drop-off Date and Location so that I can rent</a:t>
                      </a:r>
                      <a:endParaRPr lang="en-US" sz="1100" b="1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b="1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b="1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43504345"/>
                  </a:ext>
                </a:extLst>
              </a:tr>
              <a:tr h="692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100" b="1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 a User I want to view Make and Model, Image, Price Mileage of vehicle listed</a:t>
                      </a:r>
                      <a:endParaRPr lang="en-US" sz="1100" b="1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b="1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b="1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3024546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F129C7-F836-4C69-B79F-9B620954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361130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54BA5C6-D6FB-4283-B690-C6028ADDD14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124744"/>
            <a:ext cx="7056784" cy="4896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88A066-6B6B-48FC-BB54-691821A7F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639"/>
            <a:ext cx="7886700" cy="1296146"/>
          </a:xfrm>
        </p:spPr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2718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D5F57F-1659-4AD1-8C00-59E34CA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344816" cy="3956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204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7755CD4-F386-4D1E-B85B-089A55C07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700808"/>
            <a:ext cx="7207894" cy="417646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F790D1-2CCD-43C7-9402-421CDADC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Diagram</a:t>
            </a:r>
          </a:p>
        </p:txBody>
      </p:sp>
    </p:spTree>
    <p:extLst>
      <p:ext uri="{BB962C8B-B14F-4D97-AF65-F5344CB8AC3E}">
        <p14:creationId xmlns:p14="http://schemas.microsoft.com/office/powerpoint/2010/main" val="164469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6752"/>
            <a:ext cx="8050083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Display</a:t>
            </a:r>
          </a:p>
        </p:txBody>
      </p:sp>
    </p:spTree>
    <p:extLst>
      <p:ext uri="{BB962C8B-B14F-4D97-AF65-F5344CB8AC3E}">
        <p14:creationId xmlns:p14="http://schemas.microsoft.com/office/powerpoint/2010/main" val="234926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277FE8-B995-40CE-8378-5C1BC398C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test case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enters Username and Password.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Logged in to system.</a:t>
            </a:r>
          </a:p>
          <a:p>
            <a:pPr marL="0" indent="0">
              <a:buNone/>
            </a:pP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test case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enters Invalid Username and Password.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appears for Invalid Credentials.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228AB3-E470-4CF5-BA09-29B08D7F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1 : Admin Login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2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F6E11BA-D94C-479F-A4BF-29BEFDE01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51166"/>
            <a:ext cx="8229600" cy="43859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6C31-4143-4C0F-8BEC-1FFAEACF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Login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33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5134</TotalTime>
  <Words>287</Words>
  <Application>Microsoft Office PowerPoint</Application>
  <PresentationFormat>On-screen Show (4:3)</PresentationFormat>
  <Paragraphs>68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By, Hema Kothari Mounika Donepudi Maddi Rishikesh Reddy</vt:lpstr>
      <vt:lpstr>Objective</vt:lpstr>
      <vt:lpstr>Product Backlog</vt:lpstr>
      <vt:lpstr>Class Diagram</vt:lpstr>
      <vt:lpstr>Sequence Diagram</vt:lpstr>
      <vt:lpstr>Communication Diagram</vt:lpstr>
      <vt:lpstr>Homepage Display</vt:lpstr>
      <vt:lpstr>Test Case 1 : Admin Login</vt:lpstr>
      <vt:lpstr>Admin Login</vt:lpstr>
      <vt:lpstr>Admin Invalid Login</vt:lpstr>
      <vt:lpstr>Admin Login Sourcecode</vt:lpstr>
      <vt:lpstr>Add Vehicle Details</vt:lpstr>
      <vt:lpstr>Test Case 2</vt:lpstr>
      <vt:lpstr>Location Not entered</vt:lpstr>
      <vt:lpstr>List Vehicle Page</vt:lpstr>
      <vt:lpstr>Retrospective</vt:lpstr>
      <vt:lpstr>Technology and Tools used: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1</dc:creator>
  <cp:lastModifiedBy>Tagore Kolluru</cp:lastModifiedBy>
  <cp:revision>40</cp:revision>
  <dcterms:created xsi:type="dcterms:W3CDTF">2013-08-13T10:06:05Z</dcterms:created>
  <dcterms:modified xsi:type="dcterms:W3CDTF">2018-07-24T19:39:48Z</dcterms:modified>
</cp:coreProperties>
</file>