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4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0-E5C9-40D0-9C9F-1227E394B3CD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F6E-10FA-4B45-8BAB-1B622762F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6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0-E5C9-40D0-9C9F-1227E394B3CD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F6E-10FA-4B45-8BAB-1B622762F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9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0-E5C9-40D0-9C9F-1227E394B3CD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F6E-10FA-4B45-8BAB-1B622762F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27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0-E5C9-40D0-9C9F-1227E394B3CD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F6E-10FA-4B45-8BAB-1B622762FB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6837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0-E5C9-40D0-9C9F-1227E394B3CD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F6E-10FA-4B45-8BAB-1B622762F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56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0-E5C9-40D0-9C9F-1227E394B3CD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F6E-10FA-4B45-8BAB-1B622762F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1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0-E5C9-40D0-9C9F-1227E394B3CD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F6E-10FA-4B45-8BAB-1B622762F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75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0-E5C9-40D0-9C9F-1227E394B3CD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F6E-10FA-4B45-8BAB-1B622762F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87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0-E5C9-40D0-9C9F-1227E394B3CD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F6E-10FA-4B45-8BAB-1B622762F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6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0-E5C9-40D0-9C9F-1227E394B3CD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F6E-10FA-4B45-8BAB-1B622762F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2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0-E5C9-40D0-9C9F-1227E394B3CD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F6E-10FA-4B45-8BAB-1B622762F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0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0-E5C9-40D0-9C9F-1227E394B3CD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F6E-10FA-4B45-8BAB-1B622762F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3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0-E5C9-40D0-9C9F-1227E394B3CD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F6E-10FA-4B45-8BAB-1B622762F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7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0-E5C9-40D0-9C9F-1227E394B3CD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F6E-10FA-4B45-8BAB-1B622762F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9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0-E5C9-40D0-9C9F-1227E394B3CD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F6E-10FA-4B45-8BAB-1B622762F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7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0-E5C9-40D0-9C9F-1227E394B3CD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F6E-10FA-4B45-8BAB-1B622762F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9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0-E5C9-40D0-9C9F-1227E394B3CD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F6E-10FA-4B45-8BAB-1B622762F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3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47829F0-E5C9-40D0-9C9F-1227E394B3CD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F6E-10FA-4B45-8BAB-1B622762F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8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68580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Tricky Questions based on Exceptional Handling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609601"/>
            <a:ext cx="6711654" cy="563880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Which number is not printed by this code?</a:t>
            </a:r>
          </a:p>
          <a:p>
            <a:pPr marL="514350" indent="-51435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dirty="0" smtClean="0"/>
              <a:t>try:</a:t>
            </a:r>
          </a:p>
          <a:p>
            <a:pPr marL="514350" indent="-514350">
              <a:buNone/>
            </a:pPr>
            <a:r>
              <a:rPr lang="en-US" b="1" dirty="0"/>
              <a:t>	</a:t>
            </a:r>
            <a:r>
              <a:rPr lang="en-US" b="1" dirty="0" smtClean="0"/>
              <a:t>		print(100)</a:t>
            </a:r>
          </a:p>
          <a:p>
            <a:pPr marL="514350" indent="-514350">
              <a:buNone/>
            </a:pPr>
            <a:r>
              <a:rPr lang="en-US" b="1" dirty="0"/>
              <a:t>	</a:t>
            </a:r>
            <a:r>
              <a:rPr lang="en-US" b="1" dirty="0" smtClean="0"/>
              <a:t>		print(5/0)</a:t>
            </a:r>
          </a:p>
          <a:p>
            <a:pPr marL="514350" indent="-514350">
              <a:buNone/>
            </a:pPr>
            <a:r>
              <a:rPr lang="en-US" b="1" dirty="0"/>
              <a:t>	</a:t>
            </a:r>
            <a:r>
              <a:rPr lang="en-US" b="1" dirty="0" smtClean="0"/>
              <a:t>		print(200)</a:t>
            </a:r>
          </a:p>
          <a:p>
            <a:pPr marL="514350" indent="-514350">
              <a:buNone/>
            </a:pPr>
            <a:r>
              <a:rPr lang="en-US" b="1" dirty="0"/>
              <a:t>	</a:t>
            </a:r>
            <a:r>
              <a:rPr lang="en-US" b="1" dirty="0" smtClean="0"/>
              <a:t>except </a:t>
            </a:r>
            <a:r>
              <a:rPr lang="en-US" b="1" dirty="0" err="1" smtClean="0"/>
              <a:t>ZeroDivisionError</a:t>
            </a:r>
            <a:r>
              <a:rPr lang="en-US" b="1" dirty="0" smtClean="0"/>
              <a:t>:</a:t>
            </a:r>
          </a:p>
          <a:p>
            <a:pPr marL="514350" indent="-514350">
              <a:buNone/>
            </a:pPr>
            <a:r>
              <a:rPr lang="en-US" b="1" dirty="0"/>
              <a:t>	</a:t>
            </a:r>
            <a:r>
              <a:rPr lang="en-US" b="1" dirty="0" smtClean="0"/>
              <a:t>		print(300)</a:t>
            </a:r>
          </a:p>
          <a:p>
            <a:pPr marL="514350" indent="-514350">
              <a:buNone/>
            </a:pPr>
            <a:r>
              <a:rPr lang="en-US" b="1" dirty="0"/>
              <a:t>	</a:t>
            </a:r>
            <a:r>
              <a:rPr lang="en-US" b="1" dirty="0" smtClean="0"/>
              <a:t>finally:</a:t>
            </a:r>
          </a:p>
          <a:p>
            <a:pPr marL="514350" indent="-514350">
              <a:buNone/>
            </a:pPr>
            <a:r>
              <a:rPr lang="en-US" b="1" dirty="0"/>
              <a:t>	</a:t>
            </a:r>
            <a:r>
              <a:rPr lang="en-US" b="1" dirty="0" smtClean="0"/>
              <a:t>		print(400)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ANS. 200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838201"/>
            <a:ext cx="6711654" cy="541020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2. What will be the output of the following program?</a:t>
            </a:r>
          </a:p>
          <a:p>
            <a:pPr>
              <a:buNone/>
            </a:pPr>
            <a:r>
              <a:rPr lang="en-US" b="1" dirty="0" smtClean="0"/>
              <a:t>try: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fp</a:t>
            </a:r>
            <a:r>
              <a:rPr lang="en-US" b="1" dirty="0" smtClean="0"/>
              <a:t>=open("</a:t>
            </a:r>
            <a:r>
              <a:rPr lang="en-US" b="1" dirty="0" err="1" smtClean="0"/>
              <a:t>a.txt","r</a:t>
            </a:r>
            <a:r>
              <a:rPr lang="en-US" b="1" dirty="0" smtClean="0"/>
              <a:t>")</a:t>
            </a:r>
          </a:p>
          <a:p>
            <a:pPr>
              <a:buNone/>
            </a:pPr>
            <a:r>
              <a:rPr lang="en-US" b="1" dirty="0" smtClean="0"/>
              <a:t>    try:</a:t>
            </a:r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fp.write</a:t>
            </a:r>
            <a:r>
              <a:rPr lang="en-US" b="1" dirty="0" smtClean="0"/>
              <a:t>("This is my test file")</a:t>
            </a:r>
          </a:p>
          <a:p>
            <a:pPr>
              <a:buNone/>
            </a:pPr>
            <a:r>
              <a:rPr lang="en-US" b="1" dirty="0" smtClean="0"/>
              <a:t>    finally:</a:t>
            </a:r>
          </a:p>
          <a:p>
            <a:pPr>
              <a:buNone/>
            </a:pPr>
            <a:r>
              <a:rPr lang="en-US" b="1" dirty="0" smtClean="0"/>
              <a:t>        print("Closing the file")</a:t>
            </a:r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fp.close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b="1" dirty="0" smtClean="0"/>
              <a:t>except </a:t>
            </a:r>
            <a:r>
              <a:rPr lang="en-US" b="1" dirty="0" err="1" smtClean="0"/>
              <a:t>IOError</a:t>
            </a:r>
            <a:r>
              <a:rPr lang="en-US" b="1" dirty="0" smtClean="0"/>
              <a:t> as e:</a:t>
            </a:r>
          </a:p>
          <a:p>
            <a:pPr>
              <a:buNone/>
            </a:pPr>
            <a:r>
              <a:rPr lang="en-US" b="1" dirty="0" smtClean="0"/>
              <a:t>    print("Error:",e)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ANS. Closing the file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en-US" dirty="0" err="1" smtClean="0">
                <a:solidFill>
                  <a:srgbClr val="FF0000"/>
                </a:solidFill>
              </a:rPr>
              <a:t>Error:not</a:t>
            </a:r>
            <a:r>
              <a:rPr lang="en-US" dirty="0" smtClean="0">
                <a:solidFill>
                  <a:srgbClr val="FF0000"/>
                </a:solidFill>
              </a:rPr>
              <a:t> writable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762001"/>
            <a:ext cx="6711654" cy="548640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4500" dirty="0">
                <a:solidFill>
                  <a:srgbClr val="FF0000"/>
                </a:solidFill>
              </a:rPr>
              <a:t>3</a:t>
            </a:r>
            <a:r>
              <a:rPr lang="en-US" sz="4500" dirty="0" smtClean="0">
                <a:solidFill>
                  <a:srgbClr val="FF0000"/>
                </a:solidFill>
              </a:rPr>
              <a:t>. What will be the output of the following program?</a:t>
            </a:r>
            <a:endParaRPr lang="en-US" sz="4500" dirty="0" smtClean="0"/>
          </a:p>
          <a:p>
            <a:pPr>
              <a:buNone/>
            </a:pPr>
            <a:r>
              <a:rPr lang="en-US" b="1" dirty="0" smtClean="0"/>
              <a:t>l=['a',0,2]</a:t>
            </a:r>
          </a:p>
          <a:p>
            <a:pPr>
              <a:buNone/>
            </a:pPr>
            <a:r>
              <a:rPr lang="en-US" b="1" dirty="0" smtClean="0"/>
              <a:t>for </a:t>
            </a:r>
            <a:r>
              <a:rPr lang="en-US" b="1" dirty="0" err="1" smtClean="0"/>
              <a:t>i</a:t>
            </a:r>
            <a:r>
              <a:rPr lang="en-US" b="1" dirty="0" smtClean="0"/>
              <a:t> in l:</a:t>
            </a:r>
          </a:p>
          <a:p>
            <a:pPr>
              <a:buNone/>
            </a:pPr>
            <a:r>
              <a:rPr lang="en-US" b="1" dirty="0" smtClean="0"/>
              <a:t>    try:</a:t>
            </a:r>
          </a:p>
          <a:p>
            <a:pPr>
              <a:buNone/>
            </a:pPr>
            <a:r>
              <a:rPr lang="en-US" b="1" dirty="0" smtClean="0"/>
              <a:t>        print(</a:t>
            </a:r>
            <a:r>
              <a:rPr lang="en-US" b="1" dirty="0" err="1" smtClean="0"/>
              <a:t>i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b="1" dirty="0" smtClean="0"/>
              <a:t>        r=1/</a:t>
            </a:r>
            <a:r>
              <a:rPr lang="en-US" b="1" dirty="0" err="1" smtClean="0"/>
              <a:t>int</a:t>
            </a: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b="1" dirty="0" smtClean="0"/>
              <a:t>        break</a:t>
            </a:r>
          </a:p>
          <a:p>
            <a:pPr>
              <a:buNone/>
            </a:pPr>
            <a:r>
              <a:rPr lang="en-US" b="1" dirty="0" smtClean="0"/>
              <a:t>    except:</a:t>
            </a:r>
          </a:p>
          <a:p>
            <a:pPr>
              <a:buNone/>
            </a:pPr>
            <a:r>
              <a:rPr lang="en-US" b="1" dirty="0" smtClean="0"/>
              <a:t>        print("Error")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ANS. a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Error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0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Error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2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609601"/>
            <a:ext cx="6711654" cy="563880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 startAt="4"/>
            </a:pPr>
            <a:r>
              <a:rPr lang="en-US" dirty="0" smtClean="0">
                <a:solidFill>
                  <a:srgbClr val="FF0000"/>
                </a:solidFill>
              </a:rPr>
              <a:t>What will be the output of the following program?</a:t>
            </a:r>
          </a:p>
          <a:p>
            <a:pPr marL="514350" indent="-514350">
              <a:buNone/>
            </a:pPr>
            <a:r>
              <a:rPr lang="en-US" b="1" dirty="0"/>
              <a:t>w</a:t>
            </a:r>
            <a:r>
              <a:rPr lang="en-US" b="1" dirty="0" smtClean="0"/>
              <a:t>hile 1:</a:t>
            </a:r>
          </a:p>
          <a:p>
            <a:pPr marL="514350" indent="-51435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try:</a:t>
            </a:r>
          </a:p>
          <a:p>
            <a:pPr marL="514350" indent="-51435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n=</a:t>
            </a:r>
            <a:r>
              <a:rPr lang="en-US" b="1" dirty="0" err="1" smtClean="0"/>
              <a:t>int</a:t>
            </a:r>
            <a:r>
              <a:rPr lang="en-US" b="1" dirty="0" smtClean="0"/>
              <a:t>(input(“Enter the integer”))</a:t>
            </a:r>
          </a:p>
          <a:p>
            <a:pPr marL="514350" indent="-514350">
              <a:buNone/>
            </a:pPr>
            <a:r>
              <a:rPr lang="en-US" b="1" dirty="0"/>
              <a:t>	</a:t>
            </a:r>
            <a:r>
              <a:rPr lang="en-US" b="1" dirty="0" smtClean="0"/>
              <a:t>	        break</a:t>
            </a:r>
          </a:p>
          <a:p>
            <a:pPr marL="514350" indent="-514350">
              <a:buNone/>
            </a:pPr>
            <a:r>
              <a:rPr lang="en-US" b="1" dirty="0"/>
              <a:t>	</a:t>
            </a:r>
            <a:r>
              <a:rPr lang="en-US" b="1" dirty="0" smtClean="0"/>
              <a:t>	except </a:t>
            </a:r>
            <a:r>
              <a:rPr lang="en-US" b="1" dirty="0" err="1" smtClean="0"/>
              <a:t>ValueError</a:t>
            </a:r>
            <a:r>
              <a:rPr lang="en-US" b="1" dirty="0" smtClean="0"/>
              <a:t>:</a:t>
            </a:r>
          </a:p>
          <a:p>
            <a:pPr marL="514350" indent="-514350">
              <a:buNone/>
            </a:pPr>
            <a:r>
              <a:rPr lang="en-US" b="1" dirty="0"/>
              <a:t>	</a:t>
            </a:r>
            <a:r>
              <a:rPr lang="en-US" b="1" dirty="0" smtClean="0"/>
              <a:t>	        print(“Enter again’)</a:t>
            </a:r>
          </a:p>
          <a:p>
            <a:pPr marL="514350" indent="-514350">
              <a:buNone/>
            </a:pPr>
            <a:r>
              <a:rPr lang="en-US" b="1" dirty="0"/>
              <a:t>	 </a:t>
            </a:r>
            <a:r>
              <a:rPr lang="en-US" b="1" dirty="0" smtClean="0"/>
              <a:t>    else:</a:t>
            </a:r>
          </a:p>
          <a:p>
            <a:pPr marL="514350" indent="-51435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print(“Congratulations…Number accepted”)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ANS. If number is entered, it will come out from the loop and nothing will be printed. If non-integer number is entered, then Enter again  will be printed and ask again the input              </a:t>
            </a:r>
          </a:p>
          <a:p>
            <a:pPr marL="514350" indent="-51435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609601"/>
            <a:ext cx="6711654" cy="563880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5. What will be the output of the following program?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def func1(</a:t>
            </a:r>
            <a:r>
              <a:rPr lang="en-US" b="1" dirty="0" err="1" smtClean="0"/>
              <a:t>i</a:t>
            </a:r>
            <a:r>
              <a:rPr lang="en-US" b="1" dirty="0" smtClean="0"/>
              <a:t>):</a:t>
            </a:r>
          </a:p>
          <a:p>
            <a:pPr>
              <a:buNone/>
            </a:pPr>
            <a:r>
              <a:rPr lang="en-US" b="1" dirty="0" smtClean="0"/>
              <a:t>    return </a:t>
            </a:r>
            <a:r>
              <a:rPr lang="en-US" b="1" dirty="0" err="1" smtClean="0"/>
              <a:t>i</a:t>
            </a:r>
            <a:r>
              <a:rPr lang="en-US" b="1" dirty="0" smtClean="0"/>
              <a:t>/0</a:t>
            </a:r>
          </a:p>
          <a:p>
            <a:pPr>
              <a:buNone/>
            </a:pPr>
            <a:r>
              <a:rPr lang="en-US" b="1" dirty="0" smtClean="0"/>
              <a:t>def func2():</a:t>
            </a:r>
          </a:p>
          <a:p>
            <a:pPr>
              <a:buNone/>
            </a:pPr>
            <a:r>
              <a:rPr lang="en-US" b="1" dirty="0" smtClean="0"/>
              <a:t>    raise Exception("Raising Exception")</a:t>
            </a:r>
          </a:p>
          <a:p>
            <a:pPr>
              <a:buNone/>
            </a:pPr>
            <a:r>
              <a:rPr lang="en-US" b="1" dirty="0" smtClean="0"/>
              <a:t>def func3():</a:t>
            </a:r>
          </a:p>
          <a:p>
            <a:pPr>
              <a:buNone/>
            </a:pPr>
            <a:r>
              <a:rPr lang="en-US" b="1" dirty="0" smtClean="0"/>
              <a:t>    try:</a:t>
            </a:r>
          </a:p>
          <a:p>
            <a:pPr>
              <a:buNone/>
            </a:pPr>
            <a:r>
              <a:rPr lang="en-US" b="1" dirty="0" smtClean="0"/>
              <a:t>        func1(5)</a:t>
            </a:r>
          </a:p>
          <a:p>
            <a:pPr>
              <a:buNone/>
            </a:pPr>
            <a:r>
              <a:rPr lang="en-US" b="1" dirty="0" smtClean="0"/>
              <a:t>    except Exception as e:</a:t>
            </a:r>
          </a:p>
          <a:p>
            <a:pPr>
              <a:buNone/>
            </a:pPr>
            <a:r>
              <a:rPr lang="en-US" b="1" dirty="0" smtClean="0"/>
              <a:t>        print(e)</a:t>
            </a:r>
          </a:p>
          <a:p>
            <a:pPr>
              <a:buNone/>
            </a:pPr>
            <a:r>
              <a:rPr lang="en-US" b="1" dirty="0" smtClean="0"/>
              <a:t>        #raise</a:t>
            </a:r>
          </a:p>
          <a:p>
            <a:pPr>
              <a:buNone/>
            </a:pPr>
            <a:r>
              <a:rPr lang="en-US" b="1" dirty="0" smtClean="0"/>
              <a:t>    try:</a:t>
            </a:r>
          </a:p>
          <a:p>
            <a:pPr>
              <a:buNone/>
            </a:pPr>
            <a:r>
              <a:rPr lang="en-US" b="1" dirty="0" smtClean="0"/>
              <a:t>        func2()</a:t>
            </a:r>
          </a:p>
          <a:p>
            <a:pPr>
              <a:buNone/>
            </a:pPr>
            <a:r>
              <a:rPr lang="en-US" b="1" dirty="0" smtClean="0"/>
              <a:t>    except Exception as e:</a:t>
            </a:r>
          </a:p>
          <a:p>
            <a:pPr>
              <a:buNone/>
            </a:pPr>
            <a:r>
              <a:rPr lang="en-US" b="1" dirty="0" smtClean="0"/>
              <a:t>        print(e)</a:t>
            </a:r>
          </a:p>
          <a:p>
            <a:pPr>
              <a:buNone/>
            </a:pPr>
            <a:r>
              <a:rPr lang="en-US" b="1" dirty="0" smtClean="0"/>
              <a:t>func3()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ANS. division by zero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Raising Exception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131</TotalTime>
  <Words>234</Words>
  <Application>Microsoft Office PowerPoint</Application>
  <PresentationFormat>On-screen Show (4:3)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Tricky Questions based on Exceptional Handling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Piyush</dc:creator>
  <cp:lastModifiedBy>amir khan</cp:lastModifiedBy>
  <cp:revision>19</cp:revision>
  <dcterms:created xsi:type="dcterms:W3CDTF">2020-05-04T13:26:31Z</dcterms:created>
  <dcterms:modified xsi:type="dcterms:W3CDTF">2022-01-15T09:58:15Z</dcterms:modified>
</cp:coreProperties>
</file>