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79" r:id="rId25"/>
    <p:sldId id="278" r:id="rId2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17-Sep-21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u="heavy">
                <a:solidFill>
                  <a:srgbClr val="40749B"/>
                </a:solidFill>
                <a:latin typeface="Comic Sans MS"/>
                <a:cs typeface="Comic Sans MS"/>
              </a:defRPr>
            </a:lvl1pPr>
          </a:lstStyle>
          <a:p>
            <a:endParaRPr/>
          </a:p>
        </p:txBody>
      </p:sp>
      <p:sp>
        <p:nvSpPr>
          <p:cNvPr id="3" name="Holder 3"/>
          <p:cNvSpPr>
            <a:spLocks noGrp="1"/>
          </p:cNvSpPr>
          <p:nvPr>
            <p:ph type="body" idx="1"/>
          </p:nvPr>
        </p:nvSpPr>
        <p:spPr/>
        <p:txBody>
          <a:bodyPr lIns="0" tIns="0" rIns="0" bIns="0"/>
          <a:lstStyle>
            <a:lvl1pPr>
              <a:defRPr sz="2800" b="0" i="0">
                <a:solidFill>
                  <a:srgbClr val="31521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17-Sep-21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u="heavy">
                <a:solidFill>
                  <a:srgbClr val="40749B"/>
                </a:solidFill>
                <a:latin typeface="Comic Sans MS"/>
                <a:cs typeface="Comic Sans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17-Sep-21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u="heavy">
                <a:solidFill>
                  <a:srgbClr val="40749B"/>
                </a:solidFill>
                <a:latin typeface="Comic Sans MS"/>
                <a:cs typeface="Comic Sans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17-Sep-21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0"/>
            <a:ext cx="7162800" cy="6858000"/>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1143000" y="0"/>
            <a:ext cx="8001000" cy="6858000"/>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627887" y="6068567"/>
            <a:ext cx="7923275" cy="539496"/>
          </a:xfrm>
          <a:prstGeom prst="rect">
            <a:avLst/>
          </a:prstGeom>
          <a:blipFill>
            <a:blip r:embed="rId5" cstate="print"/>
            <a:stretch>
              <a:fillRect/>
            </a:stretch>
          </a:blipFill>
        </p:spPr>
        <p:txBody>
          <a:bodyPr wrap="square" lIns="0" tIns="0" rIns="0" bIns="0" rtlCol="0"/>
          <a:lstStyle/>
          <a:p>
            <a:endParaRPr/>
          </a:p>
        </p:txBody>
      </p:sp>
      <p:sp>
        <p:nvSpPr>
          <p:cNvPr id="20" name="bg object 20"/>
          <p:cNvSpPr/>
          <p:nvPr/>
        </p:nvSpPr>
        <p:spPr>
          <a:xfrm>
            <a:off x="627887" y="522731"/>
            <a:ext cx="7903463" cy="5922264"/>
          </a:xfrm>
          <a:prstGeom prst="rect">
            <a:avLst/>
          </a:prstGeom>
          <a:blipFill>
            <a:blip r:embed="rId6" cstate="print"/>
            <a:stretch>
              <a:fillRect/>
            </a:stretch>
          </a:blipFill>
        </p:spPr>
        <p:txBody>
          <a:bodyPr wrap="square" lIns="0" tIns="0" rIns="0" bIns="0" rtlCol="0"/>
          <a:lstStyle/>
          <a:p>
            <a:endParaRPr/>
          </a:p>
        </p:txBody>
      </p:sp>
      <p:sp>
        <p:nvSpPr>
          <p:cNvPr id="21" name="bg object 21"/>
          <p:cNvSpPr/>
          <p:nvPr/>
        </p:nvSpPr>
        <p:spPr>
          <a:xfrm>
            <a:off x="731519" y="576071"/>
            <a:ext cx="7696200" cy="5715000"/>
          </a:xfrm>
          <a:custGeom>
            <a:avLst/>
            <a:gdLst/>
            <a:ahLst/>
            <a:cxnLst/>
            <a:rect l="l" t="t" r="r" b="b"/>
            <a:pathLst>
              <a:path w="7696200" h="5715000">
                <a:moveTo>
                  <a:pt x="7696200" y="0"/>
                </a:moveTo>
                <a:lnTo>
                  <a:pt x="0" y="0"/>
                </a:lnTo>
                <a:lnTo>
                  <a:pt x="0" y="5715000"/>
                </a:lnTo>
                <a:lnTo>
                  <a:pt x="7696200" y="5715000"/>
                </a:lnTo>
                <a:lnTo>
                  <a:pt x="7696200" y="0"/>
                </a:lnTo>
                <a:close/>
              </a:path>
            </a:pathLst>
          </a:custGeom>
          <a:solidFill>
            <a:srgbClr val="FFFFFF"/>
          </a:solidFill>
        </p:spPr>
        <p:txBody>
          <a:bodyPr wrap="square" lIns="0" tIns="0" rIns="0" bIns="0" rtlCol="0"/>
          <a:lstStyle/>
          <a:p>
            <a:endParaRPr/>
          </a:p>
        </p:txBody>
      </p:sp>
      <p:sp>
        <p:nvSpPr>
          <p:cNvPr id="22" name="bg object 22"/>
          <p:cNvSpPr/>
          <p:nvPr/>
        </p:nvSpPr>
        <p:spPr>
          <a:xfrm>
            <a:off x="627887" y="522731"/>
            <a:ext cx="7903463" cy="5922264"/>
          </a:xfrm>
          <a:prstGeom prst="rect">
            <a:avLst/>
          </a:prstGeom>
          <a:blipFill>
            <a:blip r:embed="rId7" cstate="print"/>
            <a:stretch>
              <a:fillRect/>
            </a:stretch>
          </a:blipFill>
        </p:spPr>
        <p:txBody>
          <a:bodyPr wrap="square" lIns="0" tIns="0" rIns="0" bIns="0" rtlCol="0"/>
          <a:lstStyle/>
          <a:p>
            <a:endParaRPr/>
          </a:p>
        </p:txBody>
      </p:sp>
      <p:sp>
        <p:nvSpPr>
          <p:cNvPr id="23" name="bg object 23"/>
          <p:cNvSpPr/>
          <p:nvPr/>
        </p:nvSpPr>
        <p:spPr>
          <a:xfrm>
            <a:off x="731519" y="576071"/>
            <a:ext cx="7696200" cy="5715000"/>
          </a:xfrm>
          <a:prstGeom prst="rect">
            <a:avLst/>
          </a:prstGeom>
          <a:blipFill>
            <a:blip r:embed="rId8" cstate="print"/>
            <a:stretch>
              <a:fillRect/>
            </a:stretch>
          </a:blipFill>
        </p:spPr>
        <p:txBody>
          <a:bodyPr wrap="square" lIns="0" tIns="0" rIns="0" bIns="0" rtlCol="0"/>
          <a:lstStyle/>
          <a:p>
            <a:endParaRPr/>
          </a:p>
        </p:txBody>
      </p:sp>
      <p:sp>
        <p:nvSpPr>
          <p:cNvPr id="24" name="bg object 24"/>
          <p:cNvSpPr/>
          <p:nvPr/>
        </p:nvSpPr>
        <p:spPr>
          <a:xfrm>
            <a:off x="452983" y="182397"/>
            <a:ext cx="749325" cy="749325"/>
          </a:xfrm>
          <a:prstGeom prst="rect">
            <a:avLst/>
          </a:prstGeom>
          <a:blipFill>
            <a:blip r:embed="rId9" cstate="print"/>
            <a:stretch>
              <a:fillRect/>
            </a:stretch>
          </a:blipFill>
        </p:spPr>
        <p:txBody>
          <a:bodyPr wrap="square" lIns="0" tIns="0" rIns="0" bIns="0" rtlCol="0"/>
          <a:lstStyle/>
          <a:p>
            <a:endParaRPr/>
          </a:p>
        </p:txBody>
      </p:sp>
      <p:sp>
        <p:nvSpPr>
          <p:cNvPr id="25" name="bg object 25"/>
          <p:cNvSpPr/>
          <p:nvPr/>
        </p:nvSpPr>
        <p:spPr>
          <a:xfrm>
            <a:off x="8030210" y="213398"/>
            <a:ext cx="736536" cy="736536"/>
          </a:xfrm>
          <a:prstGeom prst="rect">
            <a:avLst/>
          </a:prstGeom>
          <a:blipFill>
            <a:blip r:embed="rId10" cstate="print"/>
            <a:stretch>
              <a:fillRect/>
            </a:stretch>
          </a:blipFill>
        </p:spPr>
        <p:txBody>
          <a:bodyPr wrap="square" lIns="0" tIns="0" rIns="0" bIns="0" rtlCol="0"/>
          <a:lstStyle/>
          <a:p>
            <a:endParaRPr/>
          </a:p>
        </p:txBody>
      </p:sp>
      <p:sp>
        <p:nvSpPr>
          <p:cNvPr id="26" name="bg object 26"/>
          <p:cNvSpPr/>
          <p:nvPr/>
        </p:nvSpPr>
        <p:spPr>
          <a:xfrm>
            <a:off x="972311" y="693419"/>
            <a:ext cx="7287768" cy="5471160"/>
          </a:xfrm>
          <a:prstGeom prst="rect">
            <a:avLst/>
          </a:prstGeom>
          <a:blipFill>
            <a:blip r:embed="rId11"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17-Sep-21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jp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7998"/>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0"/>
            <a:ext cx="7162800" cy="6858000"/>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1143000" y="0"/>
            <a:ext cx="8001000" cy="6858000"/>
          </a:xfrm>
          <a:prstGeom prst="rect">
            <a:avLst/>
          </a:prstGeom>
          <a:blipFill>
            <a:blip r:embed="rId9" cstate="print"/>
            <a:stretch>
              <a:fillRect/>
            </a:stretch>
          </a:blipFill>
        </p:spPr>
        <p:txBody>
          <a:bodyPr wrap="square" lIns="0" tIns="0" rIns="0" bIns="0" rtlCol="0"/>
          <a:lstStyle/>
          <a:p>
            <a:endParaRPr/>
          </a:p>
        </p:txBody>
      </p:sp>
      <p:sp>
        <p:nvSpPr>
          <p:cNvPr id="19" name="bg object 19"/>
          <p:cNvSpPr/>
          <p:nvPr/>
        </p:nvSpPr>
        <p:spPr>
          <a:xfrm>
            <a:off x="627887" y="6068567"/>
            <a:ext cx="7923275" cy="539496"/>
          </a:xfrm>
          <a:prstGeom prst="rect">
            <a:avLst/>
          </a:prstGeom>
          <a:blipFill>
            <a:blip r:embed="rId10" cstate="print"/>
            <a:stretch>
              <a:fillRect/>
            </a:stretch>
          </a:blipFill>
        </p:spPr>
        <p:txBody>
          <a:bodyPr wrap="square" lIns="0" tIns="0" rIns="0" bIns="0" rtlCol="0"/>
          <a:lstStyle/>
          <a:p>
            <a:endParaRPr/>
          </a:p>
        </p:txBody>
      </p:sp>
      <p:sp>
        <p:nvSpPr>
          <p:cNvPr id="20" name="bg object 20"/>
          <p:cNvSpPr/>
          <p:nvPr/>
        </p:nvSpPr>
        <p:spPr>
          <a:xfrm>
            <a:off x="627887" y="522731"/>
            <a:ext cx="7903463" cy="5922264"/>
          </a:xfrm>
          <a:prstGeom prst="rect">
            <a:avLst/>
          </a:prstGeom>
          <a:blipFill>
            <a:blip r:embed="rId11" cstate="print"/>
            <a:stretch>
              <a:fillRect/>
            </a:stretch>
          </a:blipFill>
        </p:spPr>
        <p:txBody>
          <a:bodyPr wrap="square" lIns="0" tIns="0" rIns="0" bIns="0" rtlCol="0"/>
          <a:lstStyle/>
          <a:p>
            <a:endParaRPr/>
          </a:p>
        </p:txBody>
      </p:sp>
      <p:sp>
        <p:nvSpPr>
          <p:cNvPr id="21" name="bg object 21"/>
          <p:cNvSpPr/>
          <p:nvPr/>
        </p:nvSpPr>
        <p:spPr>
          <a:xfrm>
            <a:off x="731519" y="576071"/>
            <a:ext cx="7696200" cy="5715000"/>
          </a:xfrm>
          <a:custGeom>
            <a:avLst/>
            <a:gdLst/>
            <a:ahLst/>
            <a:cxnLst/>
            <a:rect l="l" t="t" r="r" b="b"/>
            <a:pathLst>
              <a:path w="7696200" h="5715000">
                <a:moveTo>
                  <a:pt x="7696200" y="0"/>
                </a:moveTo>
                <a:lnTo>
                  <a:pt x="0" y="0"/>
                </a:lnTo>
                <a:lnTo>
                  <a:pt x="0" y="5715000"/>
                </a:lnTo>
                <a:lnTo>
                  <a:pt x="7696200" y="5715000"/>
                </a:lnTo>
                <a:lnTo>
                  <a:pt x="7696200" y="0"/>
                </a:lnTo>
                <a:close/>
              </a:path>
            </a:pathLst>
          </a:custGeom>
          <a:solidFill>
            <a:srgbClr val="FFFFFF"/>
          </a:solidFill>
        </p:spPr>
        <p:txBody>
          <a:bodyPr wrap="square" lIns="0" tIns="0" rIns="0" bIns="0" rtlCol="0"/>
          <a:lstStyle/>
          <a:p>
            <a:endParaRPr/>
          </a:p>
        </p:txBody>
      </p:sp>
      <p:sp>
        <p:nvSpPr>
          <p:cNvPr id="22" name="bg object 22"/>
          <p:cNvSpPr/>
          <p:nvPr/>
        </p:nvSpPr>
        <p:spPr>
          <a:xfrm>
            <a:off x="627887" y="522731"/>
            <a:ext cx="7903463" cy="5922264"/>
          </a:xfrm>
          <a:prstGeom prst="rect">
            <a:avLst/>
          </a:prstGeom>
          <a:blipFill>
            <a:blip r:embed="rId12" cstate="print"/>
            <a:stretch>
              <a:fillRect/>
            </a:stretch>
          </a:blipFill>
        </p:spPr>
        <p:txBody>
          <a:bodyPr wrap="square" lIns="0" tIns="0" rIns="0" bIns="0" rtlCol="0"/>
          <a:lstStyle/>
          <a:p>
            <a:endParaRPr/>
          </a:p>
        </p:txBody>
      </p:sp>
      <p:sp>
        <p:nvSpPr>
          <p:cNvPr id="23" name="bg object 23"/>
          <p:cNvSpPr/>
          <p:nvPr/>
        </p:nvSpPr>
        <p:spPr>
          <a:xfrm>
            <a:off x="731519" y="576071"/>
            <a:ext cx="7696200" cy="5715000"/>
          </a:xfrm>
          <a:prstGeom prst="rect">
            <a:avLst/>
          </a:prstGeom>
          <a:blipFill>
            <a:blip r:embed="rId13" cstate="print"/>
            <a:stretch>
              <a:fillRect/>
            </a:stretch>
          </a:blipFill>
        </p:spPr>
        <p:txBody>
          <a:bodyPr wrap="square" lIns="0" tIns="0" rIns="0" bIns="0" rtlCol="0"/>
          <a:lstStyle/>
          <a:p>
            <a:endParaRPr/>
          </a:p>
        </p:txBody>
      </p:sp>
      <p:sp>
        <p:nvSpPr>
          <p:cNvPr id="24" name="bg object 24"/>
          <p:cNvSpPr/>
          <p:nvPr/>
        </p:nvSpPr>
        <p:spPr>
          <a:xfrm>
            <a:off x="452983" y="182397"/>
            <a:ext cx="749325" cy="749325"/>
          </a:xfrm>
          <a:prstGeom prst="rect">
            <a:avLst/>
          </a:prstGeom>
          <a:blipFill>
            <a:blip r:embed="rId14" cstate="print"/>
            <a:stretch>
              <a:fillRect/>
            </a:stretch>
          </a:blipFill>
        </p:spPr>
        <p:txBody>
          <a:bodyPr wrap="square" lIns="0" tIns="0" rIns="0" bIns="0" rtlCol="0"/>
          <a:lstStyle/>
          <a:p>
            <a:endParaRPr/>
          </a:p>
        </p:txBody>
      </p:sp>
      <p:sp>
        <p:nvSpPr>
          <p:cNvPr id="25" name="bg object 25"/>
          <p:cNvSpPr/>
          <p:nvPr/>
        </p:nvSpPr>
        <p:spPr>
          <a:xfrm>
            <a:off x="8030210" y="213398"/>
            <a:ext cx="736536" cy="736536"/>
          </a:xfrm>
          <a:prstGeom prst="rect">
            <a:avLst/>
          </a:prstGeom>
          <a:blipFill>
            <a:blip r:embed="rId15" cstate="print"/>
            <a:stretch>
              <a:fillRect/>
            </a:stretch>
          </a:blipFill>
        </p:spPr>
        <p:txBody>
          <a:bodyPr wrap="square" lIns="0" tIns="0" rIns="0" bIns="0" rtlCol="0"/>
          <a:lstStyle/>
          <a:p>
            <a:endParaRPr/>
          </a:p>
        </p:txBody>
      </p:sp>
      <p:sp>
        <p:nvSpPr>
          <p:cNvPr id="2" name="Holder 2"/>
          <p:cNvSpPr>
            <a:spLocks noGrp="1"/>
          </p:cNvSpPr>
          <p:nvPr>
            <p:ph type="title"/>
          </p:nvPr>
        </p:nvSpPr>
        <p:spPr>
          <a:xfrm>
            <a:off x="1246733" y="739216"/>
            <a:ext cx="6127115" cy="1245235"/>
          </a:xfrm>
          <a:prstGeom prst="rect">
            <a:avLst/>
          </a:prstGeom>
        </p:spPr>
        <p:txBody>
          <a:bodyPr wrap="square" lIns="0" tIns="0" rIns="0" bIns="0">
            <a:spAutoFit/>
          </a:bodyPr>
          <a:lstStyle>
            <a:lvl1pPr>
              <a:defRPr sz="2800" b="0" i="0" u="heavy">
                <a:solidFill>
                  <a:srgbClr val="40749B"/>
                </a:solidFill>
                <a:latin typeface="Comic Sans MS"/>
                <a:cs typeface="Comic Sans MS"/>
              </a:defRPr>
            </a:lvl1pPr>
          </a:lstStyle>
          <a:p>
            <a:endParaRPr/>
          </a:p>
        </p:txBody>
      </p:sp>
      <p:sp>
        <p:nvSpPr>
          <p:cNvPr id="3" name="Holder 3"/>
          <p:cNvSpPr>
            <a:spLocks noGrp="1"/>
          </p:cNvSpPr>
          <p:nvPr>
            <p:ph type="body" idx="1"/>
          </p:nvPr>
        </p:nvSpPr>
        <p:spPr>
          <a:xfrm>
            <a:off x="1338452" y="1829561"/>
            <a:ext cx="6036309" cy="3609975"/>
          </a:xfrm>
          <a:prstGeom prst="rect">
            <a:avLst/>
          </a:prstGeom>
        </p:spPr>
        <p:txBody>
          <a:bodyPr wrap="square" lIns="0" tIns="0" rIns="0" bIns="0">
            <a:spAutoFit/>
          </a:bodyPr>
          <a:lstStyle>
            <a:lvl1pPr>
              <a:defRPr sz="2800" b="0" i="0">
                <a:solidFill>
                  <a:srgbClr val="31521D"/>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17-Sep-21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87195" y="888491"/>
            <a:ext cx="6553200" cy="496366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130679" y="2718003"/>
            <a:ext cx="3701415" cy="1245870"/>
          </a:xfrm>
          <a:prstGeom prst="rect">
            <a:avLst/>
          </a:prstGeom>
        </p:spPr>
        <p:txBody>
          <a:bodyPr vert="horz" wrap="square" lIns="0" tIns="13335" rIns="0" bIns="0" rtlCol="0">
            <a:spAutoFit/>
          </a:bodyPr>
          <a:lstStyle/>
          <a:p>
            <a:pPr marL="12700">
              <a:lnSpc>
                <a:spcPct val="100000"/>
              </a:lnSpc>
              <a:spcBef>
                <a:spcPts val="105"/>
              </a:spcBef>
            </a:pPr>
            <a:r>
              <a:rPr lang="en-US" sz="8000" u="none" spc="-1775" dirty="0" smtClean="0">
                <a:solidFill>
                  <a:srgbClr val="C50FA2"/>
                </a:solidFill>
                <a:latin typeface="Arial"/>
                <a:cs typeface="Arial"/>
              </a:rPr>
              <a:t>Programming</a:t>
            </a:r>
            <a:endParaRPr sz="8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16610" rIns="0" bIns="0" rtlCol="0">
            <a:spAutoFit/>
          </a:bodyPr>
          <a:lstStyle/>
          <a:p>
            <a:pPr marL="2559685" marR="5080" indent="-2063750">
              <a:lnSpc>
                <a:spcPct val="100000"/>
              </a:lnSpc>
              <a:spcBef>
                <a:spcPts val="100"/>
              </a:spcBef>
            </a:pPr>
            <a:r>
              <a:rPr sz="2400" dirty="0"/>
              <a:t>Flow</a:t>
            </a:r>
            <a:r>
              <a:rPr sz="2400" u="none" dirty="0"/>
              <a:t> </a:t>
            </a:r>
            <a:r>
              <a:rPr sz="2400" spc="-5" dirty="0"/>
              <a:t>of</a:t>
            </a:r>
            <a:r>
              <a:rPr sz="2400" u="none" spc="-5" dirty="0"/>
              <a:t> </a:t>
            </a:r>
            <a:r>
              <a:rPr sz="2400" spc="-5" dirty="0"/>
              <a:t>representation</a:t>
            </a:r>
            <a:r>
              <a:rPr sz="2400" u="none" spc="-5" dirty="0"/>
              <a:t> </a:t>
            </a:r>
            <a:r>
              <a:rPr sz="2400" dirty="0"/>
              <a:t>using</a:t>
            </a:r>
            <a:r>
              <a:rPr sz="2400" u="none" dirty="0"/>
              <a:t> </a:t>
            </a:r>
            <a:r>
              <a:rPr sz="2400" spc="-5" dirty="0"/>
              <a:t>assembly </a:t>
            </a:r>
            <a:r>
              <a:rPr sz="2400" u="none" spc="-5" dirty="0"/>
              <a:t> </a:t>
            </a:r>
            <a:r>
              <a:rPr sz="2400" dirty="0"/>
              <a:t>language:</a:t>
            </a:r>
            <a:endParaRPr sz="2400"/>
          </a:p>
        </p:txBody>
      </p:sp>
      <p:pic>
        <p:nvPicPr>
          <p:cNvPr id="4" name="Picture 3"/>
          <p:cNvPicPr>
            <a:picLocks noChangeAspect="1"/>
          </p:cNvPicPr>
          <p:nvPr/>
        </p:nvPicPr>
        <p:blipFill>
          <a:blip r:embed="rId2"/>
          <a:stretch>
            <a:fillRect/>
          </a:stretch>
        </p:blipFill>
        <p:spPr>
          <a:xfrm>
            <a:off x="1524000" y="1984451"/>
            <a:ext cx="6410754" cy="38528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838200"/>
            <a:ext cx="7315199" cy="627736"/>
          </a:xfrm>
          <a:prstGeom prst="rect">
            <a:avLst/>
          </a:prstGeom>
        </p:spPr>
        <p:txBody>
          <a:bodyPr vert="horz" wrap="square" lIns="0" tIns="12065" rIns="0" bIns="0" rtlCol="0">
            <a:spAutoFit/>
          </a:bodyPr>
          <a:lstStyle/>
          <a:p>
            <a:pPr marL="2701290" marR="5080" indent="-2689225">
              <a:lnSpc>
                <a:spcPct val="100000"/>
              </a:lnSpc>
              <a:spcBef>
                <a:spcPts val="95"/>
              </a:spcBef>
            </a:pPr>
            <a:r>
              <a:rPr sz="4000" spc="-10" dirty="0"/>
              <a:t>High-level</a:t>
            </a:r>
            <a:r>
              <a:rPr sz="4000" u="none" spc="-10" dirty="0"/>
              <a:t> </a:t>
            </a:r>
            <a:r>
              <a:rPr sz="4000" spc="-10" dirty="0"/>
              <a:t>language(1964- </a:t>
            </a:r>
            <a:r>
              <a:rPr sz="4000" u="none" spc="-10" dirty="0"/>
              <a:t> </a:t>
            </a:r>
            <a:r>
              <a:rPr sz="4000" spc="-10" dirty="0"/>
              <a:t>71)</a:t>
            </a:r>
            <a:endParaRPr sz="4000" dirty="0"/>
          </a:p>
        </p:txBody>
      </p:sp>
      <p:sp>
        <p:nvSpPr>
          <p:cNvPr id="3" name="object 3"/>
          <p:cNvSpPr txBox="1">
            <a:spLocks noGrp="1"/>
          </p:cNvSpPr>
          <p:nvPr>
            <p:ph type="body" idx="1"/>
          </p:nvPr>
        </p:nvSpPr>
        <p:spPr>
          <a:prstGeom prst="rect">
            <a:avLst/>
          </a:prstGeom>
        </p:spPr>
        <p:txBody>
          <a:bodyPr vert="horz" wrap="square" lIns="0" tIns="12065" rIns="0" bIns="0" rtlCol="0">
            <a:spAutoFit/>
          </a:bodyPr>
          <a:lstStyle/>
          <a:p>
            <a:pPr marL="286385" marR="5080" indent="-274320">
              <a:lnSpc>
                <a:spcPct val="100000"/>
              </a:lnSpc>
              <a:spcBef>
                <a:spcPts val="95"/>
              </a:spcBef>
              <a:buClr>
                <a:srgbClr val="40749B"/>
              </a:buClr>
              <a:buSzPct val="83928"/>
              <a:buFont typeface="Wingdings"/>
              <a:buChar char=""/>
              <a:tabLst>
                <a:tab pos="287020" algn="l"/>
              </a:tabLst>
            </a:pPr>
            <a:r>
              <a:rPr spc="-215" dirty="0"/>
              <a:t>A </a:t>
            </a:r>
            <a:r>
              <a:rPr spc="-110" dirty="0"/>
              <a:t>programming </a:t>
            </a:r>
            <a:r>
              <a:rPr spc="-145" dirty="0"/>
              <a:t>language </a:t>
            </a:r>
            <a:r>
              <a:rPr spc="-40" dirty="0"/>
              <a:t>that </a:t>
            </a:r>
            <a:r>
              <a:rPr spc="-130" dirty="0"/>
              <a:t>provides  </a:t>
            </a:r>
            <a:r>
              <a:rPr spc="-145" dirty="0"/>
              <a:t>statements</a:t>
            </a:r>
            <a:r>
              <a:rPr spc="-190" dirty="0"/>
              <a:t> </a:t>
            </a:r>
            <a:r>
              <a:rPr spc="-40" dirty="0"/>
              <a:t>that</a:t>
            </a:r>
            <a:r>
              <a:rPr spc="-200" dirty="0"/>
              <a:t> </a:t>
            </a:r>
            <a:r>
              <a:rPr spc="-150" dirty="0"/>
              <a:t>are</a:t>
            </a:r>
            <a:r>
              <a:rPr spc="-200" dirty="0"/>
              <a:t> </a:t>
            </a:r>
            <a:r>
              <a:rPr spc="-145" dirty="0"/>
              <a:t>closer</a:t>
            </a:r>
            <a:r>
              <a:rPr spc="-204" dirty="0"/>
              <a:t> </a:t>
            </a:r>
            <a:r>
              <a:rPr spc="10" dirty="0"/>
              <a:t>to</a:t>
            </a:r>
            <a:r>
              <a:rPr spc="-200" dirty="0"/>
              <a:t> </a:t>
            </a:r>
            <a:r>
              <a:rPr spc="-75" dirty="0"/>
              <a:t>the</a:t>
            </a:r>
            <a:r>
              <a:rPr spc="-215" dirty="0"/>
              <a:t> </a:t>
            </a:r>
            <a:r>
              <a:rPr spc="-225" dirty="0"/>
              <a:t>way</a:t>
            </a:r>
            <a:r>
              <a:rPr spc="-210" dirty="0"/>
              <a:t> </a:t>
            </a:r>
            <a:r>
              <a:rPr spc="-75" dirty="0"/>
              <a:t>the  </a:t>
            </a:r>
            <a:r>
              <a:rPr spc="-225" dirty="0"/>
              <a:t>humans </a:t>
            </a:r>
            <a:r>
              <a:rPr spc="-180" dirty="0"/>
              <a:t>solve </a:t>
            </a:r>
            <a:r>
              <a:rPr spc="-135" dirty="0"/>
              <a:t>problems </a:t>
            </a:r>
            <a:r>
              <a:rPr spc="-110" dirty="0"/>
              <a:t>than </a:t>
            </a:r>
            <a:r>
              <a:rPr spc="-220" dirty="0"/>
              <a:t>assembly  </a:t>
            </a:r>
            <a:r>
              <a:rPr spc="-150" dirty="0"/>
              <a:t>language.</a:t>
            </a:r>
          </a:p>
          <a:p>
            <a:pPr marL="286385" marR="1586230" indent="-274320">
              <a:lnSpc>
                <a:spcPct val="100000"/>
              </a:lnSpc>
              <a:spcBef>
                <a:spcPts val="675"/>
              </a:spcBef>
              <a:buClr>
                <a:srgbClr val="40749B"/>
              </a:buClr>
              <a:buSzPct val="83928"/>
              <a:buFont typeface="Wingdings"/>
              <a:buChar char=""/>
              <a:tabLst>
                <a:tab pos="360680" algn="l"/>
              </a:tabLst>
            </a:pPr>
            <a:r>
              <a:rPr dirty="0">
                <a:solidFill>
                  <a:srgbClr val="000000"/>
                </a:solidFill>
              </a:rPr>
              <a:t>	</a:t>
            </a:r>
            <a:r>
              <a:rPr spc="-235" dirty="0"/>
              <a:t>Examples </a:t>
            </a:r>
            <a:r>
              <a:rPr spc="-165" dirty="0"/>
              <a:t>: </a:t>
            </a:r>
            <a:r>
              <a:rPr spc="-315" dirty="0"/>
              <a:t>COBAL </a:t>
            </a:r>
            <a:r>
              <a:rPr spc="-140" dirty="0"/>
              <a:t>, </a:t>
            </a:r>
            <a:r>
              <a:rPr spc="-360" dirty="0"/>
              <a:t>PASCAL </a:t>
            </a:r>
            <a:r>
              <a:rPr spc="-140" dirty="0"/>
              <a:t>,  </a:t>
            </a:r>
            <a:r>
              <a:rPr spc="-305" dirty="0"/>
              <a:t>FORTRAN, </a:t>
            </a:r>
            <a:r>
              <a:rPr spc="-254" dirty="0"/>
              <a:t>C, </a:t>
            </a:r>
            <a:r>
              <a:rPr spc="-270" dirty="0"/>
              <a:t>C++</a:t>
            </a:r>
            <a:r>
              <a:rPr spc="-50" dirty="0"/>
              <a:t> </a:t>
            </a:r>
            <a:r>
              <a:rPr spc="-370" dirty="0"/>
              <a:t>Etc…</a:t>
            </a:r>
          </a:p>
          <a:p>
            <a:pPr marL="286385" marR="332105" indent="-274320">
              <a:lnSpc>
                <a:spcPct val="100000"/>
              </a:lnSpc>
              <a:spcBef>
                <a:spcPts val="675"/>
              </a:spcBef>
              <a:buClr>
                <a:srgbClr val="40749B"/>
              </a:buClr>
              <a:buSzPct val="83928"/>
              <a:buFont typeface="Wingdings"/>
              <a:buChar char=""/>
              <a:tabLst>
                <a:tab pos="287020" algn="l"/>
              </a:tabLst>
            </a:pPr>
            <a:r>
              <a:rPr spc="-229" dirty="0"/>
              <a:t>The </a:t>
            </a:r>
            <a:r>
              <a:rPr spc="-180" dirty="0"/>
              <a:t>source </a:t>
            </a:r>
            <a:r>
              <a:rPr spc="-135" dirty="0"/>
              <a:t>code </a:t>
            </a:r>
            <a:r>
              <a:rPr spc="-170" dirty="0"/>
              <a:t>must </a:t>
            </a:r>
            <a:r>
              <a:rPr spc="-145" dirty="0"/>
              <a:t>be </a:t>
            </a:r>
            <a:r>
              <a:rPr spc="-80" dirty="0"/>
              <a:t>compiling</a:t>
            </a:r>
            <a:r>
              <a:rPr spc="-330" dirty="0"/>
              <a:t> </a:t>
            </a:r>
            <a:r>
              <a:rPr spc="-165" dirty="0"/>
              <a:t>by  </a:t>
            </a:r>
            <a:r>
              <a:rPr spc="-155" dirty="0"/>
              <a:t>using</a:t>
            </a:r>
            <a:r>
              <a:rPr spc="-185" dirty="0"/>
              <a:t> </a:t>
            </a:r>
            <a:r>
              <a:rPr b="1" spc="-235" dirty="0">
                <a:latin typeface="Arial"/>
                <a:cs typeface="Arial"/>
              </a:rPr>
              <a:t>‘compiler’.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1914" y="1115313"/>
            <a:ext cx="2911475" cy="635000"/>
          </a:xfrm>
          <a:prstGeom prst="rect">
            <a:avLst/>
          </a:prstGeom>
        </p:spPr>
        <p:txBody>
          <a:bodyPr vert="horz" wrap="square" lIns="0" tIns="12065" rIns="0" bIns="0" rtlCol="0">
            <a:spAutoFit/>
          </a:bodyPr>
          <a:lstStyle/>
          <a:p>
            <a:pPr marL="12700">
              <a:lnSpc>
                <a:spcPct val="100000"/>
              </a:lnSpc>
              <a:spcBef>
                <a:spcPts val="95"/>
              </a:spcBef>
            </a:pPr>
            <a:r>
              <a:rPr sz="4000" spc="-10" dirty="0"/>
              <a:t>Advantages</a:t>
            </a:r>
            <a:r>
              <a:rPr sz="4000" u="none" spc="-10" dirty="0"/>
              <a:t>:</a:t>
            </a:r>
            <a:endParaRPr sz="4000"/>
          </a:p>
        </p:txBody>
      </p:sp>
      <p:sp>
        <p:nvSpPr>
          <p:cNvPr id="3" name="object 3"/>
          <p:cNvSpPr txBox="1"/>
          <p:nvPr/>
        </p:nvSpPr>
        <p:spPr>
          <a:xfrm>
            <a:off x="1410716" y="1671599"/>
            <a:ext cx="5954395" cy="3354704"/>
          </a:xfrm>
          <a:prstGeom prst="rect">
            <a:avLst/>
          </a:prstGeom>
        </p:spPr>
        <p:txBody>
          <a:bodyPr vert="horz" wrap="square" lIns="0" tIns="97790" rIns="0" bIns="0" rtlCol="0">
            <a:spAutoFit/>
          </a:bodyPr>
          <a:lstStyle/>
          <a:p>
            <a:pPr marL="287020" indent="-274320">
              <a:lnSpc>
                <a:spcPct val="100000"/>
              </a:lnSpc>
              <a:spcBef>
                <a:spcPts val="770"/>
              </a:spcBef>
              <a:buClr>
                <a:srgbClr val="40749B"/>
              </a:buClr>
              <a:buSzPct val="83928"/>
              <a:buFont typeface="Wingdings"/>
              <a:buChar char=""/>
              <a:tabLst>
                <a:tab pos="287020" algn="l"/>
              </a:tabLst>
            </a:pPr>
            <a:r>
              <a:rPr sz="2800" spc="50" dirty="0">
                <a:solidFill>
                  <a:srgbClr val="31521D"/>
                </a:solidFill>
                <a:latin typeface="Arial"/>
                <a:cs typeface="Arial"/>
              </a:rPr>
              <a:t>It </a:t>
            </a:r>
            <a:r>
              <a:rPr sz="2800" spc="-185" dirty="0">
                <a:solidFill>
                  <a:srgbClr val="31521D"/>
                </a:solidFill>
                <a:latin typeface="Arial"/>
                <a:cs typeface="Arial"/>
              </a:rPr>
              <a:t>is </a:t>
            </a:r>
            <a:r>
              <a:rPr sz="2800" spc="-250" dirty="0">
                <a:solidFill>
                  <a:srgbClr val="31521D"/>
                </a:solidFill>
                <a:latin typeface="Arial"/>
                <a:cs typeface="Arial"/>
              </a:rPr>
              <a:t>a </a:t>
            </a:r>
            <a:r>
              <a:rPr sz="2800" spc="-95" dirty="0">
                <a:solidFill>
                  <a:srgbClr val="31521D"/>
                </a:solidFill>
                <a:latin typeface="Arial"/>
                <a:cs typeface="Arial"/>
              </a:rPr>
              <a:t>user-friendly</a:t>
            </a:r>
            <a:r>
              <a:rPr sz="2800" spc="-420" dirty="0">
                <a:solidFill>
                  <a:srgbClr val="31521D"/>
                </a:solidFill>
                <a:latin typeface="Arial"/>
                <a:cs typeface="Arial"/>
              </a:rPr>
              <a:t> </a:t>
            </a:r>
            <a:r>
              <a:rPr sz="2800" spc="-150" dirty="0">
                <a:solidFill>
                  <a:srgbClr val="31521D"/>
                </a:solidFill>
                <a:latin typeface="Arial"/>
                <a:cs typeface="Arial"/>
              </a:rPr>
              <a:t>language.</a:t>
            </a:r>
            <a:endParaRPr sz="2800">
              <a:latin typeface="Arial"/>
              <a:cs typeface="Arial"/>
            </a:endParaRPr>
          </a:p>
          <a:p>
            <a:pPr marL="287020" marR="1598930" indent="-274320">
              <a:lnSpc>
                <a:spcPct val="100000"/>
              </a:lnSpc>
              <a:spcBef>
                <a:spcPts val="675"/>
              </a:spcBef>
              <a:buClr>
                <a:srgbClr val="40749B"/>
              </a:buClr>
              <a:buSzPct val="83928"/>
              <a:buFont typeface="Wingdings"/>
              <a:buChar char=""/>
              <a:tabLst>
                <a:tab pos="287020" algn="l"/>
              </a:tabLst>
            </a:pPr>
            <a:r>
              <a:rPr sz="2800" spc="-260" dirty="0">
                <a:solidFill>
                  <a:srgbClr val="31521D"/>
                </a:solidFill>
                <a:latin typeface="Arial"/>
                <a:cs typeface="Arial"/>
              </a:rPr>
              <a:t>These </a:t>
            </a:r>
            <a:r>
              <a:rPr sz="2800" spc="-155" dirty="0">
                <a:solidFill>
                  <a:srgbClr val="31521D"/>
                </a:solidFill>
                <a:latin typeface="Arial"/>
                <a:cs typeface="Arial"/>
              </a:rPr>
              <a:t>programs </a:t>
            </a:r>
            <a:r>
              <a:rPr sz="2800" spc="-150" dirty="0">
                <a:solidFill>
                  <a:srgbClr val="31521D"/>
                </a:solidFill>
                <a:latin typeface="Arial"/>
                <a:cs typeface="Arial"/>
              </a:rPr>
              <a:t>are</a:t>
            </a:r>
            <a:r>
              <a:rPr sz="2800" spc="-260" dirty="0">
                <a:solidFill>
                  <a:srgbClr val="31521D"/>
                </a:solidFill>
                <a:latin typeface="Arial"/>
                <a:cs typeface="Arial"/>
              </a:rPr>
              <a:t> </a:t>
            </a:r>
            <a:r>
              <a:rPr sz="2800" spc="-155" dirty="0">
                <a:solidFill>
                  <a:srgbClr val="31521D"/>
                </a:solidFill>
                <a:latin typeface="Arial"/>
                <a:cs typeface="Arial"/>
              </a:rPr>
              <a:t>machine  </a:t>
            </a:r>
            <a:r>
              <a:rPr sz="2800" spc="-105" dirty="0">
                <a:solidFill>
                  <a:srgbClr val="31521D"/>
                </a:solidFill>
                <a:latin typeface="Arial"/>
                <a:cs typeface="Arial"/>
              </a:rPr>
              <a:t>independent.</a:t>
            </a:r>
            <a:endParaRPr sz="2800">
              <a:latin typeface="Arial"/>
              <a:cs typeface="Arial"/>
            </a:endParaRPr>
          </a:p>
          <a:p>
            <a:pPr marL="287020" marR="5080" indent="-274320">
              <a:lnSpc>
                <a:spcPct val="100000"/>
              </a:lnSpc>
              <a:spcBef>
                <a:spcPts val="675"/>
              </a:spcBef>
              <a:buClr>
                <a:srgbClr val="40749B"/>
              </a:buClr>
              <a:buSzPct val="83928"/>
              <a:buFont typeface="Wingdings"/>
              <a:buChar char=""/>
              <a:tabLst>
                <a:tab pos="287020" algn="l"/>
              </a:tabLst>
            </a:pPr>
            <a:r>
              <a:rPr sz="2800" spc="25" dirty="0">
                <a:solidFill>
                  <a:srgbClr val="31521D"/>
                </a:solidFill>
                <a:latin typeface="Arial"/>
                <a:cs typeface="Arial"/>
              </a:rPr>
              <a:t>If</a:t>
            </a:r>
            <a:r>
              <a:rPr sz="2800" spc="-575" dirty="0">
                <a:solidFill>
                  <a:srgbClr val="31521D"/>
                </a:solidFill>
                <a:latin typeface="Arial"/>
                <a:cs typeface="Arial"/>
              </a:rPr>
              <a:t> </a:t>
            </a:r>
            <a:r>
              <a:rPr sz="2800" spc="-250" dirty="0">
                <a:solidFill>
                  <a:srgbClr val="31521D"/>
                </a:solidFill>
                <a:latin typeface="Arial"/>
                <a:cs typeface="Arial"/>
              </a:rPr>
              <a:t>a </a:t>
            </a:r>
            <a:r>
              <a:rPr sz="2800" spc="-114" dirty="0">
                <a:solidFill>
                  <a:srgbClr val="31521D"/>
                </a:solidFill>
                <a:latin typeface="Arial"/>
                <a:cs typeface="Arial"/>
              </a:rPr>
              <a:t>program </a:t>
            </a:r>
            <a:r>
              <a:rPr sz="2800" spc="-35" dirty="0">
                <a:solidFill>
                  <a:srgbClr val="31521D"/>
                </a:solidFill>
                <a:latin typeface="Arial"/>
                <a:cs typeface="Arial"/>
              </a:rPr>
              <a:t>written </a:t>
            </a:r>
            <a:r>
              <a:rPr sz="2800" spc="-75" dirty="0">
                <a:solidFill>
                  <a:srgbClr val="31521D"/>
                </a:solidFill>
                <a:latin typeface="Arial"/>
                <a:cs typeface="Arial"/>
              </a:rPr>
              <a:t>from </a:t>
            </a:r>
            <a:r>
              <a:rPr sz="2800" spc="-150" dirty="0">
                <a:solidFill>
                  <a:srgbClr val="31521D"/>
                </a:solidFill>
                <a:latin typeface="Arial"/>
                <a:cs typeface="Arial"/>
              </a:rPr>
              <a:t>one </a:t>
            </a:r>
            <a:r>
              <a:rPr sz="2800" spc="-105" dirty="0">
                <a:solidFill>
                  <a:srgbClr val="31521D"/>
                </a:solidFill>
                <a:latin typeface="Arial"/>
                <a:cs typeface="Arial"/>
              </a:rPr>
              <a:t>computer  </a:t>
            </a:r>
            <a:r>
              <a:rPr sz="2800" spc="-190" dirty="0">
                <a:solidFill>
                  <a:srgbClr val="31521D"/>
                </a:solidFill>
                <a:latin typeface="Arial"/>
                <a:cs typeface="Arial"/>
              </a:rPr>
              <a:t>we </a:t>
            </a:r>
            <a:r>
              <a:rPr sz="2800" spc="-195" dirty="0">
                <a:solidFill>
                  <a:srgbClr val="31521D"/>
                </a:solidFill>
                <a:latin typeface="Arial"/>
                <a:cs typeface="Arial"/>
              </a:rPr>
              <a:t>can </a:t>
            </a:r>
            <a:r>
              <a:rPr sz="2800" spc="-180" dirty="0">
                <a:solidFill>
                  <a:srgbClr val="31521D"/>
                </a:solidFill>
                <a:latin typeface="Arial"/>
                <a:cs typeface="Arial"/>
              </a:rPr>
              <a:t>also </a:t>
            </a:r>
            <a:r>
              <a:rPr sz="2800" spc="-254" dirty="0">
                <a:solidFill>
                  <a:srgbClr val="31521D"/>
                </a:solidFill>
                <a:latin typeface="Arial"/>
                <a:cs typeface="Arial"/>
              </a:rPr>
              <a:t>use </a:t>
            </a:r>
            <a:r>
              <a:rPr sz="2800" spc="-165" dirty="0">
                <a:solidFill>
                  <a:srgbClr val="31521D"/>
                </a:solidFill>
                <a:latin typeface="Arial"/>
                <a:cs typeface="Arial"/>
              </a:rPr>
              <a:t>by </a:t>
            </a:r>
            <a:r>
              <a:rPr sz="2800" spc="-70" dirty="0">
                <a:solidFill>
                  <a:srgbClr val="31521D"/>
                </a:solidFill>
                <a:latin typeface="Arial"/>
                <a:cs typeface="Arial"/>
              </a:rPr>
              <a:t>other</a:t>
            </a:r>
            <a:r>
              <a:rPr sz="2800" spc="-250" dirty="0">
                <a:solidFill>
                  <a:srgbClr val="31521D"/>
                </a:solidFill>
                <a:latin typeface="Arial"/>
                <a:cs typeface="Arial"/>
              </a:rPr>
              <a:t> </a:t>
            </a:r>
            <a:r>
              <a:rPr sz="2800" spc="-140" dirty="0">
                <a:solidFill>
                  <a:srgbClr val="31521D"/>
                </a:solidFill>
                <a:latin typeface="Arial"/>
                <a:cs typeface="Arial"/>
              </a:rPr>
              <a:t>computers.</a:t>
            </a:r>
            <a:endParaRPr sz="2800">
              <a:latin typeface="Arial"/>
              <a:cs typeface="Arial"/>
            </a:endParaRPr>
          </a:p>
          <a:p>
            <a:pPr marL="287020" marR="49530" indent="-274320">
              <a:lnSpc>
                <a:spcPct val="100000"/>
              </a:lnSpc>
              <a:spcBef>
                <a:spcPts val="670"/>
              </a:spcBef>
              <a:buClr>
                <a:srgbClr val="40749B"/>
              </a:buClr>
              <a:buSzPct val="83928"/>
              <a:buFont typeface="Wingdings"/>
              <a:buChar char=""/>
              <a:tabLst>
                <a:tab pos="287020" algn="l"/>
              </a:tabLst>
            </a:pPr>
            <a:r>
              <a:rPr sz="2800" spc="-229" dirty="0">
                <a:solidFill>
                  <a:srgbClr val="31521D"/>
                </a:solidFill>
                <a:latin typeface="Arial"/>
                <a:cs typeface="Arial"/>
              </a:rPr>
              <a:t>They </a:t>
            </a:r>
            <a:r>
              <a:rPr sz="2800" spc="-150" dirty="0">
                <a:solidFill>
                  <a:srgbClr val="31521D"/>
                </a:solidFill>
                <a:latin typeface="Arial"/>
                <a:cs typeface="Arial"/>
              </a:rPr>
              <a:t>are </a:t>
            </a:r>
            <a:r>
              <a:rPr sz="2800" spc="-275" dirty="0">
                <a:solidFill>
                  <a:srgbClr val="31521D"/>
                </a:solidFill>
                <a:latin typeface="Arial"/>
                <a:cs typeface="Arial"/>
              </a:rPr>
              <a:t>easy </a:t>
            </a:r>
            <a:r>
              <a:rPr sz="2800" spc="10" dirty="0">
                <a:solidFill>
                  <a:srgbClr val="31521D"/>
                </a:solidFill>
                <a:latin typeface="Arial"/>
                <a:cs typeface="Arial"/>
              </a:rPr>
              <a:t>to </a:t>
            </a:r>
            <a:r>
              <a:rPr sz="2800" spc="-120" dirty="0">
                <a:solidFill>
                  <a:srgbClr val="31521D"/>
                </a:solidFill>
                <a:latin typeface="Arial"/>
                <a:cs typeface="Arial"/>
              </a:rPr>
              <a:t>learn, </a:t>
            </a:r>
            <a:r>
              <a:rPr sz="2800" spc="-270" dirty="0">
                <a:solidFill>
                  <a:srgbClr val="31521D"/>
                </a:solidFill>
                <a:latin typeface="Arial"/>
                <a:cs typeface="Arial"/>
              </a:rPr>
              <a:t>easy </a:t>
            </a:r>
            <a:r>
              <a:rPr sz="2800" spc="10" dirty="0">
                <a:solidFill>
                  <a:srgbClr val="31521D"/>
                </a:solidFill>
                <a:latin typeface="Arial"/>
                <a:cs typeface="Arial"/>
              </a:rPr>
              <a:t>to</a:t>
            </a:r>
            <a:r>
              <a:rPr sz="2800" spc="-600" dirty="0">
                <a:solidFill>
                  <a:srgbClr val="31521D"/>
                </a:solidFill>
                <a:latin typeface="Arial"/>
                <a:cs typeface="Arial"/>
              </a:rPr>
              <a:t> </a:t>
            </a:r>
            <a:r>
              <a:rPr sz="2800" spc="-45" dirty="0">
                <a:solidFill>
                  <a:srgbClr val="31521D"/>
                </a:solidFill>
                <a:latin typeface="Arial"/>
                <a:cs typeface="Arial"/>
              </a:rPr>
              <a:t>write </a:t>
            </a:r>
            <a:r>
              <a:rPr sz="2800" spc="-160" dirty="0">
                <a:solidFill>
                  <a:srgbClr val="31521D"/>
                </a:solidFill>
                <a:latin typeface="Arial"/>
                <a:cs typeface="Arial"/>
              </a:rPr>
              <a:t>and  </a:t>
            </a:r>
            <a:r>
              <a:rPr sz="2800" spc="-275" dirty="0">
                <a:solidFill>
                  <a:srgbClr val="31521D"/>
                </a:solidFill>
                <a:latin typeface="Arial"/>
                <a:cs typeface="Arial"/>
              </a:rPr>
              <a:t>easy </a:t>
            </a:r>
            <a:r>
              <a:rPr sz="2800" spc="10" dirty="0">
                <a:solidFill>
                  <a:srgbClr val="31521D"/>
                </a:solidFill>
                <a:latin typeface="Arial"/>
                <a:cs typeface="Arial"/>
              </a:rPr>
              <a:t>to</a:t>
            </a:r>
            <a:r>
              <a:rPr sz="2800" spc="-140" dirty="0">
                <a:solidFill>
                  <a:srgbClr val="31521D"/>
                </a:solidFill>
                <a:latin typeface="Arial"/>
                <a:cs typeface="Arial"/>
              </a:rPr>
              <a:t> </a:t>
            </a:r>
            <a:r>
              <a:rPr sz="2800" spc="-150" dirty="0">
                <a:solidFill>
                  <a:srgbClr val="31521D"/>
                </a:solidFill>
                <a:latin typeface="Arial"/>
                <a:cs typeface="Arial"/>
              </a:rPr>
              <a:t>remember.</a:t>
            </a:r>
            <a:endParaRPr sz="28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6863" y="1124534"/>
            <a:ext cx="3556635" cy="635000"/>
          </a:xfrm>
          <a:prstGeom prst="rect">
            <a:avLst/>
          </a:prstGeom>
        </p:spPr>
        <p:txBody>
          <a:bodyPr vert="horz" wrap="square" lIns="0" tIns="12065" rIns="0" bIns="0" rtlCol="0">
            <a:spAutoFit/>
          </a:bodyPr>
          <a:lstStyle/>
          <a:p>
            <a:pPr marL="12700">
              <a:lnSpc>
                <a:spcPct val="100000"/>
              </a:lnSpc>
              <a:spcBef>
                <a:spcPts val="95"/>
              </a:spcBef>
            </a:pPr>
            <a:r>
              <a:rPr sz="4000" spc="-5" dirty="0"/>
              <a:t>Disadvantages</a:t>
            </a:r>
            <a:r>
              <a:rPr sz="4000" u="none" spc="-5" dirty="0"/>
              <a:t>:</a:t>
            </a:r>
            <a:endParaRPr sz="4000"/>
          </a:p>
        </p:txBody>
      </p:sp>
      <p:sp>
        <p:nvSpPr>
          <p:cNvPr id="3" name="object 3"/>
          <p:cNvSpPr txBox="1"/>
          <p:nvPr/>
        </p:nvSpPr>
        <p:spPr>
          <a:xfrm>
            <a:off x="1266571" y="1826132"/>
            <a:ext cx="5422265" cy="3695700"/>
          </a:xfrm>
          <a:prstGeom prst="rect">
            <a:avLst/>
          </a:prstGeom>
        </p:spPr>
        <p:txBody>
          <a:bodyPr vert="horz" wrap="square" lIns="0" tIns="12065" rIns="0" bIns="0" rtlCol="0">
            <a:spAutoFit/>
          </a:bodyPr>
          <a:lstStyle/>
          <a:p>
            <a:pPr marL="286385" marR="5080" indent="-274320">
              <a:lnSpc>
                <a:spcPct val="100000"/>
              </a:lnSpc>
              <a:spcBef>
                <a:spcPts val="95"/>
              </a:spcBef>
              <a:buClr>
                <a:srgbClr val="40749B"/>
              </a:buClr>
              <a:buSzPct val="83928"/>
              <a:buFont typeface="Wingdings"/>
              <a:buChar char=""/>
              <a:tabLst>
                <a:tab pos="287020" algn="l"/>
              </a:tabLst>
            </a:pPr>
            <a:r>
              <a:rPr sz="2800" spc="-229" dirty="0">
                <a:solidFill>
                  <a:srgbClr val="31521D"/>
                </a:solidFill>
                <a:latin typeface="Arial"/>
                <a:cs typeface="Arial"/>
              </a:rPr>
              <a:t>The </a:t>
            </a:r>
            <a:r>
              <a:rPr sz="2800" spc="-155" dirty="0">
                <a:solidFill>
                  <a:srgbClr val="31521D"/>
                </a:solidFill>
                <a:latin typeface="Arial"/>
                <a:cs typeface="Arial"/>
              </a:rPr>
              <a:t>programs </a:t>
            </a:r>
            <a:r>
              <a:rPr sz="2800" spc="-5" dirty="0">
                <a:solidFill>
                  <a:srgbClr val="31521D"/>
                </a:solidFill>
                <a:latin typeface="Arial"/>
                <a:cs typeface="Arial"/>
              </a:rPr>
              <a:t>will</a:t>
            </a:r>
            <a:r>
              <a:rPr sz="2800" spc="-565" dirty="0">
                <a:solidFill>
                  <a:srgbClr val="31521D"/>
                </a:solidFill>
                <a:latin typeface="Arial"/>
                <a:cs typeface="Arial"/>
              </a:rPr>
              <a:t> </a:t>
            </a:r>
            <a:r>
              <a:rPr sz="2800" spc="-105" dirty="0">
                <a:solidFill>
                  <a:srgbClr val="31521D"/>
                </a:solidFill>
                <a:latin typeface="Arial"/>
                <a:cs typeface="Arial"/>
              </a:rPr>
              <a:t>take </a:t>
            </a:r>
            <a:r>
              <a:rPr sz="2800" spc="-135" dirty="0">
                <a:solidFill>
                  <a:srgbClr val="31521D"/>
                </a:solidFill>
                <a:latin typeface="Arial"/>
                <a:cs typeface="Arial"/>
              </a:rPr>
              <a:t>more </a:t>
            </a:r>
            <a:r>
              <a:rPr sz="2800" spc="-55" dirty="0">
                <a:solidFill>
                  <a:srgbClr val="31521D"/>
                </a:solidFill>
                <a:latin typeface="Arial"/>
                <a:cs typeface="Arial"/>
              </a:rPr>
              <a:t>time </a:t>
            </a:r>
            <a:r>
              <a:rPr sz="2800" spc="5" dirty="0">
                <a:solidFill>
                  <a:srgbClr val="31521D"/>
                </a:solidFill>
                <a:latin typeface="Arial"/>
                <a:cs typeface="Arial"/>
              </a:rPr>
              <a:t>to  </a:t>
            </a:r>
            <a:r>
              <a:rPr sz="2800" spc="-130" dirty="0">
                <a:solidFill>
                  <a:srgbClr val="31521D"/>
                </a:solidFill>
                <a:latin typeface="Arial"/>
                <a:cs typeface="Arial"/>
              </a:rPr>
              <a:t>run.</a:t>
            </a:r>
            <a:endParaRPr sz="2800">
              <a:latin typeface="Arial"/>
              <a:cs typeface="Arial"/>
            </a:endParaRPr>
          </a:p>
          <a:p>
            <a:pPr marL="286385" marR="34925" indent="-274320">
              <a:lnSpc>
                <a:spcPct val="100000"/>
              </a:lnSpc>
              <a:spcBef>
                <a:spcPts val="670"/>
              </a:spcBef>
              <a:buClr>
                <a:srgbClr val="40749B"/>
              </a:buClr>
              <a:buSzPct val="83928"/>
              <a:buFont typeface="Wingdings"/>
              <a:buChar char=""/>
              <a:tabLst>
                <a:tab pos="360680" algn="l"/>
              </a:tabLst>
            </a:pPr>
            <a:r>
              <a:rPr dirty="0"/>
              <a:t>	</a:t>
            </a:r>
            <a:r>
              <a:rPr sz="2800" spc="-160" dirty="0">
                <a:solidFill>
                  <a:srgbClr val="31521D"/>
                </a:solidFill>
                <a:latin typeface="Arial"/>
                <a:cs typeface="Arial"/>
              </a:rPr>
              <a:t>Slower </a:t>
            </a:r>
            <a:r>
              <a:rPr sz="2800" spc="-110" dirty="0">
                <a:solidFill>
                  <a:srgbClr val="31521D"/>
                </a:solidFill>
                <a:latin typeface="Arial"/>
                <a:cs typeface="Arial"/>
              </a:rPr>
              <a:t>than </a:t>
            </a:r>
            <a:r>
              <a:rPr sz="2800" spc="-70" dirty="0">
                <a:solidFill>
                  <a:srgbClr val="31521D"/>
                </a:solidFill>
                <a:latin typeface="Arial"/>
                <a:cs typeface="Arial"/>
              </a:rPr>
              <a:t>low-level </a:t>
            </a:r>
            <a:r>
              <a:rPr sz="2800" spc="-145" dirty="0">
                <a:solidFill>
                  <a:srgbClr val="31521D"/>
                </a:solidFill>
                <a:latin typeface="Arial"/>
                <a:cs typeface="Arial"/>
              </a:rPr>
              <a:t>language,</a:t>
            </a:r>
            <a:r>
              <a:rPr sz="2800" spc="-515" dirty="0">
                <a:solidFill>
                  <a:srgbClr val="31521D"/>
                </a:solidFill>
                <a:latin typeface="Arial"/>
                <a:cs typeface="Arial"/>
              </a:rPr>
              <a:t> </a:t>
            </a:r>
            <a:r>
              <a:rPr sz="2800" spc="-20" dirty="0">
                <a:solidFill>
                  <a:srgbClr val="31521D"/>
                </a:solidFill>
                <a:latin typeface="Arial"/>
                <a:cs typeface="Arial"/>
              </a:rPr>
              <a:t>for  </a:t>
            </a:r>
            <a:r>
              <a:rPr sz="2800" spc="-155" dirty="0">
                <a:solidFill>
                  <a:srgbClr val="31521D"/>
                </a:solidFill>
                <a:latin typeface="Arial"/>
                <a:cs typeface="Arial"/>
              </a:rPr>
              <a:t>example</a:t>
            </a:r>
            <a:endParaRPr sz="2800">
              <a:latin typeface="Arial"/>
              <a:cs typeface="Arial"/>
            </a:endParaRPr>
          </a:p>
          <a:p>
            <a:pPr marL="287020" indent="-274320">
              <a:lnSpc>
                <a:spcPct val="100000"/>
              </a:lnSpc>
              <a:spcBef>
                <a:spcPts val="675"/>
              </a:spcBef>
              <a:buClr>
                <a:srgbClr val="40749B"/>
              </a:buClr>
              <a:buSzPct val="83928"/>
              <a:buFont typeface="Wingdings"/>
              <a:buChar char=""/>
              <a:tabLst>
                <a:tab pos="287020" algn="l"/>
              </a:tabLst>
            </a:pPr>
            <a:r>
              <a:rPr sz="2800" spc="-195" dirty="0">
                <a:solidFill>
                  <a:srgbClr val="31521D"/>
                </a:solidFill>
                <a:latin typeface="Arial"/>
                <a:cs typeface="Arial"/>
              </a:rPr>
              <a:t>Assembler </a:t>
            </a:r>
            <a:r>
              <a:rPr sz="2800" spc="-185" dirty="0">
                <a:solidFill>
                  <a:srgbClr val="31521D"/>
                </a:solidFill>
                <a:latin typeface="Arial"/>
                <a:cs typeface="Arial"/>
              </a:rPr>
              <a:t>is </a:t>
            </a:r>
            <a:r>
              <a:rPr sz="2800" spc="-114" dirty="0">
                <a:solidFill>
                  <a:srgbClr val="31521D"/>
                </a:solidFill>
                <a:latin typeface="Arial"/>
                <a:cs typeface="Arial"/>
              </a:rPr>
              <a:t>faster </a:t>
            </a:r>
            <a:r>
              <a:rPr sz="2800" spc="-110" dirty="0">
                <a:solidFill>
                  <a:srgbClr val="31521D"/>
                </a:solidFill>
                <a:latin typeface="Arial"/>
                <a:cs typeface="Arial"/>
              </a:rPr>
              <a:t>than</a:t>
            </a:r>
            <a:r>
              <a:rPr sz="2800" spc="-280" dirty="0">
                <a:solidFill>
                  <a:srgbClr val="31521D"/>
                </a:solidFill>
                <a:latin typeface="Arial"/>
                <a:cs typeface="Arial"/>
              </a:rPr>
              <a:t> </a:t>
            </a:r>
            <a:r>
              <a:rPr sz="2800" spc="-265" dirty="0">
                <a:solidFill>
                  <a:srgbClr val="31521D"/>
                </a:solidFill>
                <a:latin typeface="Arial"/>
                <a:cs typeface="Arial"/>
              </a:rPr>
              <a:t>C.</a:t>
            </a:r>
            <a:endParaRPr sz="2800">
              <a:latin typeface="Arial"/>
              <a:cs typeface="Arial"/>
            </a:endParaRPr>
          </a:p>
          <a:p>
            <a:pPr marL="286385" marR="62865" indent="-274320">
              <a:lnSpc>
                <a:spcPct val="100000"/>
              </a:lnSpc>
              <a:spcBef>
                <a:spcPts val="675"/>
              </a:spcBef>
              <a:buClr>
                <a:srgbClr val="40749B"/>
              </a:buClr>
              <a:buSzPct val="83928"/>
              <a:buFont typeface="Wingdings"/>
              <a:buChar char=""/>
              <a:tabLst>
                <a:tab pos="287020" algn="l"/>
              </a:tabLst>
            </a:pPr>
            <a:r>
              <a:rPr sz="2800" spc="-60" dirty="0">
                <a:solidFill>
                  <a:srgbClr val="31521D"/>
                </a:solidFill>
                <a:latin typeface="Arial"/>
                <a:cs typeface="Arial"/>
              </a:rPr>
              <a:t>Additional </a:t>
            </a:r>
            <a:r>
              <a:rPr sz="2800" spc="-125" dirty="0">
                <a:solidFill>
                  <a:srgbClr val="31521D"/>
                </a:solidFill>
                <a:latin typeface="Arial"/>
                <a:cs typeface="Arial"/>
              </a:rPr>
              <a:t>software </a:t>
            </a:r>
            <a:r>
              <a:rPr sz="2800" spc="-114" dirty="0">
                <a:solidFill>
                  <a:srgbClr val="31521D"/>
                </a:solidFill>
                <a:latin typeface="Arial"/>
                <a:cs typeface="Arial"/>
              </a:rPr>
              <a:t>i.e. </a:t>
            </a:r>
            <a:r>
              <a:rPr sz="2800" spc="-85" dirty="0">
                <a:solidFill>
                  <a:srgbClr val="31521D"/>
                </a:solidFill>
                <a:latin typeface="Arial"/>
                <a:cs typeface="Arial"/>
              </a:rPr>
              <a:t>compiler </a:t>
            </a:r>
            <a:r>
              <a:rPr sz="2800" spc="-190" dirty="0">
                <a:solidFill>
                  <a:srgbClr val="31521D"/>
                </a:solidFill>
                <a:latin typeface="Arial"/>
                <a:cs typeface="Arial"/>
              </a:rPr>
              <a:t>is  </a:t>
            </a:r>
            <a:r>
              <a:rPr sz="2800" spc="-145" dirty="0">
                <a:solidFill>
                  <a:srgbClr val="31521D"/>
                </a:solidFill>
                <a:latin typeface="Arial"/>
                <a:cs typeface="Arial"/>
              </a:rPr>
              <a:t>needed </a:t>
            </a:r>
            <a:r>
              <a:rPr sz="2800" spc="-50" dirty="0">
                <a:solidFill>
                  <a:srgbClr val="31521D"/>
                </a:solidFill>
                <a:latin typeface="Arial"/>
                <a:cs typeface="Arial"/>
              </a:rPr>
              <a:t>in </a:t>
            </a:r>
            <a:r>
              <a:rPr sz="2800" spc="-85" dirty="0">
                <a:solidFill>
                  <a:srgbClr val="31521D"/>
                </a:solidFill>
                <a:latin typeface="Arial"/>
                <a:cs typeface="Arial"/>
              </a:rPr>
              <a:t>order </a:t>
            </a:r>
            <a:r>
              <a:rPr sz="2800" spc="10" dirty="0">
                <a:solidFill>
                  <a:srgbClr val="31521D"/>
                </a:solidFill>
                <a:latin typeface="Arial"/>
                <a:cs typeface="Arial"/>
              </a:rPr>
              <a:t>to</a:t>
            </a:r>
            <a:r>
              <a:rPr sz="2800" spc="-455" dirty="0">
                <a:solidFill>
                  <a:srgbClr val="31521D"/>
                </a:solidFill>
                <a:latin typeface="Arial"/>
                <a:cs typeface="Arial"/>
              </a:rPr>
              <a:t> </a:t>
            </a:r>
            <a:r>
              <a:rPr sz="2800" spc="-254" dirty="0">
                <a:solidFill>
                  <a:srgbClr val="31521D"/>
                </a:solidFill>
                <a:latin typeface="Arial"/>
                <a:cs typeface="Arial"/>
              </a:rPr>
              <a:t>use </a:t>
            </a:r>
            <a:r>
              <a:rPr sz="2800" spc="-250" dirty="0">
                <a:solidFill>
                  <a:srgbClr val="31521D"/>
                </a:solidFill>
                <a:latin typeface="Arial"/>
                <a:cs typeface="Arial"/>
              </a:rPr>
              <a:t>a </a:t>
            </a:r>
            <a:r>
              <a:rPr sz="2800" spc="-65" dirty="0">
                <a:solidFill>
                  <a:srgbClr val="31521D"/>
                </a:solidFill>
                <a:latin typeface="Arial"/>
                <a:cs typeface="Arial"/>
              </a:rPr>
              <a:t>high-level-  </a:t>
            </a:r>
            <a:r>
              <a:rPr sz="2800" spc="-150" dirty="0">
                <a:solidFill>
                  <a:srgbClr val="31521D"/>
                </a:solidFill>
                <a:latin typeface="Arial"/>
                <a:cs typeface="Arial"/>
              </a:rPr>
              <a:t>language.</a:t>
            </a:r>
            <a:endParaRPr sz="28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5833" y="1307338"/>
            <a:ext cx="5544820" cy="757555"/>
          </a:xfrm>
          <a:prstGeom prst="rect">
            <a:avLst/>
          </a:prstGeom>
        </p:spPr>
        <p:txBody>
          <a:bodyPr vert="horz" wrap="square" lIns="0" tIns="12700" rIns="0" bIns="0" rtlCol="0">
            <a:spAutoFit/>
          </a:bodyPr>
          <a:lstStyle/>
          <a:p>
            <a:pPr marL="2124710" marR="5080" indent="-2112645">
              <a:lnSpc>
                <a:spcPct val="100000"/>
              </a:lnSpc>
              <a:spcBef>
                <a:spcPts val="100"/>
              </a:spcBef>
            </a:pPr>
            <a:r>
              <a:rPr sz="2400" dirty="0"/>
              <a:t>Flow</a:t>
            </a:r>
            <a:r>
              <a:rPr sz="2400" u="none" dirty="0"/>
              <a:t> </a:t>
            </a:r>
            <a:r>
              <a:rPr sz="2400" spc="-5" dirty="0"/>
              <a:t>of</a:t>
            </a:r>
            <a:r>
              <a:rPr sz="2400" u="none" spc="-5" dirty="0"/>
              <a:t> </a:t>
            </a:r>
            <a:r>
              <a:rPr sz="2400" spc="-5" dirty="0"/>
              <a:t>representation</a:t>
            </a:r>
            <a:r>
              <a:rPr sz="2400" u="none" spc="-5" dirty="0"/>
              <a:t> </a:t>
            </a:r>
            <a:r>
              <a:rPr sz="2400" dirty="0"/>
              <a:t>using</a:t>
            </a:r>
            <a:r>
              <a:rPr sz="2400" u="none" dirty="0"/>
              <a:t> </a:t>
            </a:r>
            <a:r>
              <a:rPr sz="2400" spc="-5" dirty="0"/>
              <a:t>high-level </a:t>
            </a:r>
            <a:r>
              <a:rPr sz="2400" u="none" spc="-5" dirty="0"/>
              <a:t> </a:t>
            </a:r>
            <a:r>
              <a:rPr sz="2400" spc="-5" dirty="0"/>
              <a:t>language:</a:t>
            </a:r>
            <a:endParaRPr sz="2400"/>
          </a:p>
        </p:txBody>
      </p:sp>
      <p:grpSp>
        <p:nvGrpSpPr>
          <p:cNvPr id="3" name="object 3"/>
          <p:cNvGrpSpPr/>
          <p:nvPr/>
        </p:nvGrpSpPr>
        <p:grpSpPr>
          <a:xfrm>
            <a:off x="899160" y="2348483"/>
            <a:ext cx="7431405" cy="3025140"/>
            <a:chOff x="899160" y="2348483"/>
            <a:chExt cx="7431405" cy="3025140"/>
          </a:xfrm>
        </p:grpSpPr>
        <p:sp>
          <p:nvSpPr>
            <p:cNvPr id="4" name="object 4"/>
            <p:cNvSpPr/>
            <p:nvPr/>
          </p:nvSpPr>
          <p:spPr>
            <a:xfrm>
              <a:off x="899160" y="2348483"/>
              <a:ext cx="3636264" cy="302514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643627" y="2348483"/>
              <a:ext cx="3686555" cy="3025140"/>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1161" y="967486"/>
            <a:ext cx="7057390" cy="1244600"/>
          </a:xfrm>
          <a:prstGeom prst="rect">
            <a:avLst/>
          </a:prstGeom>
        </p:spPr>
        <p:txBody>
          <a:bodyPr vert="horz" wrap="square" lIns="0" tIns="12065" rIns="0" bIns="0" rtlCol="0">
            <a:spAutoFit/>
          </a:bodyPr>
          <a:lstStyle/>
          <a:p>
            <a:pPr marL="788670" marR="5080" indent="-776605">
              <a:lnSpc>
                <a:spcPct val="100000"/>
              </a:lnSpc>
              <a:spcBef>
                <a:spcPts val="95"/>
              </a:spcBef>
            </a:pPr>
            <a:r>
              <a:rPr sz="4000" spc="-10" dirty="0"/>
              <a:t>Object </a:t>
            </a:r>
            <a:r>
              <a:rPr sz="4000" spc="-5" dirty="0"/>
              <a:t>oriented programming </a:t>
            </a:r>
            <a:r>
              <a:rPr sz="4000" u="none" spc="-5" dirty="0"/>
              <a:t> </a:t>
            </a:r>
            <a:r>
              <a:rPr sz="4000" spc="-5" dirty="0"/>
              <a:t>language(1971-Present)</a:t>
            </a:r>
            <a:endParaRPr sz="4000"/>
          </a:p>
        </p:txBody>
      </p:sp>
      <p:sp>
        <p:nvSpPr>
          <p:cNvPr id="3" name="object 3"/>
          <p:cNvSpPr txBox="1"/>
          <p:nvPr/>
        </p:nvSpPr>
        <p:spPr>
          <a:xfrm>
            <a:off x="1338452" y="2269363"/>
            <a:ext cx="6048375" cy="3464560"/>
          </a:xfrm>
          <a:prstGeom prst="rect">
            <a:avLst/>
          </a:prstGeom>
        </p:spPr>
        <p:txBody>
          <a:bodyPr vert="horz" wrap="square" lIns="0" tIns="12700" rIns="0" bIns="0" rtlCol="0">
            <a:spAutoFit/>
          </a:bodyPr>
          <a:lstStyle/>
          <a:p>
            <a:pPr marL="355600" marR="848360" indent="-343535">
              <a:lnSpc>
                <a:spcPct val="100000"/>
              </a:lnSpc>
              <a:spcBef>
                <a:spcPts val="100"/>
              </a:spcBef>
              <a:buClr>
                <a:srgbClr val="40749B"/>
              </a:buClr>
              <a:buSzPct val="85416"/>
              <a:buFont typeface="Wingdings"/>
              <a:buChar char=""/>
              <a:tabLst>
                <a:tab pos="355600" algn="l"/>
                <a:tab pos="356235" algn="l"/>
              </a:tabLst>
            </a:pPr>
            <a:r>
              <a:rPr sz="2400" b="1" u="sng" spc="-175" dirty="0">
                <a:solidFill>
                  <a:srgbClr val="31521D"/>
                </a:solidFill>
                <a:uFill>
                  <a:solidFill>
                    <a:srgbClr val="31521D"/>
                  </a:solidFill>
                </a:uFill>
                <a:latin typeface="Arial"/>
                <a:cs typeface="Arial"/>
              </a:rPr>
              <a:t>Object</a:t>
            </a:r>
            <a:r>
              <a:rPr sz="2400" b="1" spc="-175" dirty="0">
                <a:solidFill>
                  <a:srgbClr val="31521D"/>
                </a:solidFill>
                <a:latin typeface="Arial"/>
                <a:cs typeface="Arial"/>
              </a:rPr>
              <a:t> </a:t>
            </a:r>
            <a:r>
              <a:rPr sz="2400" b="1" spc="-275" dirty="0">
                <a:solidFill>
                  <a:srgbClr val="31521D"/>
                </a:solidFill>
                <a:latin typeface="Arial"/>
                <a:cs typeface="Arial"/>
              </a:rPr>
              <a:t>: </a:t>
            </a:r>
            <a:r>
              <a:rPr sz="2400" spc="-155" dirty="0">
                <a:solidFill>
                  <a:srgbClr val="31521D"/>
                </a:solidFill>
                <a:latin typeface="Arial"/>
                <a:cs typeface="Arial"/>
              </a:rPr>
              <a:t>An </a:t>
            </a:r>
            <a:r>
              <a:rPr sz="2400" spc="-60" dirty="0">
                <a:solidFill>
                  <a:srgbClr val="31521D"/>
                </a:solidFill>
                <a:latin typeface="Arial"/>
                <a:cs typeface="Arial"/>
              </a:rPr>
              <a:t>object </a:t>
            </a:r>
            <a:r>
              <a:rPr sz="2400" spc="-160" dirty="0">
                <a:solidFill>
                  <a:srgbClr val="31521D"/>
                </a:solidFill>
                <a:latin typeface="Arial"/>
                <a:cs typeface="Arial"/>
              </a:rPr>
              <a:t>is </a:t>
            </a:r>
            <a:r>
              <a:rPr sz="2400" spc="-110" dirty="0">
                <a:solidFill>
                  <a:srgbClr val="31521D"/>
                </a:solidFill>
                <a:latin typeface="Arial"/>
                <a:cs typeface="Arial"/>
              </a:rPr>
              <a:t>software, </a:t>
            </a:r>
            <a:r>
              <a:rPr sz="2400" spc="-85" dirty="0">
                <a:solidFill>
                  <a:srgbClr val="31521D"/>
                </a:solidFill>
                <a:latin typeface="Arial"/>
                <a:cs typeface="Arial"/>
              </a:rPr>
              <a:t>bundle</a:t>
            </a:r>
            <a:r>
              <a:rPr sz="2400" spc="-305" dirty="0">
                <a:solidFill>
                  <a:srgbClr val="31521D"/>
                </a:solidFill>
                <a:latin typeface="Arial"/>
                <a:cs typeface="Arial"/>
              </a:rPr>
              <a:t> </a:t>
            </a:r>
            <a:r>
              <a:rPr sz="2400" spc="-20" dirty="0">
                <a:solidFill>
                  <a:srgbClr val="31521D"/>
                </a:solidFill>
                <a:latin typeface="Arial"/>
                <a:cs typeface="Arial"/>
              </a:rPr>
              <a:t>of  </a:t>
            </a:r>
            <a:r>
              <a:rPr sz="2400" spc="-70" dirty="0">
                <a:solidFill>
                  <a:srgbClr val="31521D"/>
                </a:solidFill>
                <a:latin typeface="Arial"/>
                <a:cs typeface="Arial"/>
              </a:rPr>
              <a:t>related </a:t>
            </a:r>
            <a:r>
              <a:rPr sz="2400" spc="-130" dirty="0">
                <a:solidFill>
                  <a:srgbClr val="31521D"/>
                </a:solidFill>
                <a:latin typeface="Arial"/>
                <a:cs typeface="Arial"/>
              </a:rPr>
              <a:t>variables </a:t>
            </a:r>
            <a:r>
              <a:rPr sz="2400" spc="-135" dirty="0">
                <a:solidFill>
                  <a:srgbClr val="31521D"/>
                </a:solidFill>
                <a:latin typeface="Arial"/>
                <a:cs typeface="Arial"/>
              </a:rPr>
              <a:t>and</a:t>
            </a:r>
            <a:r>
              <a:rPr sz="2400" spc="-295" dirty="0">
                <a:solidFill>
                  <a:srgbClr val="31521D"/>
                </a:solidFill>
                <a:latin typeface="Arial"/>
                <a:cs typeface="Arial"/>
              </a:rPr>
              <a:t> </a:t>
            </a:r>
            <a:r>
              <a:rPr sz="2400" spc="-135" dirty="0">
                <a:solidFill>
                  <a:srgbClr val="31521D"/>
                </a:solidFill>
                <a:latin typeface="Arial"/>
                <a:cs typeface="Arial"/>
              </a:rPr>
              <a:t>methods.</a:t>
            </a:r>
            <a:endParaRPr sz="2400" dirty="0">
              <a:latin typeface="Arial"/>
              <a:cs typeface="Arial"/>
            </a:endParaRPr>
          </a:p>
          <a:p>
            <a:pPr marL="355600" marR="5080" indent="-343535">
              <a:lnSpc>
                <a:spcPct val="100000"/>
              </a:lnSpc>
              <a:spcBef>
                <a:spcPts val="575"/>
              </a:spcBef>
              <a:buClr>
                <a:srgbClr val="40749B"/>
              </a:buClr>
              <a:buSzPct val="85416"/>
              <a:buFont typeface="Wingdings"/>
              <a:buChar char=""/>
              <a:tabLst>
                <a:tab pos="355600" algn="l"/>
                <a:tab pos="356235" algn="l"/>
              </a:tabLst>
            </a:pPr>
            <a:r>
              <a:rPr sz="2400" spc="-245" dirty="0">
                <a:solidFill>
                  <a:srgbClr val="31521D"/>
                </a:solidFill>
                <a:latin typeface="Arial"/>
                <a:cs typeface="Arial"/>
              </a:rPr>
              <a:t>OOP </a:t>
            </a:r>
            <a:r>
              <a:rPr sz="2400" spc="-160" dirty="0">
                <a:solidFill>
                  <a:srgbClr val="31521D"/>
                </a:solidFill>
                <a:latin typeface="Arial"/>
                <a:cs typeface="Arial"/>
              </a:rPr>
              <a:t>is </a:t>
            </a:r>
            <a:r>
              <a:rPr sz="2400" spc="-215" dirty="0">
                <a:solidFill>
                  <a:srgbClr val="31521D"/>
                </a:solidFill>
                <a:latin typeface="Arial"/>
                <a:cs typeface="Arial"/>
              </a:rPr>
              <a:t>a </a:t>
            </a:r>
            <a:r>
              <a:rPr sz="2400" spc="-95" dirty="0">
                <a:solidFill>
                  <a:srgbClr val="31521D"/>
                </a:solidFill>
                <a:latin typeface="Arial"/>
                <a:cs typeface="Arial"/>
              </a:rPr>
              <a:t>programming </a:t>
            </a:r>
            <a:r>
              <a:rPr sz="2400" spc="-120" dirty="0">
                <a:solidFill>
                  <a:srgbClr val="31521D"/>
                </a:solidFill>
                <a:latin typeface="Arial"/>
                <a:cs typeface="Arial"/>
              </a:rPr>
              <a:t>language </a:t>
            </a:r>
            <a:r>
              <a:rPr sz="2400" spc="-110" dirty="0">
                <a:solidFill>
                  <a:srgbClr val="31521D"/>
                </a:solidFill>
                <a:latin typeface="Arial"/>
                <a:cs typeface="Arial"/>
              </a:rPr>
              <a:t>which </a:t>
            </a:r>
            <a:r>
              <a:rPr sz="2400" spc="-254" dirty="0">
                <a:solidFill>
                  <a:srgbClr val="31521D"/>
                </a:solidFill>
                <a:latin typeface="Arial"/>
                <a:cs typeface="Arial"/>
              </a:rPr>
              <a:t>uses  </a:t>
            </a:r>
            <a:r>
              <a:rPr sz="2400" spc="-60" dirty="0">
                <a:solidFill>
                  <a:srgbClr val="31521D"/>
                </a:solidFill>
                <a:latin typeface="Arial"/>
                <a:cs typeface="Arial"/>
              </a:rPr>
              <a:t>the </a:t>
            </a:r>
            <a:r>
              <a:rPr sz="2400" spc="-100" dirty="0">
                <a:solidFill>
                  <a:srgbClr val="31521D"/>
                </a:solidFill>
                <a:latin typeface="Arial"/>
                <a:cs typeface="Arial"/>
              </a:rPr>
              <a:t>objects </a:t>
            </a:r>
            <a:r>
              <a:rPr sz="2400" spc="-135" dirty="0">
                <a:solidFill>
                  <a:srgbClr val="31521D"/>
                </a:solidFill>
                <a:latin typeface="Arial"/>
                <a:cs typeface="Arial"/>
              </a:rPr>
              <a:t>and </a:t>
            </a:r>
            <a:r>
              <a:rPr sz="2400" spc="-95" dirty="0">
                <a:solidFill>
                  <a:srgbClr val="31521D"/>
                </a:solidFill>
                <a:latin typeface="Arial"/>
                <a:cs typeface="Arial"/>
              </a:rPr>
              <a:t>data </a:t>
            </a:r>
            <a:r>
              <a:rPr sz="2400" spc="-114" dirty="0">
                <a:solidFill>
                  <a:srgbClr val="31521D"/>
                </a:solidFill>
                <a:latin typeface="Arial"/>
                <a:cs typeface="Arial"/>
              </a:rPr>
              <a:t>structures </a:t>
            </a:r>
            <a:r>
              <a:rPr sz="2400" spc="-110" dirty="0">
                <a:solidFill>
                  <a:srgbClr val="31521D"/>
                </a:solidFill>
                <a:latin typeface="Arial"/>
                <a:cs typeface="Arial"/>
              </a:rPr>
              <a:t>consisting </a:t>
            </a:r>
            <a:r>
              <a:rPr sz="2400" spc="-15" dirty="0">
                <a:solidFill>
                  <a:srgbClr val="31521D"/>
                </a:solidFill>
                <a:latin typeface="Arial"/>
                <a:cs typeface="Arial"/>
              </a:rPr>
              <a:t>of  </a:t>
            </a:r>
            <a:r>
              <a:rPr sz="2400" spc="-95" dirty="0">
                <a:solidFill>
                  <a:srgbClr val="31521D"/>
                </a:solidFill>
                <a:latin typeface="Arial"/>
                <a:cs typeface="Arial"/>
              </a:rPr>
              <a:t>data </a:t>
            </a:r>
            <a:r>
              <a:rPr sz="2400" spc="-75" dirty="0">
                <a:solidFill>
                  <a:srgbClr val="31521D"/>
                </a:solidFill>
                <a:latin typeface="Arial"/>
                <a:cs typeface="Arial"/>
              </a:rPr>
              <a:t>fields </a:t>
            </a:r>
            <a:r>
              <a:rPr sz="2400" spc="-135" dirty="0">
                <a:solidFill>
                  <a:srgbClr val="31521D"/>
                </a:solidFill>
                <a:latin typeface="Arial"/>
                <a:cs typeface="Arial"/>
              </a:rPr>
              <a:t>and methods. </a:t>
            </a:r>
            <a:r>
              <a:rPr sz="2400" spc="-190" dirty="0">
                <a:solidFill>
                  <a:srgbClr val="31521D"/>
                </a:solidFill>
                <a:latin typeface="Arial"/>
                <a:cs typeface="Arial"/>
              </a:rPr>
              <a:t>This </a:t>
            </a:r>
            <a:r>
              <a:rPr sz="2400" spc="-114" dirty="0">
                <a:solidFill>
                  <a:srgbClr val="31521D"/>
                </a:solidFill>
                <a:latin typeface="Arial"/>
                <a:cs typeface="Arial"/>
              </a:rPr>
              <a:t>includes </a:t>
            </a:r>
            <a:r>
              <a:rPr sz="2400" spc="-65" dirty="0">
                <a:solidFill>
                  <a:srgbClr val="31521D"/>
                </a:solidFill>
                <a:latin typeface="Arial"/>
                <a:cs typeface="Arial"/>
              </a:rPr>
              <a:t>the  </a:t>
            </a:r>
            <a:r>
              <a:rPr sz="2400" spc="-110" dirty="0">
                <a:solidFill>
                  <a:srgbClr val="31521D"/>
                </a:solidFill>
                <a:latin typeface="Arial"/>
                <a:cs typeface="Arial"/>
              </a:rPr>
              <a:t>features </a:t>
            </a:r>
            <a:r>
              <a:rPr sz="2400" spc="-195" dirty="0">
                <a:solidFill>
                  <a:srgbClr val="31521D"/>
                </a:solidFill>
                <a:latin typeface="Arial"/>
                <a:cs typeface="Arial"/>
              </a:rPr>
              <a:t>such </a:t>
            </a:r>
            <a:r>
              <a:rPr sz="2400" spc="-290" dirty="0">
                <a:solidFill>
                  <a:srgbClr val="31521D"/>
                </a:solidFill>
                <a:latin typeface="Arial"/>
                <a:cs typeface="Arial"/>
              </a:rPr>
              <a:t>as </a:t>
            </a:r>
            <a:r>
              <a:rPr sz="2400" spc="-95" dirty="0">
                <a:solidFill>
                  <a:srgbClr val="31521D"/>
                </a:solidFill>
                <a:latin typeface="Arial"/>
                <a:cs typeface="Arial"/>
              </a:rPr>
              <a:t>data abstraction,  </a:t>
            </a:r>
            <a:r>
              <a:rPr sz="2400" spc="-114" dirty="0">
                <a:solidFill>
                  <a:srgbClr val="31521D"/>
                </a:solidFill>
                <a:latin typeface="Arial"/>
                <a:cs typeface="Arial"/>
              </a:rPr>
              <a:t>encapsulation, </a:t>
            </a:r>
            <a:r>
              <a:rPr sz="2400" spc="-95" dirty="0">
                <a:solidFill>
                  <a:srgbClr val="31521D"/>
                </a:solidFill>
                <a:latin typeface="Arial"/>
                <a:cs typeface="Arial"/>
              </a:rPr>
              <a:t>data </a:t>
            </a:r>
            <a:r>
              <a:rPr sz="2400" spc="-65" dirty="0">
                <a:solidFill>
                  <a:srgbClr val="31521D"/>
                </a:solidFill>
                <a:latin typeface="Arial"/>
                <a:cs typeface="Arial"/>
              </a:rPr>
              <a:t>hiding, </a:t>
            </a:r>
            <a:r>
              <a:rPr sz="2400" spc="-110" dirty="0">
                <a:solidFill>
                  <a:srgbClr val="31521D"/>
                </a:solidFill>
                <a:latin typeface="Arial"/>
                <a:cs typeface="Arial"/>
              </a:rPr>
              <a:t>polymorphism </a:t>
            </a:r>
            <a:r>
              <a:rPr sz="2400" spc="-135" dirty="0">
                <a:solidFill>
                  <a:srgbClr val="31521D"/>
                </a:solidFill>
                <a:latin typeface="Arial"/>
                <a:cs typeface="Arial"/>
              </a:rPr>
              <a:t>and  </a:t>
            </a:r>
            <a:r>
              <a:rPr sz="2400" spc="-85" dirty="0">
                <a:solidFill>
                  <a:srgbClr val="31521D"/>
                </a:solidFill>
                <a:latin typeface="Arial"/>
                <a:cs typeface="Arial"/>
              </a:rPr>
              <a:t>inheritance</a:t>
            </a:r>
            <a:r>
              <a:rPr sz="2400" spc="-165" dirty="0">
                <a:solidFill>
                  <a:srgbClr val="31521D"/>
                </a:solidFill>
                <a:latin typeface="Arial"/>
                <a:cs typeface="Arial"/>
              </a:rPr>
              <a:t> </a:t>
            </a:r>
            <a:r>
              <a:rPr sz="2400" spc="-90" dirty="0">
                <a:solidFill>
                  <a:srgbClr val="31521D"/>
                </a:solidFill>
                <a:latin typeface="Arial"/>
                <a:cs typeface="Arial"/>
              </a:rPr>
              <a:t>etc.</a:t>
            </a:r>
            <a:endParaRPr sz="2400" dirty="0">
              <a:latin typeface="Arial"/>
              <a:cs typeface="Arial"/>
            </a:endParaRPr>
          </a:p>
          <a:p>
            <a:pPr marL="355600" indent="-343535">
              <a:lnSpc>
                <a:spcPct val="100000"/>
              </a:lnSpc>
              <a:spcBef>
                <a:spcPts val="580"/>
              </a:spcBef>
              <a:buClr>
                <a:srgbClr val="40749B"/>
              </a:buClr>
              <a:buSzPct val="85416"/>
              <a:buFont typeface="Wingdings"/>
              <a:buChar char=""/>
              <a:tabLst>
                <a:tab pos="355600" algn="l"/>
                <a:tab pos="356235" algn="l"/>
              </a:tabLst>
            </a:pPr>
            <a:r>
              <a:rPr sz="2400" spc="-190" dirty="0">
                <a:solidFill>
                  <a:srgbClr val="31521D"/>
                </a:solidFill>
                <a:latin typeface="Arial"/>
                <a:cs typeface="Arial"/>
              </a:rPr>
              <a:t>Examples: </a:t>
            </a:r>
            <a:r>
              <a:rPr sz="2400" spc="-200" dirty="0">
                <a:solidFill>
                  <a:srgbClr val="31521D"/>
                </a:solidFill>
                <a:latin typeface="Arial"/>
                <a:cs typeface="Arial"/>
              </a:rPr>
              <a:t>C++,</a:t>
            </a:r>
            <a:r>
              <a:rPr sz="2400" spc="-145" dirty="0">
                <a:solidFill>
                  <a:srgbClr val="31521D"/>
                </a:solidFill>
                <a:latin typeface="Arial"/>
                <a:cs typeface="Arial"/>
              </a:rPr>
              <a:t> </a:t>
            </a:r>
            <a:r>
              <a:rPr sz="2400" spc="-225" dirty="0">
                <a:solidFill>
                  <a:srgbClr val="31521D"/>
                </a:solidFill>
                <a:latin typeface="Arial"/>
                <a:cs typeface="Arial"/>
              </a:rPr>
              <a:t>Java</a:t>
            </a:r>
            <a:r>
              <a:rPr sz="2400" spc="-225" dirty="0" smtClean="0">
                <a:solidFill>
                  <a:srgbClr val="31521D"/>
                </a:solidFill>
                <a:latin typeface="Arial"/>
                <a:cs typeface="Arial"/>
              </a:rPr>
              <a:t>,</a:t>
            </a:r>
            <a:r>
              <a:rPr lang="en-US" sz="2400" spc="-225" dirty="0" smtClean="0">
                <a:solidFill>
                  <a:srgbClr val="31521D"/>
                </a:solidFill>
                <a:latin typeface="Arial"/>
                <a:cs typeface="Arial"/>
              </a:rPr>
              <a:t> Python</a:t>
            </a:r>
            <a:endParaRPr sz="24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9191" y="1117854"/>
            <a:ext cx="2910205" cy="635000"/>
          </a:xfrm>
          <a:prstGeom prst="rect">
            <a:avLst/>
          </a:prstGeom>
        </p:spPr>
        <p:txBody>
          <a:bodyPr vert="horz" wrap="square" lIns="0" tIns="12065" rIns="0" bIns="0" rtlCol="0">
            <a:spAutoFit/>
          </a:bodyPr>
          <a:lstStyle/>
          <a:p>
            <a:pPr marL="12700">
              <a:lnSpc>
                <a:spcPct val="100000"/>
              </a:lnSpc>
              <a:spcBef>
                <a:spcPts val="95"/>
              </a:spcBef>
            </a:pPr>
            <a:r>
              <a:rPr sz="4000" spc="-10" dirty="0"/>
              <a:t>Advantages:</a:t>
            </a:r>
            <a:endParaRPr sz="4000"/>
          </a:p>
        </p:txBody>
      </p:sp>
      <p:sp>
        <p:nvSpPr>
          <p:cNvPr id="3" name="object 3"/>
          <p:cNvSpPr txBox="1"/>
          <p:nvPr/>
        </p:nvSpPr>
        <p:spPr>
          <a:xfrm>
            <a:off x="1410716" y="1835658"/>
            <a:ext cx="5431155" cy="3391535"/>
          </a:xfrm>
          <a:prstGeom prst="rect">
            <a:avLst/>
          </a:prstGeom>
        </p:spPr>
        <p:txBody>
          <a:bodyPr vert="horz" wrap="square" lIns="0" tIns="85725" rIns="0" bIns="0" rtlCol="0">
            <a:spAutoFit/>
          </a:bodyPr>
          <a:lstStyle/>
          <a:p>
            <a:pPr marL="355600" indent="-342900">
              <a:lnSpc>
                <a:spcPct val="100000"/>
              </a:lnSpc>
              <a:spcBef>
                <a:spcPts val="675"/>
              </a:spcBef>
              <a:buClr>
                <a:srgbClr val="40749B"/>
              </a:buClr>
              <a:buSzPct val="85416"/>
              <a:buFont typeface="Wingdings"/>
              <a:buChar char=""/>
              <a:tabLst>
                <a:tab pos="354965" algn="l"/>
                <a:tab pos="355600" algn="l"/>
              </a:tabLst>
            </a:pPr>
            <a:r>
              <a:rPr sz="2400" spc="45" dirty="0">
                <a:solidFill>
                  <a:srgbClr val="31521D"/>
                </a:solidFill>
                <a:latin typeface="Arial"/>
                <a:cs typeface="Arial"/>
              </a:rPr>
              <a:t>It </a:t>
            </a:r>
            <a:r>
              <a:rPr sz="2400" spc="-160" dirty="0">
                <a:solidFill>
                  <a:srgbClr val="31521D"/>
                </a:solidFill>
                <a:latin typeface="Arial"/>
                <a:cs typeface="Arial"/>
              </a:rPr>
              <a:t>is </a:t>
            </a:r>
            <a:r>
              <a:rPr sz="2400" spc="-215" dirty="0">
                <a:solidFill>
                  <a:srgbClr val="31521D"/>
                </a:solidFill>
                <a:latin typeface="Arial"/>
                <a:cs typeface="Arial"/>
              </a:rPr>
              <a:t>a </a:t>
            </a:r>
            <a:r>
              <a:rPr sz="2400" spc="-80" dirty="0">
                <a:solidFill>
                  <a:srgbClr val="31521D"/>
                </a:solidFill>
                <a:latin typeface="Arial"/>
                <a:cs typeface="Arial"/>
              </a:rPr>
              <a:t>user-friendly</a:t>
            </a:r>
            <a:r>
              <a:rPr sz="2400" spc="-310" dirty="0">
                <a:solidFill>
                  <a:srgbClr val="31521D"/>
                </a:solidFill>
                <a:latin typeface="Arial"/>
                <a:cs typeface="Arial"/>
              </a:rPr>
              <a:t> </a:t>
            </a:r>
            <a:r>
              <a:rPr sz="2400" spc="-125" dirty="0">
                <a:solidFill>
                  <a:srgbClr val="31521D"/>
                </a:solidFill>
                <a:latin typeface="Arial"/>
                <a:cs typeface="Arial"/>
              </a:rPr>
              <a:t>language.</a:t>
            </a:r>
            <a:endParaRPr sz="2400">
              <a:latin typeface="Arial"/>
              <a:cs typeface="Arial"/>
            </a:endParaRPr>
          </a:p>
          <a:p>
            <a:pPr marL="355600" indent="-342900">
              <a:lnSpc>
                <a:spcPct val="100000"/>
              </a:lnSpc>
              <a:spcBef>
                <a:spcPts val="580"/>
              </a:spcBef>
              <a:buClr>
                <a:srgbClr val="40749B"/>
              </a:buClr>
              <a:buSzPct val="85416"/>
              <a:buFont typeface="Wingdings"/>
              <a:buChar char=""/>
              <a:tabLst>
                <a:tab pos="354965" algn="l"/>
                <a:tab pos="355600" algn="l"/>
              </a:tabLst>
            </a:pPr>
            <a:r>
              <a:rPr sz="2400" spc="-75" dirty="0">
                <a:solidFill>
                  <a:srgbClr val="31521D"/>
                </a:solidFill>
                <a:latin typeface="Arial"/>
                <a:cs typeface="Arial"/>
              </a:rPr>
              <a:t>We </a:t>
            </a:r>
            <a:r>
              <a:rPr sz="2400" spc="-165" dirty="0">
                <a:solidFill>
                  <a:srgbClr val="31521D"/>
                </a:solidFill>
                <a:latin typeface="Arial"/>
                <a:cs typeface="Arial"/>
              </a:rPr>
              <a:t>can reuse </a:t>
            </a:r>
            <a:r>
              <a:rPr sz="2400" spc="-135" dirty="0">
                <a:solidFill>
                  <a:srgbClr val="31521D"/>
                </a:solidFill>
                <a:latin typeface="Arial"/>
                <a:cs typeface="Arial"/>
              </a:rPr>
              <a:t>and </a:t>
            </a:r>
            <a:r>
              <a:rPr sz="2400" spc="-110" dirty="0">
                <a:solidFill>
                  <a:srgbClr val="31521D"/>
                </a:solidFill>
                <a:latin typeface="Arial"/>
                <a:cs typeface="Arial"/>
              </a:rPr>
              <a:t>recycle </a:t>
            </a:r>
            <a:r>
              <a:rPr sz="2400" spc="-60" dirty="0">
                <a:solidFill>
                  <a:srgbClr val="31521D"/>
                </a:solidFill>
                <a:latin typeface="Arial"/>
                <a:cs typeface="Arial"/>
              </a:rPr>
              <a:t>the</a:t>
            </a:r>
            <a:r>
              <a:rPr sz="2400" spc="-350" dirty="0">
                <a:solidFill>
                  <a:srgbClr val="31521D"/>
                </a:solidFill>
                <a:latin typeface="Arial"/>
                <a:cs typeface="Arial"/>
              </a:rPr>
              <a:t> </a:t>
            </a:r>
            <a:r>
              <a:rPr sz="2400" spc="-120" dirty="0">
                <a:solidFill>
                  <a:srgbClr val="31521D"/>
                </a:solidFill>
                <a:latin typeface="Arial"/>
                <a:cs typeface="Arial"/>
              </a:rPr>
              <a:t>code.</a:t>
            </a:r>
            <a:endParaRPr sz="2400">
              <a:latin typeface="Arial"/>
              <a:cs typeface="Arial"/>
            </a:endParaRPr>
          </a:p>
          <a:p>
            <a:pPr marL="355600" marR="7620" indent="-342900">
              <a:lnSpc>
                <a:spcPct val="100000"/>
              </a:lnSpc>
              <a:spcBef>
                <a:spcPts val="575"/>
              </a:spcBef>
              <a:buClr>
                <a:srgbClr val="40749B"/>
              </a:buClr>
              <a:buSzPct val="85416"/>
              <a:buFont typeface="Wingdings"/>
              <a:buChar char=""/>
              <a:tabLst>
                <a:tab pos="354965" algn="l"/>
                <a:tab pos="355600" algn="l"/>
              </a:tabLst>
            </a:pPr>
            <a:r>
              <a:rPr sz="2400" spc="-130" dirty="0">
                <a:solidFill>
                  <a:srgbClr val="31521D"/>
                </a:solidFill>
                <a:latin typeface="Arial"/>
                <a:cs typeface="Arial"/>
              </a:rPr>
              <a:t>Through </a:t>
            </a:r>
            <a:r>
              <a:rPr sz="2400" spc="-60" dirty="0">
                <a:solidFill>
                  <a:srgbClr val="31521D"/>
                </a:solidFill>
                <a:latin typeface="Arial"/>
                <a:cs typeface="Arial"/>
              </a:rPr>
              <a:t>the </a:t>
            </a:r>
            <a:r>
              <a:rPr sz="2400" spc="-80" dirty="0">
                <a:solidFill>
                  <a:srgbClr val="31521D"/>
                </a:solidFill>
                <a:latin typeface="Arial"/>
                <a:cs typeface="Arial"/>
              </a:rPr>
              <a:t>inheritance </a:t>
            </a:r>
            <a:r>
              <a:rPr sz="2400" spc="-160" dirty="0">
                <a:solidFill>
                  <a:srgbClr val="31521D"/>
                </a:solidFill>
                <a:latin typeface="Arial"/>
                <a:cs typeface="Arial"/>
              </a:rPr>
              <a:t>we </a:t>
            </a:r>
            <a:r>
              <a:rPr sz="2400" spc="-165" dirty="0">
                <a:solidFill>
                  <a:srgbClr val="31521D"/>
                </a:solidFill>
                <a:latin typeface="Arial"/>
                <a:cs typeface="Arial"/>
              </a:rPr>
              <a:t>can</a:t>
            </a:r>
            <a:r>
              <a:rPr sz="2400" spc="-430" dirty="0">
                <a:solidFill>
                  <a:srgbClr val="31521D"/>
                </a:solidFill>
                <a:latin typeface="Arial"/>
                <a:cs typeface="Arial"/>
              </a:rPr>
              <a:t> </a:t>
            </a:r>
            <a:r>
              <a:rPr sz="2400" spc="-70" dirty="0">
                <a:solidFill>
                  <a:srgbClr val="31521D"/>
                </a:solidFill>
                <a:latin typeface="Arial"/>
                <a:cs typeface="Arial"/>
              </a:rPr>
              <a:t>eliminate  </a:t>
            </a:r>
            <a:r>
              <a:rPr sz="2400" spc="-90" dirty="0">
                <a:solidFill>
                  <a:srgbClr val="31521D"/>
                </a:solidFill>
                <a:latin typeface="Arial"/>
                <a:cs typeface="Arial"/>
              </a:rPr>
              <a:t>redundant</a:t>
            </a:r>
            <a:r>
              <a:rPr sz="2400" spc="-155" dirty="0">
                <a:solidFill>
                  <a:srgbClr val="31521D"/>
                </a:solidFill>
                <a:latin typeface="Arial"/>
                <a:cs typeface="Arial"/>
              </a:rPr>
              <a:t> </a:t>
            </a:r>
            <a:r>
              <a:rPr sz="2400" spc="-120" dirty="0">
                <a:solidFill>
                  <a:srgbClr val="31521D"/>
                </a:solidFill>
                <a:latin typeface="Arial"/>
                <a:cs typeface="Arial"/>
              </a:rPr>
              <a:t>code.</a:t>
            </a:r>
            <a:endParaRPr sz="2400">
              <a:latin typeface="Arial"/>
              <a:cs typeface="Arial"/>
            </a:endParaRPr>
          </a:p>
          <a:p>
            <a:pPr marL="355600" indent="-342900">
              <a:lnSpc>
                <a:spcPct val="100000"/>
              </a:lnSpc>
              <a:spcBef>
                <a:spcPts val="575"/>
              </a:spcBef>
              <a:buClr>
                <a:srgbClr val="40749B"/>
              </a:buClr>
              <a:buSzPct val="85416"/>
              <a:buFont typeface="Wingdings"/>
              <a:buChar char=""/>
              <a:tabLst>
                <a:tab pos="354965" algn="l"/>
                <a:tab pos="355600" algn="l"/>
              </a:tabLst>
            </a:pPr>
            <a:r>
              <a:rPr sz="2400" spc="-200" dirty="0">
                <a:solidFill>
                  <a:srgbClr val="31521D"/>
                </a:solidFill>
                <a:latin typeface="Arial"/>
                <a:cs typeface="Arial"/>
              </a:rPr>
              <a:t>The </a:t>
            </a:r>
            <a:r>
              <a:rPr sz="2400" spc="-50" dirty="0">
                <a:solidFill>
                  <a:srgbClr val="31521D"/>
                </a:solidFill>
                <a:latin typeface="Arial"/>
                <a:cs typeface="Arial"/>
              </a:rPr>
              <a:t>principle </a:t>
            </a:r>
            <a:r>
              <a:rPr sz="2400" spc="-15" dirty="0">
                <a:solidFill>
                  <a:srgbClr val="31521D"/>
                </a:solidFill>
                <a:latin typeface="Arial"/>
                <a:cs typeface="Arial"/>
              </a:rPr>
              <a:t>of </a:t>
            </a:r>
            <a:r>
              <a:rPr sz="2400" spc="-95" dirty="0">
                <a:solidFill>
                  <a:srgbClr val="31521D"/>
                </a:solidFill>
                <a:latin typeface="Arial"/>
                <a:cs typeface="Arial"/>
              </a:rPr>
              <a:t>data </a:t>
            </a:r>
            <a:r>
              <a:rPr sz="2400" spc="-55" dirty="0">
                <a:solidFill>
                  <a:srgbClr val="31521D"/>
                </a:solidFill>
                <a:latin typeface="Arial"/>
                <a:cs typeface="Arial"/>
              </a:rPr>
              <a:t>hiding</a:t>
            </a:r>
            <a:r>
              <a:rPr sz="2400" spc="-430" dirty="0">
                <a:solidFill>
                  <a:srgbClr val="31521D"/>
                </a:solidFill>
                <a:latin typeface="Arial"/>
                <a:cs typeface="Arial"/>
              </a:rPr>
              <a:t> </a:t>
            </a:r>
            <a:r>
              <a:rPr sz="2400" spc="-195" dirty="0">
                <a:solidFill>
                  <a:srgbClr val="31521D"/>
                </a:solidFill>
                <a:latin typeface="Arial"/>
                <a:cs typeface="Arial"/>
              </a:rPr>
              <a:t>secures </a:t>
            </a:r>
            <a:r>
              <a:rPr sz="2400" spc="-65" dirty="0">
                <a:solidFill>
                  <a:srgbClr val="31521D"/>
                </a:solidFill>
                <a:latin typeface="Arial"/>
                <a:cs typeface="Arial"/>
              </a:rPr>
              <a:t>the</a:t>
            </a:r>
            <a:endParaRPr sz="2400">
              <a:latin typeface="Arial"/>
              <a:cs typeface="Arial"/>
            </a:endParaRPr>
          </a:p>
          <a:p>
            <a:pPr marL="355600">
              <a:lnSpc>
                <a:spcPct val="100000"/>
              </a:lnSpc>
              <a:spcBef>
                <a:spcPts val="5"/>
              </a:spcBef>
            </a:pPr>
            <a:r>
              <a:rPr sz="2400" spc="-105" dirty="0">
                <a:solidFill>
                  <a:srgbClr val="31521D"/>
                </a:solidFill>
                <a:latin typeface="Arial"/>
                <a:cs typeface="Arial"/>
              </a:rPr>
              <a:t>program.</a:t>
            </a:r>
            <a:endParaRPr sz="2400">
              <a:latin typeface="Arial"/>
              <a:cs typeface="Arial"/>
            </a:endParaRPr>
          </a:p>
          <a:p>
            <a:pPr marL="355600" indent="-342900">
              <a:lnSpc>
                <a:spcPct val="100000"/>
              </a:lnSpc>
              <a:spcBef>
                <a:spcPts val="575"/>
              </a:spcBef>
              <a:buClr>
                <a:srgbClr val="40749B"/>
              </a:buClr>
              <a:buSzPct val="85416"/>
              <a:buFont typeface="Wingdings"/>
              <a:buChar char=""/>
              <a:tabLst>
                <a:tab pos="354965" algn="l"/>
                <a:tab pos="355600" algn="l"/>
              </a:tabLst>
            </a:pPr>
            <a:r>
              <a:rPr sz="2400" spc="-75" dirty="0">
                <a:solidFill>
                  <a:srgbClr val="31521D"/>
                </a:solidFill>
                <a:latin typeface="Arial"/>
                <a:cs typeface="Arial"/>
              </a:rPr>
              <a:t>We </a:t>
            </a:r>
            <a:r>
              <a:rPr sz="2400" spc="-165" dirty="0">
                <a:solidFill>
                  <a:srgbClr val="31521D"/>
                </a:solidFill>
                <a:latin typeface="Arial"/>
                <a:cs typeface="Arial"/>
              </a:rPr>
              <a:t>can </a:t>
            </a:r>
            <a:r>
              <a:rPr sz="2400" spc="-100" dirty="0">
                <a:solidFill>
                  <a:srgbClr val="31521D"/>
                </a:solidFill>
                <a:latin typeface="Arial"/>
                <a:cs typeface="Arial"/>
              </a:rPr>
              <a:t>extend </a:t>
            </a:r>
            <a:r>
              <a:rPr sz="2400" spc="-60" dirty="0">
                <a:solidFill>
                  <a:srgbClr val="31521D"/>
                </a:solidFill>
                <a:latin typeface="Arial"/>
                <a:cs typeface="Arial"/>
              </a:rPr>
              <a:t>the </a:t>
            </a:r>
            <a:r>
              <a:rPr sz="2400" spc="-215" dirty="0">
                <a:solidFill>
                  <a:srgbClr val="31521D"/>
                </a:solidFill>
                <a:latin typeface="Arial"/>
                <a:cs typeface="Arial"/>
              </a:rPr>
              <a:t>use </a:t>
            </a:r>
            <a:r>
              <a:rPr sz="2400" spc="-15" dirty="0">
                <a:solidFill>
                  <a:srgbClr val="31521D"/>
                </a:solidFill>
                <a:latin typeface="Arial"/>
                <a:cs typeface="Arial"/>
              </a:rPr>
              <a:t>of</a:t>
            </a:r>
            <a:r>
              <a:rPr sz="2400" spc="-480" dirty="0">
                <a:solidFill>
                  <a:srgbClr val="31521D"/>
                </a:solidFill>
                <a:latin typeface="Arial"/>
                <a:cs typeface="Arial"/>
              </a:rPr>
              <a:t> </a:t>
            </a:r>
            <a:r>
              <a:rPr sz="2400" spc="-90" dirty="0">
                <a:solidFill>
                  <a:srgbClr val="31521D"/>
                </a:solidFill>
                <a:latin typeface="Arial"/>
                <a:cs typeface="Arial"/>
              </a:rPr>
              <a:t>existing </a:t>
            </a:r>
            <a:r>
              <a:rPr sz="2400" spc="-215" dirty="0">
                <a:solidFill>
                  <a:srgbClr val="31521D"/>
                </a:solidFill>
                <a:latin typeface="Arial"/>
                <a:cs typeface="Arial"/>
              </a:rPr>
              <a:t>classes.</a:t>
            </a:r>
            <a:endParaRPr sz="2400">
              <a:latin typeface="Arial"/>
              <a:cs typeface="Arial"/>
            </a:endParaRPr>
          </a:p>
          <a:p>
            <a:pPr marL="355600" indent="-342900">
              <a:lnSpc>
                <a:spcPct val="100000"/>
              </a:lnSpc>
              <a:spcBef>
                <a:spcPts val="575"/>
              </a:spcBef>
              <a:buClr>
                <a:srgbClr val="40749B"/>
              </a:buClr>
              <a:buSzPct val="85416"/>
              <a:buFont typeface="Wingdings"/>
              <a:buChar char=""/>
              <a:tabLst>
                <a:tab pos="354965" algn="l"/>
                <a:tab pos="355600" algn="l"/>
              </a:tabLst>
            </a:pPr>
            <a:r>
              <a:rPr sz="2400" spc="-114" dirty="0">
                <a:solidFill>
                  <a:srgbClr val="31521D"/>
                </a:solidFill>
                <a:latin typeface="Arial"/>
                <a:cs typeface="Arial"/>
              </a:rPr>
              <a:t>Software </a:t>
            </a:r>
            <a:r>
              <a:rPr sz="2400" spc="-80" dirty="0">
                <a:solidFill>
                  <a:srgbClr val="31521D"/>
                </a:solidFill>
                <a:latin typeface="Arial"/>
                <a:cs typeface="Arial"/>
              </a:rPr>
              <a:t>complexity </a:t>
            </a:r>
            <a:r>
              <a:rPr sz="2400" spc="-165" dirty="0">
                <a:solidFill>
                  <a:srgbClr val="31521D"/>
                </a:solidFill>
                <a:latin typeface="Arial"/>
                <a:cs typeface="Arial"/>
              </a:rPr>
              <a:t>can </a:t>
            </a:r>
            <a:r>
              <a:rPr sz="2400" spc="-140" dirty="0">
                <a:solidFill>
                  <a:srgbClr val="31521D"/>
                </a:solidFill>
                <a:latin typeface="Arial"/>
                <a:cs typeface="Arial"/>
              </a:rPr>
              <a:t>easily</a:t>
            </a:r>
            <a:r>
              <a:rPr sz="2400" spc="-285" dirty="0">
                <a:solidFill>
                  <a:srgbClr val="31521D"/>
                </a:solidFill>
                <a:latin typeface="Arial"/>
                <a:cs typeface="Arial"/>
              </a:rPr>
              <a:t> </a:t>
            </a:r>
            <a:r>
              <a:rPr sz="2400" spc="-160" dirty="0">
                <a:solidFill>
                  <a:srgbClr val="31521D"/>
                </a:solidFill>
                <a:latin typeface="Arial"/>
                <a:cs typeface="Arial"/>
              </a:rPr>
              <a:t>manage.</a:t>
            </a:r>
            <a:endParaRPr sz="24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1422" y="1352169"/>
            <a:ext cx="3207385" cy="574040"/>
          </a:xfrm>
          <a:prstGeom prst="rect">
            <a:avLst/>
          </a:prstGeom>
        </p:spPr>
        <p:txBody>
          <a:bodyPr vert="horz" wrap="square" lIns="0" tIns="12700" rIns="0" bIns="0" rtlCol="0">
            <a:spAutoFit/>
          </a:bodyPr>
          <a:lstStyle/>
          <a:p>
            <a:pPr marL="12700">
              <a:lnSpc>
                <a:spcPct val="100000"/>
              </a:lnSpc>
              <a:spcBef>
                <a:spcPts val="100"/>
              </a:spcBef>
            </a:pPr>
            <a:r>
              <a:rPr sz="3600" spc="-5" dirty="0"/>
              <a:t>Disadvantages</a:t>
            </a:r>
            <a:r>
              <a:rPr sz="3600" u="none" spc="-5" dirty="0"/>
              <a:t>:</a:t>
            </a:r>
            <a:endParaRPr sz="3600"/>
          </a:p>
        </p:txBody>
      </p:sp>
      <p:sp>
        <p:nvSpPr>
          <p:cNvPr id="3" name="object 3"/>
          <p:cNvSpPr txBox="1"/>
          <p:nvPr/>
        </p:nvSpPr>
        <p:spPr>
          <a:xfrm>
            <a:off x="1410716" y="1959635"/>
            <a:ext cx="5963920" cy="3269615"/>
          </a:xfrm>
          <a:prstGeom prst="rect">
            <a:avLst/>
          </a:prstGeom>
        </p:spPr>
        <p:txBody>
          <a:bodyPr vert="horz" wrap="square" lIns="0" tIns="97790" rIns="0" bIns="0" rtlCol="0">
            <a:spAutoFit/>
          </a:bodyPr>
          <a:lstStyle/>
          <a:p>
            <a:pPr marL="355600" indent="-342900">
              <a:lnSpc>
                <a:spcPct val="100000"/>
              </a:lnSpc>
              <a:spcBef>
                <a:spcPts val="770"/>
              </a:spcBef>
              <a:buClr>
                <a:srgbClr val="40749B"/>
              </a:buClr>
              <a:buSzPct val="83928"/>
              <a:buFont typeface="Wingdings"/>
              <a:buChar char=""/>
              <a:tabLst>
                <a:tab pos="355600" algn="l"/>
              </a:tabLst>
            </a:pPr>
            <a:r>
              <a:rPr sz="2800" spc="-229" dirty="0">
                <a:solidFill>
                  <a:srgbClr val="31521D"/>
                </a:solidFill>
                <a:latin typeface="Arial"/>
                <a:cs typeface="Arial"/>
              </a:rPr>
              <a:t>The </a:t>
            </a:r>
            <a:r>
              <a:rPr sz="2800" spc="-105" dirty="0">
                <a:solidFill>
                  <a:srgbClr val="31521D"/>
                </a:solidFill>
                <a:latin typeface="Arial"/>
                <a:cs typeface="Arial"/>
              </a:rPr>
              <a:t>oop </a:t>
            </a:r>
            <a:r>
              <a:rPr sz="2800" spc="-155" dirty="0">
                <a:solidFill>
                  <a:srgbClr val="31521D"/>
                </a:solidFill>
                <a:latin typeface="Arial"/>
                <a:cs typeface="Arial"/>
              </a:rPr>
              <a:t>programs </a:t>
            </a:r>
            <a:r>
              <a:rPr sz="2800" spc="-150" dirty="0">
                <a:solidFill>
                  <a:srgbClr val="31521D"/>
                </a:solidFill>
                <a:latin typeface="Arial"/>
                <a:cs typeface="Arial"/>
              </a:rPr>
              <a:t>are </a:t>
            </a:r>
            <a:r>
              <a:rPr sz="2800" spc="-145" dirty="0">
                <a:solidFill>
                  <a:srgbClr val="31521D"/>
                </a:solidFill>
                <a:latin typeface="Arial"/>
                <a:cs typeface="Arial"/>
              </a:rPr>
              <a:t>designed</a:t>
            </a:r>
            <a:r>
              <a:rPr sz="2800" spc="-425" dirty="0">
                <a:solidFill>
                  <a:srgbClr val="31521D"/>
                </a:solidFill>
                <a:latin typeface="Arial"/>
                <a:cs typeface="Arial"/>
              </a:rPr>
              <a:t> </a:t>
            </a:r>
            <a:r>
              <a:rPr sz="2800" spc="-45" dirty="0">
                <a:solidFill>
                  <a:srgbClr val="31521D"/>
                </a:solidFill>
                <a:latin typeface="Arial"/>
                <a:cs typeface="Arial"/>
              </a:rPr>
              <a:t>trickily.</a:t>
            </a:r>
            <a:endParaRPr sz="2800">
              <a:latin typeface="Arial"/>
              <a:cs typeface="Arial"/>
            </a:endParaRPr>
          </a:p>
          <a:p>
            <a:pPr marL="355600" marR="131445" indent="-342900">
              <a:lnSpc>
                <a:spcPct val="100000"/>
              </a:lnSpc>
              <a:spcBef>
                <a:spcPts val="675"/>
              </a:spcBef>
              <a:buClr>
                <a:srgbClr val="40749B"/>
              </a:buClr>
              <a:buSzPct val="83928"/>
              <a:buFont typeface="Wingdings"/>
              <a:buChar char=""/>
              <a:tabLst>
                <a:tab pos="355600" algn="l"/>
              </a:tabLst>
            </a:pPr>
            <a:r>
              <a:rPr sz="2800" spc="-225" dirty="0">
                <a:solidFill>
                  <a:srgbClr val="31521D"/>
                </a:solidFill>
                <a:latin typeface="Arial"/>
                <a:cs typeface="Arial"/>
              </a:rPr>
              <a:t>To </a:t>
            </a:r>
            <a:r>
              <a:rPr sz="2800" spc="-155" dirty="0">
                <a:solidFill>
                  <a:srgbClr val="31521D"/>
                </a:solidFill>
                <a:latin typeface="Arial"/>
                <a:cs typeface="Arial"/>
              </a:rPr>
              <a:t>design </a:t>
            </a:r>
            <a:r>
              <a:rPr sz="2800" spc="-204" dirty="0">
                <a:solidFill>
                  <a:srgbClr val="31521D"/>
                </a:solidFill>
                <a:latin typeface="Arial"/>
                <a:cs typeface="Arial"/>
              </a:rPr>
              <a:t>an </a:t>
            </a:r>
            <a:r>
              <a:rPr sz="2800" spc="-105" dirty="0">
                <a:solidFill>
                  <a:srgbClr val="31521D"/>
                </a:solidFill>
                <a:latin typeface="Arial"/>
                <a:cs typeface="Arial"/>
              </a:rPr>
              <a:t>oop </a:t>
            </a:r>
            <a:r>
              <a:rPr sz="2800" spc="-120" dirty="0">
                <a:solidFill>
                  <a:srgbClr val="31521D"/>
                </a:solidFill>
                <a:latin typeface="Arial"/>
                <a:cs typeface="Arial"/>
              </a:rPr>
              <a:t>program </a:t>
            </a:r>
            <a:r>
              <a:rPr sz="2800" spc="-190" dirty="0">
                <a:solidFill>
                  <a:srgbClr val="31521D"/>
                </a:solidFill>
                <a:latin typeface="Arial"/>
                <a:cs typeface="Arial"/>
              </a:rPr>
              <a:t>we </a:t>
            </a:r>
            <a:r>
              <a:rPr sz="2800" spc="-150" dirty="0">
                <a:solidFill>
                  <a:srgbClr val="31521D"/>
                </a:solidFill>
                <a:latin typeface="Arial"/>
                <a:cs typeface="Arial"/>
              </a:rPr>
              <a:t>need </a:t>
            </a:r>
            <a:r>
              <a:rPr sz="2800" spc="5" dirty="0">
                <a:solidFill>
                  <a:srgbClr val="31521D"/>
                </a:solidFill>
                <a:latin typeface="Arial"/>
                <a:cs typeface="Arial"/>
              </a:rPr>
              <a:t>to  </a:t>
            </a:r>
            <a:r>
              <a:rPr sz="2800" spc="-95" dirty="0">
                <a:solidFill>
                  <a:srgbClr val="31521D"/>
                </a:solidFill>
                <a:latin typeface="Arial"/>
                <a:cs typeface="Arial"/>
              </a:rPr>
              <a:t>do </a:t>
            </a:r>
            <a:r>
              <a:rPr sz="2800" spc="-85" dirty="0">
                <a:solidFill>
                  <a:srgbClr val="31521D"/>
                </a:solidFill>
                <a:latin typeface="Arial"/>
                <a:cs typeface="Arial"/>
              </a:rPr>
              <a:t>proper </a:t>
            </a:r>
            <a:r>
              <a:rPr sz="2800" spc="-100" dirty="0">
                <a:solidFill>
                  <a:srgbClr val="31521D"/>
                </a:solidFill>
                <a:latin typeface="Arial"/>
                <a:cs typeface="Arial"/>
              </a:rPr>
              <a:t>planning </a:t>
            </a:r>
            <a:r>
              <a:rPr sz="2800" spc="-160" dirty="0">
                <a:solidFill>
                  <a:srgbClr val="31521D"/>
                </a:solidFill>
                <a:latin typeface="Arial"/>
                <a:cs typeface="Arial"/>
              </a:rPr>
              <a:t>and </a:t>
            </a:r>
            <a:r>
              <a:rPr sz="2800" spc="-85" dirty="0">
                <a:solidFill>
                  <a:srgbClr val="31521D"/>
                </a:solidFill>
                <a:latin typeface="Arial"/>
                <a:cs typeface="Arial"/>
              </a:rPr>
              <a:t>proper</a:t>
            </a:r>
            <a:r>
              <a:rPr sz="2800" spc="-605" dirty="0">
                <a:solidFill>
                  <a:srgbClr val="31521D"/>
                </a:solidFill>
                <a:latin typeface="Arial"/>
                <a:cs typeface="Arial"/>
              </a:rPr>
              <a:t> </a:t>
            </a:r>
            <a:r>
              <a:rPr sz="2800" spc="-150" dirty="0">
                <a:solidFill>
                  <a:srgbClr val="31521D"/>
                </a:solidFill>
                <a:latin typeface="Arial"/>
                <a:cs typeface="Arial"/>
              </a:rPr>
              <a:t>design.</a:t>
            </a:r>
            <a:endParaRPr sz="2800">
              <a:latin typeface="Arial"/>
              <a:cs typeface="Arial"/>
            </a:endParaRPr>
          </a:p>
          <a:p>
            <a:pPr marL="355600" marR="42545" indent="-342900">
              <a:lnSpc>
                <a:spcPct val="100000"/>
              </a:lnSpc>
              <a:spcBef>
                <a:spcPts val="675"/>
              </a:spcBef>
              <a:buClr>
                <a:srgbClr val="40749B"/>
              </a:buClr>
              <a:buSzPct val="83928"/>
              <a:buFont typeface="Wingdings"/>
              <a:buChar char=""/>
              <a:tabLst>
                <a:tab pos="355600" algn="l"/>
              </a:tabLst>
            </a:pPr>
            <a:r>
              <a:rPr sz="2800" spc="-225" dirty="0">
                <a:solidFill>
                  <a:srgbClr val="31521D"/>
                </a:solidFill>
                <a:latin typeface="Arial"/>
                <a:cs typeface="Arial"/>
              </a:rPr>
              <a:t>To </a:t>
            </a:r>
            <a:r>
              <a:rPr sz="2800" spc="-120" dirty="0">
                <a:solidFill>
                  <a:srgbClr val="31521D"/>
                </a:solidFill>
                <a:latin typeface="Arial"/>
                <a:cs typeface="Arial"/>
              </a:rPr>
              <a:t>develop </a:t>
            </a:r>
            <a:r>
              <a:rPr sz="2800" spc="-204" dirty="0">
                <a:solidFill>
                  <a:srgbClr val="31521D"/>
                </a:solidFill>
                <a:latin typeface="Arial"/>
                <a:cs typeface="Arial"/>
              </a:rPr>
              <a:t>an </a:t>
            </a:r>
            <a:r>
              <a:rPr sz="2800" spc="-105" dirty="0">
                <a:solidFill>
                  <a:srgbClr val="31521D"/>
                </a:solidFill>
                <a:latin typeface="Arial"/>
                <a:cs typeface="Arial"/>
              </a:rPr>
              <a:t>oop </a:t>
            </a:r>
            <a:r>
              <a:rPr sz="2800" spc="-120" dirty="0">
                <a:solidFill>
                  <a:srgbClr val="31521D"/>
                </a:solidFill>
                <a:latin typeface="Arial"/>
                <a:cs typeface="Arial"/>
              </a:rPr>
              <a:t>program,  </a:t>
            </a:r>
            <a:r>
              <a:rPr sz="2800" spc="-125" dirty="0">
                <a:solidFill>
                  <a:srgbClr val="31521D"/>
                </a:solidFill>
                <a:latin typeface="Arial"/>
                <a:cs typeface="Arial"/>
              </a:rPr>
              <a:t>programmer </a:t>
            </a:r>
            <a:r>
              <a:rPr sz="2800" spc="-204" dirty="0">
                <a:solidFill>
                  <a:srgbClr val="31521D"/>
                </a:solidFill>
                <a:latin typeface="Arial"/>
                <a:cs typeface="Arial"/>
              </a:rPr>
              <a:t>needs </a:t>
            </a:r>
            <a:r>
              <a:rPr sz="2800" spc="-85" dirty="0">
                <a:solidFill>
                  <a:srgbClr val="31521D"/>
                </a:solidFill>
                <a:latin typeface="Arial"/>
                <a:cs typeface="Arial"/>
              </a:rPr>
              <a:t>proper </a:t>
            </a:r>
            <a:r>
              <a:rPr sz="2800" spc="-135" dirty="0">
                <a:solidFill>
                  <a:srgbClr val="31521D"/>
                </a:solidFill>
                <a:latin typeface="Arial"/>
                <a:cs typeface="Arial"/>
              </a:rPr>
              <a:t>skills </a:t>
            </a:r>
            <a:r>
              <a:rPr sz="2800" spc="-235" dirty="0">
                <a:solidFill>
                  <a:srgbClr val="31521D"/>
                </a:solidFill>
                <a:latin typeface="Arial"/>
                <a:cs typeface="Arial"/>
              </a:rPr>
              <a:t>such</a:t>
            </a:r>
            <a:r>
              <a:rPr sz="2800" spc="-465" dirty="0">
                <a:solidFill>
                  <a:srgbClr val="31521D"/>
                </a:solidFill>
                <a:latin typeface="Arial"/>
                <a:cs typeface="Arial"/>
              </a:rPr>
              <a:t> </a:t>
            </a:r>
            <a:r>
              <a:rPr sz="2800" spc="-340" dirty="0">
                <a:solidFill>
                  <a:srgbClr val="31521D"/>
                </a:solidFill>
                <a:latin typeface="Arial"/>
                <a:cs typeface="Arial"/>
              </a:rPr>
              <a:t>as  </a:t>
            </a:r>
            <a:r>
              <a:rPr sz="2800" spc="-150" dirty="0">
                <a:solidFill>
                  <a:srgbClr val="31521D"/>
                </a:solidFill>
                <a:latin typeface="Arial"/>
                <a:cs typeface="Arial"/>
              </a:rPr>
              <a:t>design </a:t>
            </a:r>
            <a:r>
              <a:rPr sz="2800" spc="-135" dirty="0">
                <a:solidFill>
                  <a:srgbClr val="31521D"/>
                </a:solidFill>
                <a:latin typeface="Arial"/>
                <a:cs typeface="Arial"/>
              </a:rPr>
              <a:t>skills, </a:t>
            </a:r>
            <a:r>
              <a:rPr sz="2800" spc="-114" dirty="0">
                <a:solidFill>
                  <a:srgbClr val="31521D"/>
                </a:solidFill>
                <a:latin typeface="Arial"/>
                <a:cs typeface="Arial"/>
              </a:rPr>
              <a:t>programming </a:t>
            </a:r>
            <a:r>
              <a:rPr sz="2800" spc="-135" dirty="0">
                <a:solidFill>
                  <a:srgbClr val="31521D"/>
                </a:solidFill>
                <a:latin typeface="Arial"/>
                <a:cs typeface="Arial"/>
              </a:rPr>
              <a:t>skills,  </a:t>
            </a:r>
            <a:r>
              <a:rPr sz="2800" spc="-100" dirty="0">
                <a:solidFill>
                  <a:srgbClr val="31521D"/>
                </a:solidFill>
                <a:latin typeface="Arial"/>
                <a:cs typeface="Arial"/>
              </a:rPr>
              <a:t>technical </a:t>
            </a:r>
            <a:r>
              <a:rPr sz="2800" spc="-135" dirty="0">
                <a:solidFill>
                  <a:srgbClr val="31521D"/>
                </a:solidFill>
                <a:latin typeface="Arial"/>
                <a:cs typeface="Arial"/>
              </a:rPr>
              <a:t>skills</a:t>
            </a:r>
            <a:r>
              <a:rPr sz="2800" spc="-295" dirty="0">
                <a:solidFill>
                  <a:srgbClr val="31521D"/>
                </a:solidFill>
                <a:latin typeface="Arial"/>
                <a:cs typeface="Arial"/>
              </a:rPr>
              <a:t> </a:t>
            </a:r>
            <a:r>
              <a:rPr sz="2800" spc="-95" dirty="0">
                <a:solidFill>
                  <a:srgbClr val="31521D"/>
                </a:solidFill>
                <a:latin typeface="Arial"/>
                <a:cs typeface="Arial"/>
              </a:rPr>
              <a:t>etc.</a:t>
            </a:r>
            <a:endParaRPr sz="28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3542" rIns="0" bIns="0" rtlCol="0">
            <a:spAutoFit/>
          </a:bodyPr>
          <a:lstStyle/>
          <a:p>
            <a:pPr marL="2327275" marR="5080" indent="-1946910">
              <a:lnSpc>
                <a:spcPct val="100000"/>
              </a:lnSpc>
              <a:spcBef>
                <a:spcPts val="95"/>
              </a:spcBef>
            </a:pPr>
            <a:r>
              <a:rPr spc="-5" dirty="0"/>
              <a:t>Flow</a:t>
            </a:r>
            <a:r>
              <a:rPr u="none" spc="-5" dirty="0"/>
              <a:t> </a:t>
            </a:r>
            <a:r>
              <a:rPr dirty="0"/>
              <a:t>of</a:t>
            </a:r>
            <a:r>
              <a:rPr u="none" dirty="0"/>
              <a:t> </a:t>
            </a:r>
            <a:r>
              <a:rPr spc="-5" dirty="0"/>
              <a:t>representation</a:t>
            </a:r>
            <a:r>
              <a:rPr u="none" spc="-5" dirty="0"/>
              <a:t> </a:t>
            </a:r>
            <a:r>
              <a:rPr spc="-10" dirty="0"/>
              <a:t>using</a:t>
            </a:r>
            <a:r>
              <a:rPr u="none" spc="-10" dirty="0"/>
              <a:t> </a:t>
            </a:r>
            <a:r>
              <a:rPr dirty="0"/>
              <a:t>oop </a:t>
            </a:r>
            <a:r>
              <a:rPr u="none" dirty="0"/>
              <a:t> </a:t>
            </a:r>
            <a:r>
              <a:rPr spc="-5" dirty="0"/>
              <a:t>language:</a:t>
            </a:r>
          </a:p>
        </p:txBody>
      </p:sp>
      <p:sp>
        <p:nvSpPr>
          <p:cNvPr id="3" name="object 3"/>
          <p:cNvSpPr/>
          <p:nvPr/>
        </p:nvSpPr>
        <p:spPr>
          <a:xfrm>
            <a:off x="1115567" y="2095500"/>
            <a:ext cx="6737604" cy="35661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938" y="1144015"/>
            <a:ext cx="5788660" cy="1001394"/>
          </a:xfrm>
          <a:prstGeom prst="rect">
            <a:avLst/>
          </a:prstGeom>
        </p:spPr>
        <p:txBody>
          <a:bodyPr vert="horz" wrap="square" lIns="0" tIns="13335" rIns="0" bIns="0" rtlCol="0">
            <a:spAutoFit/>
          </a:bodyPr>
          <a:lstStyle/>
          <a:p>
            <a:pPr marL="1758950" marR="5080" indent="-1746885">
              <a:lnSpc>
                <a:spcPct val="100000"/>
              </a:lnSpc>
              <a:spcBef>
                <a:spcPts val="105"/>
              </a:spcBef>
            </a:pPr>
            <a:r>
              <a:rPr sz="3200" spc="-5" dirty="0"/>
              <a:t>Artificial</a:t>
            </a:r>
            <a:r>
              <a:rPr sz="3200" spc="-70" dirty="0"/>
              <a:t> </a:t>
            </a:r>
            <a:r>
              <a:rPr sz="3200" dirty="0"/>
              <a:t>Intelligence(present </a:t>
            </a:r>
            <a:r>
              <a:rPr sz="3200" u="none" dirty="0"/>
              <a:t> </a:t>
            </a:r>
            <a:r>
              <a:rPr sz="3200" dirty="0"/>
              <a:t>and</a:t>
            </a:r>
            <a:r>
              <a:rPr sz="3200" spc="-25" dirty="0"/>
              <a:t> </a:t>
            </a:r>
            <a:r>
              <a:rPr sz="3200" spc="-5" dirty="0"/>
              <a:t>beyond)</a:t>
            </a:r>
            <a:endParaRPr sz="3200"/>
          </a:p>
        </p:txBody>
      </p:sp>
      <p:sp>
        <p:nvSpPr>
          <p:cNvPr id="3" name="object 3"/>
          <p:cNvSpPr txBox="1"/>
          <p:nvPr/>
        </p:nvSpPr>
        <p:spPr>
          <a:xfrm>
            <a:off x="1338452" y="2269363"/>
            <a:ext cx="6004560" cy="3244850"/>
          </a:xfrm>
          <a:prstGeom prst="rect">
            <a:avLst/>
          </a:prstGeom>
        </p:spPr>
        <p:txBody>
          <a:bodyPr vert="horz" wrap="square" lIns="0" tIns="12700" rIns="0" bIns="0" rtlCol="0">
            <a:spAutoFit/>
          </a:bodyPr>
          <a:lstStyle/>
          <a:p>
            <a:pPr marL="355600" marR="5080" indent="-343535">
              <a:lnSpc>
                <a:spcPct val="100000"/>
              </a:lnSpc>
              <a:spcBef>
                <a:spcPts val="100"/>
              </a:spcBef>
              <a:buClr>
                <a:srgbClr val="40749B"/>
              </a:buClr>
              <a:buSzPct val="85416"/>
              <a:buFont typeface="Wingdings"/>
              <a:buChar char=""/>
              <a:tabLst>
                <a:tab pos="355600" algn="l"/>
                <a:tab pos="356235" algn="l"/>
              </a:tabLst>
            </a:pPr>
            <a:r>
              <a:rPr sz="2400" spc="-114" dirty="0">
                <a:solidFill>
                  <a:srgbClr val="31521D"/>
                </a:solidFill>
                <a:latin typeface="Arial"/>
                <a:cs typeface="Arial"/>
              </a:rPr>
              <a:t>A.I </a:t>
            </a:r>
            <a:r>
              <a:rPr sz="2400" spc="-160" dirty="0">
                <a:solidFill>
                  <a:srgbClr val="31521D"/>
                </a:solidFill>
                <a:latin typeface="Arial"/>
                <a:cs typeface="Arial"/>
              </a:rPr>
              <a:t>is </a:t>
            </a:r>
            <a:r>
              <a:rPr sz="2400" spc="-215" dirty="0">
                <a:solidFill>
                  <a:srgbClr val="31521D"/>
                </a:solidFill>
                <a:latin typeface="Arial"/>
                <a:cs typeface="Arial"/>
              </a:rPr>
              <a:t>a </a:t>
            </a:r>
            <a:r>
              <a:rPr sz="2400" spc="-155" dirty="0">
                <a:solidFill>
                  <a:srgbClr val="31521D"/>
                </a:solidFill>
                <a:latin typeface="Arial"/>
                <a:cs typeface="Arial"/>
              </a:rPr>
              <a:t>science </a:t>
            </a:r>
            <a:r>
              <a:rPr sz="2400" spc="-15" dirty="0">
                <a:solidFill>
                  <a:srgbClr val="31521D"/>
                </a:solidFill>
                <a:latin typeface="Arial"/>
                <a:cs typeface="Arial"/>
              </a:rPr>
              <a:t>of </a:t>
            </a:r>
            <a:r>
              <a:rPr sz="2400" spc="-105" dirty="0">
                <a:solidFill>
                  <a:srgbClr val="31521D"/>
                </a:solidFill>
                <a:latin typeface="Arial"/>
                <a:cs typeface="Arial"/>
              </a:rPr>
              <a:t>designing </a:t>
            </a:r>
            <a:r>
              <a:rPr sz="2400" spc="-135" dirty="0">
                <a:solidFill>
                  <a:srgbClr val="31521D"/>
                </a:solidFill>
                <a:latin typeface="Arial"/>
                <a:cs typeface="Arial"/>
              </a:rPr>
              <a:t>and </a:t>
            </a:r>
            <a:r>
              <a:rPr sz="2400" spc="-95" dirty="0">
                <a:solidFill>
                  <a:srgbClr val="31521D"/>
                </a:solidFill>
                <a:latin typeface="Arial"/>
                <a:cs typeface="Arial"/>
              </a:rPr>
              <a:t>programming  </a:t>
            </a:r>
            <a:r>
              <a:rPr sz="2400" spc="-120" dirty="0">
                <a:solidFill>
                  <a:srgbClr val="31521D"/>
                </a:solidFill>
                <a:latin typeface="Arial"/>
                <a:cs typeface="Arial"/>
              </a:rPr>
              <a:t>computers </a:t>
            </a:r>
            <a:r>
              <a:rPr sz="2400" spc="5" dirty="0">
                <a:solidFill>
                  <a:srgbClr val="31521D"/>
                </a:solidFill>
                <a:latin typeface="Arial"/>
                <a:cs typeface="Arial"/>
              </a:rPr>
              <a:t>to </a:t>
            </a:r>
            <a:r>
              <a:rPr sz="2400" spc="-65" dirty="0">
                <a:solidFill>
                  <a:srgbClr val="31521D"/>
                </a:solidFill>
                <a:latin typeface="Arial"/>
                <a:cs typeface="Arial"/>
              </a:rPr>
              <a:t>doing </a:t>
            </a:r>
            <a:r>
              <a:rPr sz="2400" spc="-25" dirty="0">
                <a:solidFill>
                  <a:srgbClr val="31521D"/>
                </a:solidFill>
                <a:latin typeface="Arial"/>
                <a:cs typeface="Arial"/>
              </a:rPr>
              <a:t>intelligent </a:t>
            </a:r>
            <a:r>
              <a:rPr sz="2400" spc="-95" dirty="0">
                <a:solidFill>
                  <a:srgbClr val="31521D"/>
                </a:solidFill>
                <a:latin typeface="Arial"/>
                <a:cs typeface="Arial"/>
              </a:rPr>
              <a:t>things </a:t>
            </a:r>
            <a:r>
              <a:rPr sz="2400" spc="-135" dirty="0">
                <a:solidFill>
                  <a:srgbClr val="31521D"/>
                </a:solidFill>
                <a:latin typeface="Arial"/>
                <a:cs typeface="Arial"/>
              </a:rPr>
              <a:t>and </a:t>
            </a:r>
            <a:r>
              <a:rPr sz="2400" spc="5" dirty="0">
                <a:solidFill>
                  <a:srgbClr val="31521D"/>
                </a:solidFill>
                <a:latin typeface="Arial"/>
                <a:cs typeface="Arial"/>
              </a:rPr>
              <a:t>to  </a:t>
            </a:r>
            <a:r>
              <a:rPr sz="2400" spc="-110" dirty="0">
                <a:solidFill>
                  <a:srgbClr val="31521D"/>
                </a:solidFill>
                <a:latin typeface="Arial"/>
                <a:cs typeface="Arial"/>
              </a:rPr>
              <a:t>simulate </a:t>
            </a:r>
            <a:r>
              <a:rPr sz="2400" spc="-160" dirty="0">
                <a:solidFill>
                  <a:srgbClr val="31521D"/>
                </a:solidFill>
                <a:latin typeface="Arial"/>
                <a:cs typeface="Arial"/>
              </a:rPr>
              <a:t>human </a:t>
            </a:r>
            <a:r>
              <a:rPr sz="2400" spc="-55" dirty="0">
                <a:solidFill>
                  <a:srgbClr val="31521D"/>
                </a:solidFill>
                <a:latin typeface="Arial"/>
                <a:cs typeface="Arial"/>
              </a:rPr>
              <a:t>thought</a:t>
            </a:r>
            <a:r>
              <a:rPr sz="2400" spc="-250" dirty="0">
                <a:solidFill>
                  <a:srgbClr val="31521D"/>
                </a:solidFill>
                <a:latin typeface="Arial"/>
                <a:cs typeface="Arial"/>
              </a:rPr>
              <a:t> </a:t>
            </a:r>
            <a:r>
              <a:rPr sz="2400" spc="-175" dirty="0">
                <a:solidFill>
                  <a:srgbClr val="31521D"/>
                </a:solidFill>
                <a:latin typeface="Arial"/>
                <a:cs typeface="Arial"/>
              </a:rPr>
              <a:t>process.</a:t>
            </a:r>
            <a:endParaRPr sz="2400">
              <a:latin typeface="Arial"/>
              <a:cs typeface="Arial"/>
            </a:endParaRPr>
          </a:p>
          <a:p>
            <a:pPr marL="355600" indent="-343535">
              <a:lnSpc>
                <a:spcPct val="100000"/>
              </a:lnSpc>
              <a:spcBef>
                <a:spcPts val="575"/>
              </a:spcBef>
              <a:buClr>
                <a:srgbClr val="40749B"/>
              </a:buClr>
              <a:buSzPct val="85416"/>
              <a:buFont typeface="Wingdings"/>
              <a:buChar char=""/>
              <a:tabLst>
                <a:tab pos="355600" algn="l"/>
                <a:tab pos="356235" algn="l"/>
              </a:tabLst>
            </a:pPr>
            <a:r>
              <a:rPr sz="2400" spc="45" dirty="0">
                <a:solidFill>
                  <a:srgbClr val="31521D"/>
                </a:solidFill>
                <a:latin typeface="Arial"/>
                <a:cs typeface="Arial"/>
              </a:rPr>
              <a:t>It </a:t>
            </a:r>
            <a:r>
              <a:rPr sz="2400" spc="-160" dirty="0">
                <a:solidFill>
                  <a:srgbClr val="31521D"/>
                </a:solidFill>
                <a:latin typeface="Arial"/>
                <a:cs typeface="Arial"/>
              </a:rPr>
              <a:t>is </a:t>
            </a:r>
            <a:r>
              <a:rPr sz="2400" spc="-215" dirty="0">
                <a:solidFill>
                  <a:srgbClr val="31521D"/>
                </a:solidFill>
                <a:latin typeface="Arial"/>
                <a:cs typeface="Arial"/>
              </a:rPr>
              <a:t>a </a:t>
            </a:r>
            <a:r>
              <a:rPr sz="2400" spc="-75" dirty="0">
                <a:solidFill>
                  <a:srgbClr val="31521D"/>
                </a:solidFill>
                <a:latin typeface="Arial"/>
                <a:cs typeface="Arial"/>
              </a:rPr>
              <a:t>high </a:t>
            </a:r>
            <a:r>
              <a:rPr sz="2400" spc="-80" dirty="0">
                <a:solidFill>
                  <a:srgbClr val="31521D"/>
                </a:solidFill>
                <a:latin typeface="Arial"/>
                <a:cs typeface="Arial"/>
              </a:rPr>
              <a:t>level</a:t>
            </a:r>
            <a:r>
              <a:rPr sz="2400" spc="-455" dirty="0">
                <a:solidFill>
                  <a:srgbClr val="31521D"/>
                </a:solidFill>
                <a:latin typeface="Arial"/>
                <a:cs typeface="Arial"/>
              </a:rPr>
              <a:t> </a:t>
            </a:r>
            <a:r>
              <a:rPr sz="2400" spc="-125" dirty="0">
                <a:solidFill>
                  <a:srgbClr val="31521D"/>
                </a:solidFill>
                <a:latin typeface="Arial"/>
                <a:cs typeface="Arial"/>
              </a:rPr>
              <a:t>language.</a:t>
            </a:r>
            <a:endParaRPr sz="2400">
              <a:latin typeface="Arial"/>
              <a:cs typeface="Arial"/>
            </a:endParaRPr>
          </a:p>
          <a:p>
            <a:pPr marL="355600" marR="586740" indent="-343535">
              <a:lnSpc>
                <a:spcPct val="100000"/>
              </a:lnSpc>
              <a:spcBef>
                <a:spcPts val="575"/>
              </a:spcBef>
              <a:buClr>
                <a:srgbClr val="40749B"/>
              </a:buClr>
              <a:buSzPct val="85416"/>
              <a:buFont typeface="Wingdings"/>
              <a:buChar char=""/>
              <a:tabLst>
                <a:tab pos="355600" algn="l"/>
                <a:tab pos="356235" algn="l"/>
              </a:tabLst>
            </a:pPr>
            <a:r>
              <a:rPr sz="2400" spc="45" dirty="0">
                <a:solidFill>
                  <a:srgbClr val="31521D"/>
                </a:solidFill>
                <a:latin typeface="Arial"/>
                <a:cs typeface="Arial"/>
              </a:rPr>
              <a:t>It</a:t>
            </a:r>
            <a:r>
              <a:rPr sz="2400" spc="-465" dirty="0">
                <a:solidFill>
                  <a:srgbClr val="31521D"/>
                </a:solidFill>
                <a:latin typeface="Arial"/>
                <a:cs typeface="Arial"/>
              </a:rPr>
              <a:t> </a:t>
            </a:r>
            <a:r>
              <a:rPr sz="2400" spc="-160" dirty="0">
                <a:solidFill>
                  <a:srgbClr val="31521D"/>
                </a:solidFill>
                <a:latin typeface="Arial"/>
                <a:cs typeface="Arial"/>
              </a:rPr>
              <a:t>is </a:t>
            </a:r>
            <a:r>
              <a:rPr sz="2400" spc="-215" dirty="0">
                <a:solidFill>
                  <a:srgbClr val="31521D"/>
                </a:solidFill>
                <a:latin typeface="Arial"/>
                <a:cs typeface="Arial"/>
              </a:rPr>
              <a:t>a </a:t>
            </a:r>
            <a:r>
              <a:rPr sz="2400" spc="-50" dirty="0">
                <a:solidFill>
                  <a:srgbClr val="31521D"/>
                </a:solidFill>
                <a:latin typeface="Arial"/>
                <a:cs typeface="Arial"/>
              </a:rPr>
              <a:t>logic </a:t>
            </a:r>
            <a:r>
              <a:rPr sz="2400" spc="-120" dirty="0">
                <a:solidFill>
                  <a:srgbClr val="31521D"/>
                </a:solidFill>
                <a:latin typeface="Arial"/>
                <a:cs typeface="Arial"/>
              </a:rPr>
              <a:t>language </a:t>
            </a:r>
            <a:r>
              <a:rPr sz="2400" spc="-110" dirty="0">
                <a:solidFill>
                  <a:srgbClr val="31521D"/>
                </a:solidFill>
                <a:latin typeface="Arial"/>
                <a:cs typeface="Arial"/>
              </a:rPr>
              <a:t>which </a:t>
            </a:r>
            <a:r>
              <a:rPr sz="2400" spc="-160" dirty="0">
                <a:solidFill>
                  <a:srgbClr val="31521D"/>
                </a:solidFill>
                <a:latin typeface="Arial"/>
                <a:cs typeface="Arial"/>
              </a:rPr>
              <a:t>is </a:t>
            </a:r>
            <a:r>
              <a:rPr sz="2400" spc="-110" dirty="0">
                <a:solidFill>
                  <a:srgbClr val="31521D"/>
                </a:solidFill>
                <a:latin typeface="Arial"/>
                <a:cs typeface="Arial"/>
              </a:rPr>
              <a:t>done </a:t>
            </a:r>
            <a:r>
              <a:rPr sz="2400" spc="-140" dirty="0">
                <a:solidFill>
                  <a:srgbClr val="31521D"/>
                </a:solidFill>
                <a:latin typeface="Arial"/>
                <a:cs typeface="Arial"/>
              </a:rPr>
              <a:t>by </a:t>
            </a:r>
            <a:r>
              <a:rPr sz="2400" spc="-215" dirty="0">
                <a:solidFill>
                  <a:srgbClr val="31521D"/>
                </a:solidFill>
                <a:latin typeface="Arial"/>
                <a:cs typeface="Arial"/>
              </a:rPr>
              <a:t>less  </a:t>
            </a:r>
            <a:r>
              <a:rPr sz="2400" spc="-105" dirty="0">
                <a:solidFill>
                  <a:srgbClr val="31521D"/>
                </a:solidFill>
                <a:latin typeface="Arial"/>
                <a:cs typeface="Arial"/>
              </a:rPr>
              <a:t>programmer</a:t>
            </a:r>
            <a:r>
              <a:rPr sz="2400" spc="-140" dirty="0">
                <a:solidFill>
                  <a:srgbClr val="31521D"/>
                </a:solidFill>
                <a:latin typeface="Arial"/>
                <a:cs typeface="Arial"/>
              </a:rPr>
              <a:t> </a:t>
            </a:r>
            <a:r>
              <a:rPr sz="2400" spc="-60" dirty="0">
                <a:solidFill>
                  <a:srgbClr val="31521D"/>
                </a:solidFill>
                <a:latin typeface="Arial"/>
                <a:cs typeface="Arial"/>
              </a:rPr>
              <a:t>control.</a:t>
            </a:r>
            <a:endParaRPr sz="2400">
              <a:latin typeface="Arial"/>
              <a:cs typeface="Arial"/>
            </a:endParaRPr>
          </a:p>
          <a:p>
            <a:pPr marL="355600" indent="-343535">
              <a:lnSpc>
                <a:spcPct val="100000"/>
              </a:lnSpc>
              <a:spcBef>
                <a:spcPts val="580"/>
              </a:spcBef>
              <a:buClr>
                <a:srgbClr val="40749B"/>
              </a:buClr>
              <a:buSzPct val="85416"/>
              <a:buFont typeface="Wingdings"/>
              <a:buChar char=""/>
              <a:tabLst>
                <a:tab pos="355600" algn="l"/>
                <a:tab pos="356235" algn="l"/>
              </a:tabLst>
            </a:pPr>
            <a:r>
              <a:rPr sz="2400" spc="-75" dirty="0">
                <a:solidFill>
                  <a:srgbClr val="31521D"/>
                </a:solidFill>
                <a:latin typeface="Arial"/>
                <a:cs typeface="Arial"/>
              </a:rPr>
              <a:t>We </a:t>
            </a:r>
            <a:r>
              <a:rPr sz="2400" spc="-130" dirty="0">
                <a:solidFill>
                  <a:srgbClr val="31521D"/>
                </a:solidFill>
                <a:latin typeface="Arial"/>
                <a:cs typeface="Arial"/>
              </a:rPr>
              <a:t>need </a:t>
            </a:r>
            <a:r>
              <a:rPr sz="2400" spc="-80" dirty="0">
                <a:solidFill>
                  <a:srgbClr val="31521D"/>
                </a:solidFill>
                <a:latin typeface="Arial"/>
                <a:cs typeface="Arial"/>
              </a:rPr>
              <a:t>expert</a:t>
            </a:r>
            <a:r>
              <a:rPr sz="2400" spc="-260" dirty="0">
                <a:solidFill>
                  <a:srgbClr val="31521D"/>
                </a:solidFill>
                <a:latin typeface="Arial"/>
                <a:cs typeface="Arial"/>
              </a:rPr>
              <a:t> </a:t>
            </a:r>
            <a:r>
              <a:rPr sz="2400" spc="-215" dirty="0">
                <a:solidFill>
                  <a:srgbClr val="31521D"/>
                </a:solidFill>
                <a:latin typeface="Arial"/>
                <a:cs typeface="Arial"/>
              </a:rPr>
              <a:t>systems.</a:t>
            </a:r>
            <a:endParaRPr sz="2400">
              <a:latin typeface="Arial"/>
              <a:cs typeface="Arial"/>
            </a:endParaRPr>
          </a:p>
          <a:p>
            <a:pPr marL="355600" indent="-343535">
              <a:lnSpc>
                <a:spcPct val="100000"/>
              </a:lnSpc>
              <a:spcBef>
                <a:spcPts val="575"/>
              </a:spcBef>
              <a:buClr>
                <a:srgbClr val="40749B"/>
              </a:buClr>
              <a:buSzPct val="85416"/>
              <a:buFont typeface="Wingdings"/>
              <a:buChar char=""/>
              <a:tabLst>
                <a:tab pos="355600" algn="l"/>
                <a:tab pos="356235" algn="l"/>
              </a:tabLst>
            </a:pPr>
            <a:r>
              <a:rPr sz="2400" spc="-190" dirty="0">
                <a:solidFill>
                  <a:srgbClr val="31521D"/>
                </a:solidFill>
                <a:latin typeface="Arial"/>
                <a:cs typeface="Arial"/>
              </a:rPr>
              <a:t>Examples:</a:t>
            </a:r>
            <a:r>
              <a:rPr sz="2400" spc="-185" dirty="0">
                <a:solidFill>
                  <a:srgbClr val="31521D"/>
                </a:solidFill>
                <a:latin typeface="Arial"/>
                <a:cs typeface="Arial"/>
              </a:rPr>
              <a:t> </a:t>
            </a:r>
            <a:r>
              <a:rPr sz="2400" spc="-114" dirty="0">
                <a:solidFill>
                  <a:srgbClr val="31521D"/>
                </a:solidFill>
                <a:latin typeface="Arial"/>
                <a:cs typeface="Arial"/>
              </a:rPr>
              <a:t>Prolog.</a:t>
            </a:r>
            <a:endParaRPr sz="2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sp>
          <p:nvSpPr>
            <p:cNvPr id="3" name="object 3"/>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7162800" cy="6858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43000" y="0"/>
              <a:ext cx="8001000" cy="6858000"/>
            </a:xfrm>
            <a:prstGeom prst="rect">
              <a:avLst/>
            </a:prstGeom>
            <a:blipFill>
              <a:blip r:embed="rId4" cstate="print"/>
              <a:stretch>
                <a:fillRect/>
              </a:stretch>
            </a:blipFill>
          </p:spPr>
          <p:txBody>
            <a:bodyPr wrap="square" lIns="0" tIns="0" rIns="0" bIns="0" rtlCol="0"/>
            <a:lstStyle/>
            <a:p>
              <a:endParaRPr/>
            </a:p>
          </p:txBody>
        </p:sp>
      </p:grpSp>
      <p:grpSp>
        <p:nvGrpSpPr>
          <p:cNvPr id="6" name="object 6"/>
          <p:cNvGrpSpPr/>
          <p:nvPr/>
        </p:nvGrpSpPr>
        <p:grpSpPr>
          <a:xfrm>
            <a:off x="678764" y="611276"/>
            <a:ext cx="7828915" cy="5546090"/>
            <a:chOff x="678764" y="611276"/>
            <a:chExt cx="7828915" cy="5546090"/>
          </a:xfrm>
        </p:grpSpPr>
        <p:sp>
          <p:nvSpPr>
            <p:cNvPr id="7" name="object 7"/>
            <p:cNvSpPr/>
            <p:nvPr/>
          </p:nvSpPr>
          <p:spPr>
            <a:xfrm>
              <a:off x="890015" y="5615939"/>
              <a:ext cx="7386828" cy="5410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886967" y="963168"/>
              <a:ext cx="7386828" cy="503986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990600" y="1016508"/>
              <a:ext cx="7179945" cy="4832985"/>
            </a:xfrm>
            <a:custGeom>
              <a:avLst/>
              <a:gdLst/>
              <a:ahLst/>
              <a:cxnLst/>
              <a:rect l="l" t="t" r="r" b="b"/>
              <a:pathLst>
                <a:path w="7179945" h="4832985">
                  <a:moveTo>
                    <a:pt x="7179564" y="0"/>
                  </a:moveTo>
                  <a:lnTo>
                    <a:pt x="0" y="0"/>
                  </a:lnTo>
                  <a:lnTo>
                    <a:pt x="0" y="4832604"/>
                  </a:lnTo>
                  <a:lnTo>
                    <a:pt x="7179564" y="4832604"/>
                  </a:lnTo>
                  <a:lnTo>
                    <a:pt x="7179564" y="0"/>
                  </a:lnTo>
                  <a:close/>
                </a:path>
              </a:pathLst>
            </a:custGeom>
            <a:solidFill>
              <a:srgbClr val="FFFFFF"/>
            </a:solidFill>
          </p:spPr>
          <p:txBody>
            <a:bodyPr wrap="square" lIns="0" tIns="0" rIns="0" bIns="0" rtlCol="0"/>
            <a:lstStyle/>
            <a:p>
              <a:endParaRPr/>
            </a:p>
          </p:txBody>
        </p:sp>
        <p:sp>
          <p:nvSpPr>
            <p:cNvPr id="10" name="object 10"/>
            <p:cNvSpPr/>
            <p:nvPr/>
          </p:nvSpPr>
          <p:spPr>
            <a:xfrm>
              <a:off x="886967" y="957072"/>
              <a:ext cx="7386828" cy="5038344"/>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990600" y="1010411"/>
              <a:ext cx="7179564" cy="4831080"/>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678764" y="611276"/>
              <a:ext cx="749325" cy="749325"/>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7770622" y="664883"/>
              <a:ext cx="736536" cy="736536"/>
            </a:xfrm>
            <a:prstGeom prst="rect">
              <a:avLst/>
            </a:prstGeom>
            <a:blipFill>
              <a:blip r:embed="rId10" cstate="print"/>
              <a:stretch>
                <a:fillRect/>
              </a:stretch>
            </a:blipFill>
          </p:spPr>
          <p:txBody>
            <a:bodyPr wrap="square" lIns="0" tIns="0" rIns="0" bIns="0" rtlCol="0"/>
            <a:lstStyle/>
            <a:p>
              <a:endParaRPr/>
            </a:p>
          </p:txBody>
        </p:sp>
      </p:grpSp>
      <p:sp>
        <p:nvSpPr>
          <p:cNvPr id="14" name="object 14"/>
          <p:cNvSpPr txBox="1">
            <a:spLocks noGrp="1"/>
          </p:cNvSpPr>
          <p:nvPr>
            <p:ph type="title"/>
          </p:nvPr>
        </p:nvSpPr>
        <p:spPr>
          <a:xfrm>
            <a:off x="1931035" y="2229738"/>
            <a:ext cx="5246370" cy="1336040"/>
          </a:xfrm>
          <a:prstGeom prst="rect">
            <a:avLst/>
          </a:prstGeom>
        </p:spPr>
        <p:txBody>
          <a:bodyPr vert="horz" wrap="square" lIns="0" tIns="12065" rIns="0" bIns="0" rtlCol="0">
            <a:spAutoFit/>
          </a:bodyPr>
          <a:lstStyle/>
          <a:p>
            <a:pPr marL="12700" marR="5080" indent="989330">
              <a:lnSpc>
                <a:spcPct val="100000"/>
              </a:lnSpc>
              <a:spcBef>
                <a:spcPts val="95"/>
              </a:spcBef>
            </a:pPr>
            <a:r>
              <a:rPr sz="4300" u="sng" spc="-220" dirty="0">
                <a:uFill>
                  <a:solidFill>
                    <a:srgbClr val="40749B"/>
                  </a:solidFill>
                </a:uFill>
                <a:latin typeface="Arial"/>
                <a:cs typeface="Arial"/>
              </a:rPr>
              <a:t>Generations</a:t>
            </a:r>
            <a:r>
              <a:rPr sz="4300" u="none" spc="-220" dirty="0">
                <a:latin typeface="Arial"/>
                <a:cs typeface="Arial"/>
              </a:rPr>
              <a:t> </a:t>
            </a:r>
            <a:r>
              <a:rPr sz="4300" u="sng" spc="-30" dirty="0">
                <a:uFill>
                  <a:solidFill>
                    <a:srgbClr val="40749B"/>
                  </a:solidFill>
                </a:uFill>
                <a:latin typeface="Arial"/>
                <a:cs typeface="Arial"/>
              </a:rPr>
              <a:t>of </a:t>
            </a:r>
            <a:r>
              <a:rPr sz="4300" u="none" spc="-30" dirty="0">
                <a:latin typeface="Arial"/>
                <a:cs typeface="Arial"/>
              </a:rPr>
              <a:t> </a:t>
            </a:r>
            <a:r>
              <a:rPr sz="4300" u="sng" spc="-220" dirty="0">
                <a:uFill>
                  <a:solidFill>
                    <a:srgbClr val="40749B"/>
                  </a:solidFill>
                </a:uFill>
                <a:latin typeface="Arial"/>
                <a:cs typeface="Arial"/>
              </a:rPr>
              <a:t>Programming</a:t>
            </a:r>
            <a:r>
              <a:rPr sz="4300" u="none" spc="-355" dirty="0">
                <a:latin typeface="Arial"/>
                <a:cs typeface="Arial"/>
              </a:rPr>
              <a:t> </a:t>
            </a:r>
            <a:r>
              <a:rPr sz="4300" u="sng" spc="-300" dirty="0">
                <a:uFill>
                  <a:solidFill>
                    <a:srgbClr val="40749B"/>
                  </a:solidFill>
                </a:uFill>
                <a:latin typeface="Arial"/>
                <a:cs typeface="Arial"/>
              </a:rPr>
              <a:t>Language</a:t>
            </a:r>
            <a:endParaRPr sz="43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4523" y="1145286"/>
            <a:ext cx="2911475" cy="635000"/>
          </a:xfrm>
          <a:prstGeom prst="rect">
            <a:avLst/>
          </a:prstGeom>
        </p:spPr>
        <p:txBody>
          <a:bodyPr vert="horz" wrap="square" lIns="0" tIns="12065" rIns="0" bIns="0" rtlCol="0">
            <a:spAutoFit/>
          </a:bodyPr>
          <a:lstStyle/>
          <a:p>
            <a:pPr marL="12700">
              <a:lnSpc>
                <a:spcPct val="100000"/>
              </a:lnSpc>
              <a:spcBef>
                <a:spcPts val="95"/>
              </a:spcBef>
            </a:pPr>
            <a:r>
              <a:rPr sz="4000" spc="-10" dirty="0"/>
              <a:t>Advantages</a:t>
            </a:r>
            <a:r>
              <a:rPr sz="4000" u="none" spc="-10" dirty="0"/>
              <a:t>:</a:t>
            </a:r>
            <a:endParaRPr sz="4000"/>
          </a:p>
        </p:txBody>
      </p:sp>
      <p:sp>
        <p:nvSpPr>
          <p:cNvPr id="3" name="object 3"/>
          <p:cNvSpPr txBox="1"/>
          <p:nvPr/>
        </p:nvSpPr>
        <p:spPr>
          <a:xfrm>
            <a:off x="1410716" y="1837182"/>
            <a:ext cx="6269990" cy="3244850"/>
          </a:xfrm>
          <a:prstGeom prst="rect">
            <a:avLst/>
          </a:prstGeom>
        </p:spPr>
        <p:txBody>
          <a:bodyPr vert="horz" wrap="square" lIns="0" tIns="12700" rIns="0" bIns="0" rtlCol="0">
            <a:spAutoFit/>
          </a:bodyPr>
          <a:lstStyle/>
          <a:p>
            <a:pPr marL="355600" marR="653415" indent="-342900">
              <a:lnSpc>
                <a:spcPct val="100000"/>
              </a:lnSpc>
              <a:spcBef>
                <a:spcPts val="100"/>
              </a:spcBef>
              <a:buClr>
                <a:srgbClr val="40749B"/>
              </a:buClr>
              <a:buSzPct val="85416"/>
              <a:buFont typeface="Wingdings"/>
              <a:buChar char=""/>
              <a:tabLst>
                <a:tab pos="354965" algn="l"/>
                <a:tab pos="355600" algn="l"/>
              </a:tabLst>
            </a:pPr>
            <a:r>
              <a:rPr sz="2400" spc="-200" dirty="0">
                <a:solidFill>
                  <a:srgbClr val="31521D"/>
                </a:solidFill>
                <a:latin typeface="Arial"/>
                <a:cs typeface="Arial"/>
              </a:rPr>
              <a:t>They </a:t>
            </a:r>
            <a:r>
              <a:rPr sz="2400" spc="-130" dirty="0">
                <a:solidFill>
                  <a:srgbClr val="31521D"/>
                </a:solidFill>
                <a:latin typeface="Arial"/>
                <a:cs typeface="Arial"/>
              </a:rPr>
              <a:t>are </a:t>
            </a:r>
            <a:r>
              <a:rPr sz="2400" spc="-114" dirty="0">
                <a:solidFill>
                  <a:srgbClr val="31521D"/>
                </a:solidFill>
                <a:latin typeface="Arial"/>
                <a:cs typeface="Arial"/>
              </a:rPr>
              <a:t>more accurate </a:t>
            </a:r>
            <a:r>
              <a:rPr sz="2400" spc="-135" dirty="0">
                <a:solidFill>
                  <a:srgbClr val="31521D"/>
                </a:solidFill>
                <a:latin typeface="Arial"/>
                <a:cs typeface="Arial"/>
              </a:rPr>
              <a:t>and </a:t>
            </a:r>
            <a:r>
              <a:rPr sz="2400" spc="-165" dirty="0">
                <a:solidFill>
                  <a:srgbClr val="31521D"/>
                </a:solidFill>
                <a:latin typeface="Arial"/>
                <a:cs typeface="Arial"/>
              </a:rPr>
              <a:t>speed </a:t>
            </a:r>
            <a:r>
              <a:rPr sz="2400" spc="-95" dirty="0">
                <a:solidFill>
                  <a:srgbClr val="31521D"/>
                </a:solidFill>
                <a:latin typeface="Arial"/>
                <a:cs typeface="Arial"/>
              </a:rPr>
              <a:t>than</a:t>
            </a:r>
            <a:r>
              <a:rPr sz="2400" spc="-290" dirty="0">
                <a:solidFill>
                  <a:srgbClr val="31521D"/>
                </a:solidFill>
                <a:latin typeface="Arial"/>
                <a:cs typeface="Arial"/>
              </a:rPr>
              <a:t> </a:t>
            </a:r>
            <a:r>
              <a:rPr sz="2400" spc="-65" dirty="0">
                <a:solidFill>
                  <a:srgbClr val="31521D"/>
                </a:solidFill>
                <a:latin typeface="Arial"/>
                <a:cs typeface="Arial"/>
              </a:rPr>
              <a:t>the  </a:t>
            </a:r>
            <a:r>
              <a:rPr sz="2400" spc="-185" dirty="0">
                <a:solidFill>
                  <a:srgbClr val="31521D"/>
                </a:solidFill>
                <a:latin typeface="Arial"/>
                <a:cs typeface="Arial"/>
              </a:rPr>
              <a:t>humans.</a:t>
            </a:r>
            <a:endParaRPr sz="2400">
              <a:latin typeface="Arial"/>
              <a:cs typeface="Arial"/>
            </a:endParaRPr>
          </a:p>
          <a:p>
            <a:pPr marL="355600" indent="-342900">
              <a:lnSpc>
                <a:spcPct val="100000"/>
              </a:lnSpc>
              <a:spcBef>
                <a:spcPts val="575"/>
              </a:spcBef>
              <a:buClr>
                <a:srgbClr val="40749B"/>
              </a:buClr>
              <a:buSzPct val="85416"/>
              <a:buFont typeface="Wingdings"/>
              <a:buChar char=""/>
              <a:tabLst>
                <a:tab pos="354965" algn="l"/>
                <a:tab pos="355600" algn="l"/>
              </a:tabLst>
            </a:pPr>
            <a:r>
              <a:rPr sz="2400" spc="-75" dirty="0">
                <a:solidFill>
                  <a:srgbClr val="31521D"/>
                </a:solidFill>
                <a:latin typeface="Arial"/>
                <a:cs typeface="Arial"/>
              </a:rPr>
              <a:t>We </a:t>
            </a:r>
            <a:r>
              <a:rPr sz="2400" spc="-165" dirty="0">
                <a:solidFill>
                  <a:srgbClr val="31521D"/>
                </a:solidFill>
                <a:latin typeface="Arial"/>
                <a:cs typeface="Arial"/>
              </a:rPr>
              <a:t>can </a:t>
            </a:r>
            <a:r>
              <a:rPr sz="2400" spc="-215" dirty="0">
                <a:solidFill>
                  <a:srgbClr val="31521D"/>
                </a:solidFill>
                <a:latin typeface="Arial"/>
                <a:cs typeface="Arial"/>
              </a:rPr>
              <a:t>use </a:t>
            </a:r>
            <a:r>
              <a:rPr sz="2400" spc="-90" dirty="0">
                <a:solidFill>
                  <a:srgbClr val="31521D"/>
                </a:solidFill>
                <a:latin typeface="Arial"/>
                <a:cs typeface="Arial"/>
              </a:rPr>
              <a:t>this </a:t>
            </a:r>
            <a:r>
              <a:rPr sz="2400" spc="-40" dirty="0">
                <a:solidFill>
                  <a:srgbClr val="31521D"/>
                </a:solidFill>
                <a:latin typeface="Arial"/>
                <a:cs typeface="Arial"/>
              </a:rPr>
              <a:t>in </a:t>
            </a:r>
            <a:r>
              <a:rPr sz="2400" spc="-140" dirty="0">
                <a:solidFill>
                  <a:srgbClr val="31521D"/>
                </a:solidFill>
                <a:latin typeface="Arial"/>
                <a:cs typeface="Arial"/>
              </a:rPr>
              <a:t>dangerous</a:t>
            </a:r>
            <a:r>
              <a:rPr sz="2400" spc="-420" dirty="0">
                <a:solidFill>
                  <a:srgbClr val="31521D"/>
                </a:solidFill>
                <a:latin typeface="Arial"/>
                <a:cs typeface="Arial"/>
              </a:rPr>
              <a:t> </a:t>
            </a:r>
            <a:r>
              <a:rPr sz="2400" spc="-120" dirty="0">
                <a:solidFill>
                  <a:srgbClr val="31521D"/>
                </a:solidFill>
                <a:latin typeface="Arial"/>
                <a:cs typeface="Arial"/>
              </a:rPr>
              <a:t>environments.</a:t>
            </a:r>
            <a:endParaRPr sz="2400">
              <a:latin typeface="Arial"/>
              <a:cs typeface="Arial"/>
            </a:endParaRPr>
          </a:p>
          <a:p>
            <a:pPr marL="355600" marR="5080" indent="-342900">
              <a:lnSpc>
                <a:spcPct val="100000"/>
              </a:lnSpc>
              <a:spcBef>
                <a:spcPts val="580"/>
              </a:spcBef>
              <a:buClr>
                <a:srgbClr val="40749B"/>
              </a:buClr>
              <a:buSzPct val="85416"/>
              <a:buFont typeface="Wingdings"/>
              <a:buChar char=""/>
              <a:tabLst>
                <a:tab pos="354965" algn="l"/>
                <a:tab pos="355600" algn="l"/>
              </a:tabLst>
            </a:pPr>
            <a:r>
              <a:rPr sz="2400" spc="-75" dirty="0">
                <a:solidFill>
                  <a:srgbClr val="31521D"/>
                </a:solidFill>
                <a:latin typeface="Arial"/>
                <a:cs typeface="Arial"/>
              </a:rPr>
              <a:t>We </a:t>
            </a:r>
            <a:r>
              <a:rPr sz="2400" spc="-165" dirty="0">
                <a:solidFill>
                  <a:srgbClr val="31521D"/>
                </a:solidFill>
                <a:latin typeface="Arial"/>
                <a:cs typeface="Arial"/>
              </a:rPr>
              <a:t>can </a:t>
            </a:r>
            <a:r>
              <a:rPr sz="2400" spc="-235" dirty="0">
                <a:solidFill>
                  <a:srgbClr val="31521D"/>
                </a:solidFill>
                <a:latin typeface="Arial"/>
                <a:cs typeface="Arial"/>
              </a:rPr>
              <a:t>access </a:t>
            </a:r>
            <a:r>
              <a:rPr sz="2400" spc="-95" dirty="0">
                <a:solidFill>
                  <a:srgbClr val="31521D"/>
                </a:solidFill>
                <a:latin typeface="Arial"/>
                <a:cs typeface="Arial"/>
              </a:rPr>
              <a:t>them </a:t>
            </a:r>
            <a:r>
              <a:rPr sz="2400" spc="-50" dirty="0">
                <a:solidFill>
                  <a:srgbClr val="31521D"/>
                </a:solidFill>
                <a:latin typeface="Arial"/>
                <a:cs typeface="Arial"/>
              </a:rPr>
              <a:t>24/7. </a:t>
            </a:r>
            <a:r>
              <a:rPr sz="2400" spc="-200" dirty="0">
                <a:solidFill>
                  <a:srgbClr val="31521D"/>
                </a:solidFill>
                <a:latin typeface="Arial"/>
                <a:cs typeface="Arial"/>
              </a:rPr>
              <a:t>They </a:t>
            </a:r>
            <a:r>
              <a:rPr sz="2400" spc="-50" dirty="0">
                <a:solidFill>
                  <a:srgbClr val="31521D"/>
                </a:solidFill>
                <a:latin typeface="Arial"/>
                <a:cs typeface="Arial"/>
              </a:rPr>
              <a:t>don’t </a:t>
            </a:r>
            <a:r>
              <a:rPr sz="2400" spc="-130" dirty="0">
                <a:solidFill>
                  <a:srgbClr val="31521D"/>
                </a:solidFill>
                <a:latin typeface="Arial"/>
                <a:cs typeface="Arial"/>
              </a:rPr>
              <a:t>need</a:t>
            </a:r>
            <a:r>
              <a:rPr sz="2400" spc="-459" dirty="0">
                <a:solidFill>
                  <a:srgbClr val="31521D"/>
                </a:solidFill>
                <a:latin typeface="Arial"/>
                <a:cs typeface="Arial"/>
              </a:rPr>
              <a:t> </a:t>
            </a:r>
            <a:r>
              <a:rPr sz="2400" spc="-145" dirty="0">
                <a:solidFill>
                  <a:srgbClr val="31521D"/>
                </a:solidFill>
                <a:latin typeface="Arial"/>
                <a:cs typeface="Arial"/>
              </a:rPr>
              <a:t>sleep  </a:t>
            </a:r>
            <a:r>
              <a:rPr sz="2400" spc="-55" dirty="0">
                <a:solidFill>
                  <a:srgbClr val="31521D"/>
                </a:solidFill>
                <a:latin typeface="Arial"/>
                <a:cs typeface="Arial"/>
              </a:rPr>
              <a:t>or </a:t>
            </a:r>
            <a:r>
              <a:rPr sz="2400" spc="-175" dirty="0">
                <a:solidFill>
                  <a:srgbClr val="31521D"/>
                </a:solidFill>
                <a:latin typeface="Arial"/>
                <a:cs typeface="Arial"/>
              </a:rPr>
              <a:t>any</a:t>
            </a:r>
            <a:r>
              <a:rPr sz="2400" spc="-290" dirty="0">
                <a:solidFill>
                  <a:srgbClr val="31521D"/>
                </a:solidFill>
                <a:latin typeface="Arial"/>
                <a:cs typeface="Arial"/>
              </a:rPr>
              <a:t> </a:t>
            </a:r>
            <a:r>
              <a:rPr sz="2400" spc="-155" dirty="0">
                <a:solidFill>
                  <a:srgbClr val="31521D"/>
                </a:solidFill>
                <a:latin typeface="Arial"/>
                <a:cs typeface="Arial"/>
              </a:rPr>
              <a:t>breaks.</a:t>
            </a:r>
            <a:endParaRPr sz="2400">
              <a:latin typeface="Arial"/>
              <a:cs typeface="Arial"/>
            </a:endParaRPr>
          </a:p>
          <a:p>
            <a:pPr marL="355600" marR="1288415" indent="-342900">
              <a:lnSpc>
                <a:spcPct val="100000"/>
              </a:lnSpc>
              <a:spcBef>
                <a:spcPts val="575"/>
              </a:spcBef>
              <a:buClr>
                <a:srgbClr val="40749B"/>
              </a:buClr>
              <a:buSzPct val="85416"/>
              <a:buFont typeface="Wingdings"/>
              <a:buChar char=""/>
              <a:tabLst>
                <a:tab pos="354965" algn="l"/>
                <a:tab pos="355600" algn="l"/>
              </a:tabLst>
            </a:pPr>
            <a:r>
              <a:rPr sz="2400" spc="45" dirty="0">
                <a:solidFill>
                  <a:srgbClr val="31521D"/>
                </a:solidFill>
                <a:latin typeface="Arial"/>
                <a:cs typeface="Arial"/>
              </a:rPr>
              <a:t>It </a:t>
            </a:r>
            <a:r>
              <a:rPr sz="2400" spc="-204" dirty="0">
                <a:solidFill>
                  <a:srgbClr val="31521D"/>
                </a:solidFill>
                <a:latin typeface="Arial"/>
                <a:cs typeface="Arial"/>
              </a:rPr>
              <a:t>makes </a:t>
            </a:r>
            <a:r>
              <a:rPr sz="2400" spc="-85" dirty="0">
                <a:solidFill>
                  <a:srgbClr val="31521D"/>
                </a:solidFill>
                <a:latin typeface="Arial"/>
                <a:cs typeface="Arial"/>
              </a:rPr>
              <a:t>our </a:t>
            </a:r>
            <a:r>
              <a:rPr sz="2400" dirty="0">
                <a:solidFill>
                  <a:srgbClr val="31521D"/>
                </a:solidFill>
                <a:latin typeface="Arial"/>
                <a:cs typeface="Arial"/>
              </a:rPr>
              <a:t>life</a:t>
            </a:r>
            <a:r>
              <a:rPr sz="2400" spc="-425" dirty="0">
                <a:solidFill>
                  <a:srgbClr val="31521D"/>
                </a:solidFill>
                <a:latin typeface="Arial"/>
                <a:cs typeface="Arial"/>
              </a:rPr>
              <a:t> </a:t>
            </a:r>
            <a:r>
              <a:rPr sz="2400" spc="-215" dirty="0">
                <a:solidFill>
                  <a:srgbClr val="31521D"/>
                </a:solidFill>
                <a:latin typeface="Arial"/>
                <a:cs typeface="Arial"/>
              </a:rPr>
              <a:t>easy, </a:t>
            </a:r>
            <a:r>
              <a:rPr sz="2400" spc="-130" dirty="0">
                <a:solidFill>
                  <a:srgbClr val="31521D"/>
                </a:solidFill>
                <a:latin typeface="Arial"/>
                <a:cs typeface="Arial"/>
              </a:rPr>
              <a:t>safety </a:t>
            </a:r>
            <a:r>
              <a:rPr sz="2400" spc="-135" dirty="0">
                <a:solidFill>
                  <a:srgbClr val="31521D"/>
                </a:solidFill>
                <a:latin typeface="Arial"/>
                <a:cs typeface="Arial"/>
              </a:rPr>
              <a:t>and </a:t>
            </a:r>
            <a:r>
              <a:rPr sz="2400" spc="-114" dirty="0">
                <a:solidFill>
                  <a:srgbClr val="31521D"/>
                </a:solidFill>
                <a:latin typeface="Arial"/>
                <a:cs typeface="Arial"/>
              </a:rPr>
              <a:t>more  </a:t>
            </a:r>
            <a:r>
              <a:rPr sz="2400" spc="-55" dirty="0">
                <a:solidFill>
                  <a:srgbClr val="31521D"/>
                </a:solidFill>
                <a:latin typeface="Arial"/>
                <a:cs typeface="Arial"/>
              </a:rPr>
              <a:t>productivity.</a:t>
            </a:r>
            <a:endParaRPr sz="2400">
              <a:latin typeface="Arial"/>
              <a:cs typeface="Arial"/>
            </a:endParaRPr>
          </a:p>
          <a:p>
            <a:pPr marL="355600" indent="-342900">
              <a:lnSpc>
                <a:spcPct val="100000"/>
              </a:lnSpc>
              <a:spcBef>
                <a:spcPts val="575"/>
              </a:spcBef>
              <a:buClr>
                <a:srgbClr val="40749B"/>
              </a:buClr>
              <a:buSzPct val="85416"/>
              <a:buFont typeface="Wingdings"/>
              <a:buChar char=""/>
              <a:tabLst>
                <a:tab pos="354965" algn="l"/>
                <a:tab pos="355600" algn="l"/>
              </a:tabLst>
            </a:pPr>
            <a:r>
              <a:rPr sz="2400" spc="-60" dirty="0">
                <a:solidFill>
                  <a:srgbClr val="31521D"/>
                </a:solidFill>
                <a:latin typeface="Arial"/>
                <a:cs typeface="Arial"/>
              </a:rPr>
              <a:t>Duplication </a:t>
            </a:r>
            <a:r>
              <a:rPr sz="2400" spc="-15" dirty="0">
                <a:solidFill>
                  <a:srgbClr val="31521D"/>
                </a:solidFill>
                <a:latin typeface="Arial"/>
                <a:cs typeface="Arial"/>
              </a:rPr>
              <a:t>of </a:t>
            </a:r>
            <a:r>
              <a:rPr sz="2400" spc="-95" dirty="0">
                <a:solidFill>
                  <a:srgbClr val="31521D"/>
                </a:solidFill>
                <a:latin typeface="Arial"/>
                <a:cs typeface="Arial"/>
              </a:rPr>
              <a:t>them </a:t>
            </a:r>
            <a:r>
              <a:rPr sz="2400" spc="-160" dirty="0">
                <a:solidFill>
                  <a:srgbClr val="31521D"/>
                </a:solidFill>
                <a:latin typeface="Arial"/>
                <a:cs typeface="Arial"/>
              </a:rPr>
              <a:t>is </a:t>
            </a:r>
            <a:r>
              <a:rPr sz="2400" spc="-140" dirty="0">
                <a:solidFill>
                  <a:srgbClr val="31521D"/>
                </a:solidFill>
                <a:latin typeface="Arial"/>
                <a:cs typeface="Arial"/>
              </a:rPr>
              <a:t>very</a:t>
            </a:r>
            <a:r>
              <a:rPr sz="2400" spc="-505" dirty="0">
                <a:solidFill>
                  <a:srgbClr val="31521D"/>
                </a:solidFill>
                <a:latin typeface="Arial"/>
                <a:cs typeface="Arial"/>
              </a:rPr>
              <a:t> </a:t>
            </a:r>
            <a:r>
              <a:rPr sz="2400" spc="-220" dirty="0">
                <a:solidFill>
                  <a:srgbClr val="31521D"/>
                </a:solidFill>
                <a:latin typeface="Arial"/>
                <a:cs typeface="Arial"/>
              </a:rPr>
              <a:t>easy.</a:t>
            </a:r>
            <a:endParaRPr sz="24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2208" y="1183640"/>
            <a:ext cx="3556635" cy="635000"/>
          </a:xfrm>
          <a:prstGeom prst="rect">
            <a:avLst/>
          </a:prstGeom>
        </p:spPr>
        <p:txBody>
          <a:bodyPr vert="horz" wrap="square" lIns="0" tIns="12065" rIns="0" bIns="0" rtlCol="0">
            <a:spAutoFit/>
          </a:bodyPr>
          <a:lstStyle/>
          <a:p>
            <a:pPr marL="12700">
              <a:lnSpc>
                <a:spcPct val="100000"/>
              </a:lnSpc>
              <a:spcBef>
                <a:spcPts val="95"/>
              </a:spcBef>
            </a:pPr>
            <a:r>
              <a:rPr sz="4000" spc="-5" dirty="0"/>
              <a:t>Disadvantages</a:t>
            </a:r>
            <a:r>
              <a:rPr sz="4000" u="none" spc="-5" dirty="0"/>
              <a:t>:</a:t>
            </a:r>
            <a:endParaRPr sz="4000"/>
          </a:p>
        </p:txBody>
      </p:sp>
      <p:sp>
        <p:nvSpPr>
          <p:cNvPr id="3" name="object 3"/>
          <p:cNvSpPr txBox="1"/>
          <p:nvPr/>
        </p:nvSpPr>
        <p:spPr>
          <a:xfrm>
            <a:off x="1443989" y="1951431"/>
            <a:ext cx="5953760" cy="3183890"/>
          </a:xfrm>
          <a:prstGeom prst="rect">
            <a:avLst/>
          </a:prstGeom>
        </p:spPr>
        <p:txBody>
          <a:bodyPr vert="horz" wrap="square" lIns="0" tIns="12065" rIns="0" bIns="0" rtlCol="0">
            <a:spAutoFit/>
          </a:bodyPr>
          <a:lstStyle/>
          <a:p>
            <a:pPr marL="469265" marR="1122680" indent="-457200">
              <a:lnSpc>
                <a:spcPct val="100000"/>
              </a:lnSpc>
              <a:spcBef>
                <a:spcPts val="95"/>
              </a:spcBef>
              <a:buClr>
                <a:srgbClr val="40749B"/>
              </a:buClr>
              <a:buSzPct val="83928"/>
              <a:buFont typeface="Wingdings"/>
              <a:buChar char=""/>
              <a:tabLst>
                <a:tab pos="469265" algn="l"/>
                <a:tab pos="469900" algn="l"/>
              </a:tabLst>
            </a:pPr>
            <a:r>
              <a:rPr sz="2800" spc="-229" dirty="0">
                <a:solidFill>
                  <a:srgbClr val="31521D"/>
                </a:solidFill>
                <a:latin typeface="Arial"/>
                <a:cs typeface="Arial"/>
              </a:rPr>
              <a:t>They </a:t>
            </a:r>
            <a:r>
              <a:rPr sz="2800" spc="-90" dirty="0">
                <a:solidFill>
                  <a:srgbClr val="31521D"/>
                </a:solidFill>
                <a:latin typeface="Arial"/>
                <a:cs typeface="Arial"/>
              </a:rPr>
              <a:t>required high </a:t>
            </a:r>
            <a:r>
              <a:rPr sz="2800" spc="-145" dirty="0">
                <a:solidFill>
                  <a:srgbClr val="31521D"/>
                </a:solidFill>
                <a:latin typeface="Arial"/>
                <a:cs typeface="Arial"/>
              </a:rPr>
              <a:t>standard</a:t>
            </a:r>
            <a:r>
              <a:rPr sz="2800" spc="-434" dirty="0">
                <a:solidFill>
                  <a:srgbClr val="31521D"/>
                </a:solidFill>
                <a:latin typeface="Arial"/>
                <a:cs typeface="Arial"/>
              </a:rPr>
              <a:t> </a:t>
            </a:r>
            <a:r>
              <a:rPr sz="2800" spc="-20" dirty="0">
                <a:solidFill>
                  <a:srgbClr val="31521D"/>
                </a:solidFill>
                <a:latin typeface="Arial"/>
                <a:cs typeface="Arial"/>
              </a:rPr>
              <a:t>of  </a:t>
            </a:r>
            <a:r>
              <a:rPr sz="2800" spc="-140" dirty="0">
                <a:solidFill>
                  <a:srgbClr val="31521D"/>
                </a:solidFill>
                <a:latin typeface="Arial"/>
                <a:cs typeface="Arial"/>
              </a:rPr>
              <a:t>maintenance.</a:t>
            </a:r>
            <a:endParaRPr sz="2800">
              <a:latin typeface="Arial"/>
              <a:cs typeface="Arial"/>
            </a:endParaRPr>
          </a:p>
          <a:p>
            <a:pPr marL="469265" marR="5080" indent="-457200">
              <a:lnSpc>
                <a:spcPct val="100000"/>
              </a:lnSpc>
              <a:spcBef>
                <a:spcPts val="675"/>
              </a:spcBef>
              <a:buClr>
                <a:srgbClr val="40749B"/>
              </a:buClr>
              <a:buSzPct val="83928"/>
              <a:buFont typeface="Wingdings"/>
              <a:buChar char=""/>
              <a:tabLst>
                <a:tab pos="469265" algn="l"/>
                <a:tab pos="469900" algn="l"/>
              </a:tabLst>
            </a:pPr>
            <a:r>
              <a:rPr sz="2800" spc="-110" dirty="0">
                <a:solidFill>
                  <a:srgbClr val="31521D"/>
                </a:solidFill>
                <a:latin typeface="Arial"/>
                <a:cs typeface="Arial"/>
              </a:rPr>
              <a:t>Its </a:t>
            </a:r>
            <a:r>
              <a:rPr sz="2800" spc="-114" dirty="0">
                <a:solidFill>
                  <a:srgbClr val="31521D"/>
                </a:solidFill>
                <a:latin typeface="Arial"/>
                <a:cs typeface="Arial"/>
              </a:rPr>
              <a:t>programming </a:t>
            </a:r>
            <a:r>
              <a:rPr sz="2800" spc="-185" dirty="0">
                <a:solidFill>
                  <a:srgbClr val="31521D"/>
                </a:solidFill>
                <a:latin typeface="Arial"/>
                <a:cs typeface="Arial"/>
              </a:rPr>
              <a:t>is </a:t>
            </a:r>
            <a:r>
              <a:rPr sz="2800" spc="-160" dirty="0">
                <a:solidFill>
                  <a:srgbClr val="31521D"/>
                </a:solidFill>
                <a:latin typeface="Arial"/>
                <a:cs typeface="Arial"/>
              </a:rPr>
              <a:t>very </a:t>
            </a:r>
            <a:r>
              <a:rPr sz="2800" spc="-130" dirty="0">
                <a:solidFill>
                  <a:srgbClr val="31521D"/>
                </a:solidFill>
                <a:latin typeface="Arial"/>
                <a:cs typeface="Arial"/>
              </a:rPr>
              <a:t>complex </a:t>
            </a:r>
            <a:r>
              <a:rPr sz="2800" spc="-160" dirty="0">
                <a:solidFill>
                  <a:srgbClr val="31521D"/>
                </a:solidFill>
                <a:latin typeface="Arial"/>
                <a:cs typeface="Arial"/>
              </a:rPr>
              <a:t>and</a:t>
            </a:r>
            <a:r>
              <a:rPr sz="2800" spc="-509" dirty="0">
                <a:solidFill>
                  <a:srgbClr val="31521D"/>
                </a:solidFill>
                <a:latin typeface="Arial"/>
                <a:cs typeface="Arial"/>
              </a:rPr>
              <a:t> </a:t>
            </a:r>
            <a:r>
              <a:rPr sz="2800" spc="90" dirty="0">
                <a:solidFill>
                  <a:srgbClr val="31521D"/>
                </a:solidFill>
                <a:latin typeface="Arial"/>
                <a:cs typeface="Arial"/>
              </a:rPr>
              <a:t>it  </a:t>
            </a:r>
            <a:r>
              <a:rPr sz="2800" spc="-185" dirty="0">
                <a:solidFill>
                  <a:srgbClr val="31521D"/>
                </a:solidFill>
                <a:latin typeface="Arial"/>
                <a:cs typeface="Arial"/>
              </a:rPr>
              <a:t>is </a:t>
            </a:r>
            <a:r>
              <a:rPr sz="2800" spc="-160" dirty="0">
                <a:solidFill>
                  <a:srgbClr val="31521D"/>
                </a:solidFill>
                <a:latin typeface="Arial"/>
                <a:cs typeface="Arial"/>
              </a:rPr>
              <a:t>very </a:t>
            </a:r>
            <a:r>
              <a:rPr sz="2800" spc="-180" dirty="0">
                <a:solidFill>
                  <a:srgbClr val="31521D"/>
                </a:solidFill>
                <a:latin typeface="Arial"/>
                <a:cs typeface="Arial"/>
              </a:rPr>
              <a:t>expensive </a:t>
            </a:r>
            <a:r>
              <a:rPr sz="2800" spc="10" dirty="0">
                <a:solidFill>
                  <a:srgbClr val="31521D"/>
                </a:solidFill>
                <a:latin typeface="Arial"/>
                <a:cs typeface="Arial"/>
              </a:rPr>
              <a:t>to</a:t>
            </a:r>
            <a:r>
              <a:rPr sz="2800" spc="-280" dirty="0">
                <a:solidFill>
                  <a:srgbClr val="31521D"/>
                </a:solidFill>
                <a:latin typeface="Arial"/>
                <a:cs typeface="Arial"/>
              </a:rPr>
              <a:t> </a:t>
            </a:r>
            <a:r>
              <a:rPr sz="2800" spc="-165" dirty="0">
                <a:solidFill>
                  <a:srgbClr val="31521D"/>
                </a:solidFill>
                <a:latin typeface="Arial"/>
                <a:cs typeface="Arial"/>
              </a:rPr>
              <a:t>buy.</a:t>
            </a:r>
            <a:endParaRPr sz="2800">
              <a:latin typeface="Arial"/>
              <a:cs typeface="Arial"/>
            </a:endParaRPr>
          </a:p>
          <a:p>
            <a:pPr marL="469265" marR="318770" indent="-457200">
              <a:lnSpc>
                <a:spcPct val="100000"/>
              </a:lnSpc>
              <a:spcBef>
                <a:spcPts val="675"/>
              </a:spcBef>
              <a:buClr>
                <a:srgbClr val="40749B"/>
              </a:buClr>
              <a:buSzPct val="83928"/>
              <a:buFont typeface="Wingdings"/>
              <a:buChar char=""/>
              <a:tabLst>
                <a:tab pos="469265" algn="l"/>
                <a:tab pos="469900" algn="l"/>
              </a:tabLst>
            </a:pPr>
            <a:r>
              <a:rPr sz="2800" spc="50" dirty="0">
                <a:solidFill>
                  <a:srgbClr val="31521D"/>
                </a:solidFill>
                <a:latin typeface="Arial"/>
                <a:cs typeface="Arial"/>
              </a:rPr>
              <a:t>It </a:t>
            </a:r>
            <a:r>
              <a:rPr sz="2800" spc="-130" dirty="0">
                <a:solidFill>
                  <a:srgbClr val="31521D"/>
                </a:solidFill>
                <a:latin typeface="Arial"/>
                <a:cs typeface="Arial"/>
              </a:rPr>
              <a:t>doesn’t </a:t>
            </a:r>
            <a:r>
              <a:rPr sz="2800" spc="-204" dirty="0">
                <a:solidFill>
                  <a:srgbClr val="31521D"/>
                </a:solidFill>
                <a:latin typeface="Arial"/>
                <a:cs typeface="Arial"/>
              </a:rPr>
              <a:t>have </a:t>
            </a:r>
            <a:r>
              <a:rPr sz="2800" spc="-165" dirty="0">
                <a:solidFill>
                  <a:srgbClr val="31521D"/>
                </a:solidFill>
                <a:latin typeface="Arial"/>
                <a:cs typeface="Arial"/>
              </a:rPr>
              <a:t>common </a:t>
            </a:r>
            <a:r>
              <a:rPr sz="2800" spc="-254" dirty="0">
                <a:solidFill>
                  <a:srgbClr val="31521D"/>
                </a:solidFill>
                <a:latin typeface="Arial"/>
                <a:cs typeface="Arial"/>
              </a:rPr>
              <a:t>sense; </a:t>
            </a:r>
            <a:r>
              <a:rPr sz="2800" spc="90" dirty="0">
                <a:solidFill>
                  <a:srgbClr val="31521D"/>
                </a:solidFill>
                <a:latin typeface="Arial"/>
                <a:cs typeface="Arial"/>
              </a:rPr>
              <a:t>it</a:t>
            </a:r>
            <a:r>
              <a:rPr sz="2800" spc="-520" dirty="0">
                <a:solidFill>
                  <a:srgbClr val="31521D"/>
                </a:solidFill>
                <a:latin typeface="Arial"/>
                <a:cs typeface="Arial"/>
              </a:rPr>
              <a:t> </a:t>
            </a:r>
            <a:r>
              <a:rPr sz="2800" spc="-195" dirty="0">
                <a:solidFill>
                  <a:srgbClr val="31521D"/>
                </a:solidFill>
                <a:latin typeface="Arial"/>
                <a:cs typeface="Arial"/>
              </a:rPr>
              <a:t>can  </a:t>
            </a:r>
            <a:r>
              <a:rPr sz="2800" spc="-140" dirty="0">
                <a:solidFill>
                  <a:srgbClr val="31521D"/>
                </a:solidFill>
                <a:latin typeface="Arial"/>
                <a:cs typeface="Arial"/>
              </a:rPr>
              <a:t>understand </a:t>
            </a:r>
            <a:r>
              <a:rPr sz="2800" spc="-110" dirty="0">
                <a:solidFill>
                  <a:srgbClr val="31521D"/>
                </a:solidFill>
                <a:latin typeface="Arial"/>
                <a:cs typeface="Arial"/>
              </a:rPr>
              <a:t>only </a:t>
            </a:r>
            <a:r>
              <a:rPr sz="2800" spc="-204" dirty="0">
                <a:solidFill>
                  <a:srgbClr val="31521D"/>
                </a:solidFill>
                <a:latin typeface="Arial"/>
                <a:cs typeface="Arial"/>
              </a:rPr>
              <a:t>commands </a:t>
            </a:r>
            <a:r>
              <a:rPr sz="2800" spc="-160" dirty="0">
                <a:solidFill>
                  <a:srgbClr val="31521D"/>
                </a:solidFill>
                <a:latin typeface="Arial"/>
                <a:cs typeface="Arial"/>
              </a:rPr>
              <a:t>and </a:t>
            </a:r>
            <a:r>
              <a:rPr sz="2800" spc="-45" dirty="0">
                <a:solidFill>
                  <a:srgbClr val="31521D"/>
                </a:solidFill>
                <a:latin typeface="Arial"/>
                <a:cs typeface="Arial"/>
              </a:rPr>
              <a:t>not  </a:t>
            </a:r>
            <a:r>
              <a:rPr sz="2800" spc="-125" dirty="0">
                <a:solidFill>
                  <a:srgbClr val="31521D"/>
                </a:solidFill>
                <a:latin typeface="Arial"/>
                <a:cs typeface="Arial"/>
              </a:rPr>
              <a:t>situations.</a:t>
            </a:r>
            <a:endParaRPr sz="28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7439" y="1232407"/>
            <a:ext cx="4192904" cy="513715"/>
          </a:xfrm>
          <a:prstGeom prst="rect">
            <a:avLst/>
          </a:prstGeom>
        </p:spPr>
        <p:txBody>
          <a:bodyPr vert="horz" wrap="square" lIns="0" tIns="13335" rIns="0" bIns="0" rtlCol="0">
            <a:spAutoFit/>
          </a:bodyPr>
          <a:lstStyle/>
          <a:p>
            <a:pPr marL="12700">
              <a:lnSpc>
                <a:spcPct val="100000"/>
              </a:lnSpc>
              <a:spcBef>
                <a:spcPts val="105"/>
              </a:spcBef>
            </a:pPr>
            <a:r>
              <a:rPr sz="3200" spc="-5" dirty="0"/>
              <a:t>Artificial</a:t>
            </a:r>
            <a:r>
              <a:rPr sz="3200" spc="-60" dirty="0"/>
              <a:t> </a:t>
            </a:r>
            <a:r>
              <a:rPr sz="3200" dirty="0"/>
              <a:t>intelligence:</a:t>
            </a:r>
            <a:endParaRPr sz="3200"/>
          </a:p>
        </p:txBody>
      </p:sp>
      <p:grpSp>
        <p:nvGrpSpPr>
          <p:cNvPr id="3" name="object 3"/>
          <p:cNvGrpSpPr/>
          <p:nvPr/>
        </p:nvGrpSpPr>
        <p:grpSpPr>
          <a:xfrm>
            <a:off x="1115567" y="2113788"/>
            <a:ext cx="7056120" cy="3187065"/>
            <a:chOff x="1115567" y="2113788"/>
            <a:chExt cx="7056120" cy="3187065"/>
          </a:xfrm>
        </p:grpSpPr>
        <p:sp>
          <p:nvSpPr>
            <p:cNvPr id="4" name="object 4"/>
            <p:cNvSpPr/>
            <p:nvPr/>
          </p:nvSpPr>
          <p:spPr>
            <a:xfrm>
              <a:off x="4643627" y="2133600"/>
              <a:ext cx="3528060" cy="316687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15567" y="2113788"/>
              <a:ext cx="3168396" cy="3168396"/>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54" y="838200"/>
            <a:ext cx="6127115" cy="861774"/>
          </a:xfrm>
        </p:spPr>
        <p:txBody>
          <a:bodyPr/>
          <a:lstStyle/>
          <a:p>
            <a:r>
              <a:rPr lang="en-US" dirty="0" smtClean="0"/>
              <a:t>Reviews</a:t>
            </a:r>
            <a:br>
              <a:rPr lang="en-US" dirty="0" smtClean="0"/>
            </a:br>
            <a:endParaRPr lang="en-US" dirty="0"/>
          </a:p>
        </p:txBody>
      </p:sp>
      <p:pic>
        <p:nvPicPr>
          <p:cNvPr id="3" name="Picture 2"/>
          <p:cNvPicPr>
            <a:picLocks noChangeAspect="1"/>
          </p:cNvPicPr>
          <p:nvPr/>
        </p:nvPicPr>
        <p:blipFill>
          <a:blip r:embed="rId2"/>
          <a:stretch>
            <a:fillRect/>
          </a:stretch>
        </p:blipFill>
        <p:spPr>
          <a:xfrm>
            <a:off x="960575" y="1600200"/>
            <a:ext cx="7310254" cy="3657600"/>
          </a:xfrm>
          <a:prstGeom prst="rect">
            <a:avLst/>
          </a:prstGeom>
        </p:spPr>
      </p:pic>
    </p:spTree>
    <p:extLst>
      <p:ext uri="{BB962C8B-B14F-4D97-AF65-F5344CB8AC3E}">
        <p14:creationId xmlns:p14="http://schemas.microsoft.com/office/powerpoint/2010/main" val="1428771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6127115" cy="784784"/>
          </a:xfrm>
        </p:spPr>
        <p:txBody>
          <a:bodyPr/>
          <a:lstStyle/>
          <a:p>
            <a:r>
              <a:rPr lang="en-US" dirty="0" smtClean="0"/>
              <a:t>Reviews </a:t>
            </a:r>
            <a:endParaRPr lang="en-US" dirty="0"/>
          </a:p>
        </p:txBody>
      </p:sp>
      <p:sp>
        <p:nvSpPr>
          <p:cNvPr id="4" name="TextBox 3"/>
          <p:cNvSpPr txBox="1"/>
          <p:nvPr/>
        </p:nvSpPr>
        <p:spPr>
          <a:xfrm>
            <a:off x="990600" y="1219200"/>
            <a:ext cx="7086600" cy="5232202"/>
          </a:xfrm>
          <a:prstGeom prst="rect">
            <a:avLst/>
          </a:prstGeom>
          <a:noFill/>
        </p:spPr>
        <p:txBody>
          <a:bodyPr wrap="square" rtlCol="0">
            <a:spAutoFit/>
          </a:bodyPr>
          <a:lstStyle/>
          <a:p>
            <a:pPr fontAlgn="base"/>
            <a:r>
              <a:rPr lang="en-US" sz="1600" dirty="0"/>
              <a:t>There are five generation of Programming </a:t>
            </a:r>
            <a:r>
              <a:rPr lang="en-US" sz="1600" dirty="0" smtClean="0"/>
              <a:t>languages. They </a:t>
            </a:r>
            <a:r>
              <a:rPr lang="en-US" sz="1600" dirty="0"/>
              <a:t>are:</a:t>
            </a:r>
            <a:br>
              <a:rPr lang="en-US" sz="1600" dirty="0"/>
            </a:br>
            <a:r>
              <a:rPr lang="en-US" sz="1600" b="1" dirty="0"/>
              <a:t>First Generation Languages :</a:t>
            </a:r>
            <a:r>
              <a:rPr lang="en-US" sz="1600" dirty="0"/>
              <a:t/>
            </a:r>
            <a:br>
              <a:rPr lang="en-US" sz="1600" dirty="0"/>
            </a:br>
            <a:r>
              <a:rPr lang="en-US" sz="1400" dirty="0"/>
              <a:t>These are low-level languages like machine language.</a:t>
            </a:r>
            <a:r>
              <a:rPr lang="en-US" sz="1600" dirty="0"/>
              <a:t/>
            </a:r>
            <a:br>
              <a:rPr lang="en-US" sz="1600" dirty="0"/>
            </a:br>
            <a:endParaRPr lang="en-US" sz="1600" dirty="0" smtClean="0"/>
          </a:p>
          <a:p>
            <a:pPr fontAlgn="base"/>
            <a:r>
              <a:rPr lang="en-US" sz="1600" b="1" dirty="0" smtClean="0"/>
              <a:t>Second </a:t>
            </a:r>
            <a:r>
              <a:rPr lang="en-US" sz="1600" b="1" dirty="0"/>
              <a:t>Generation Languages :</a:t>
            </a:r>
            <a:r>
              <a:rPr lang="en-US" sz="1600" dirty="0"/>
              <a:t/>
            </a:r>
            <a:br>
              <a:rPr lang="en-US" sz="1600" dirty="0"/>
            </a:br>
            <a:r>
              <a:rPr lang="en-US" sz="1400" dirty="0"/>
              <a:t>These are low-level assembly languages used in kernels and hardware drives.</a:t>
            </a:r>
            <a:r>
              <a:rPr lang="en-US" sz="1600" dirty="0"/>
              <a:t/>
            </a:r>
            <a:br>
              <a:rPr lang="en-US" sz="1600" dirty="0"/>
            </a:br>
            <a:endParaRPr lang="en-US" sz="1600" dirty="0" smtClean="0"/>
          </a:p>
          <a:p>
            <a:pPr fontAlgn="base"/>
            <a:r>
              <a:rPr lang="en-US" sz="1600" b="1" dirty="0" smtClean="0"/>
              <a:t>Third </a:t>
            </a:r>
            <a:r>
              <a:rPr lang="en-US" sz="1600" b="1" dirty="0"/>
              <a:t>Generation Languages :</a:t>
            </a:r>
            <a:r>
              <a:rPr lang="en-US" sz="1600" dirty="0"/>
              <a:t/>
            </a:r>
            <a:br>
              <a:rPr lang="en-US" sz="1600" dirty="0"/>
            </a:br>
            <a:r>
              <a:rPr lang="en-US" sz="1400" dirty="0"/>
              <a:t>These are high-level languages like C, C++, Java, Visual Basic and JavaScript.</a:t>
            </a:r>
            <a:r>
              <a:rPr lang="en-US" sz="1600" dirty="0"/>
              <a:t/>
            </a:r>
            <a:br>
              <a:rPr lang="en-US" sz="1600" dirty="0"/>
            </a:br>
            <a:endParaRPr lang="en-US" sz="1600" dirty="0" smtClean="0"/>
          </a:p>
          <a:p>
            <a:pPr fontAlgn="base"/>
            <a:r>
              <a:rPr lang="en-US" sz="1600" b="1" dirty="0" smtClean="0"/>
              <a:t>Fourth </a:t>
            </a:r>
            <a:r>
              <a:rPr lang="en-US" sz="1600" b="1" dirty="0"/>
              <a:t>Generation Languages :</a:t>
            </a:r>
            <a:r>
              <a:rPr lang="en-US" sz="1600" dirty="0"/>
              <a:t/>
            </a:r>
            <a:br>
              <a:rPr lang="en-US" sz="1600" dirty="0"/>
            </a:br>
            <a:r>
              <a:rPr lang="en-US" sz="1400" dirty="0"/>
              <a:t>These are languages that consist of statements that are similar to statements in the human language. These are used mainly in database programming and scripting. Example of these languages include Perl, </a:t>
            </a:r>
            <a:r>
              <a:rPr lang="en-US" sz="1400" b="1" dirty="0"/>
              <a:t>Python</a:t>
            </a:r>
            <a:r>
              <a:rPr lang="en-US" sz="1400" dirty="0"/>
              <a:t>, Ruby, SQL, </a:t>
            </a:r>
            <a:r>
              <a:rPr lang="en-US" sz="1400" dirty="0" err="1"/>
              <a:t>MatLab</a:t>
            </a:r>
            <a:r>
              <a:rPr lang="en-US" sz="1400" dirty="0"/>
              <a:t>.</a:t>
            </a:r>
            <a:r>
              <a:rPr lang="en-US" sz="1600" dirty="0"/>
              <a:t/>
            </a:r>
            <a:br>
              <a:rPr lang="en-US" sz="1600" dirty="0"/>
            </a:br>
            <a:endParaRPr lang="en-US" sz="1600" dirty="0" smtClean="0"/>
          </a:p>
          <a:p>
            <a:pPr fontAlgn="base"/>
            <a:r>
              <a:rPr lang="en-US" sz="1600" b="1" dirty="0" smtClean="0"/>
              <a:t>Fifth </a:t>
            </a:r>
            <a:r>
              <a:rPr lang="en-US" sz="1600" b="1" dirty="0"/>
              <a:t>Generation Languages :</a:t>
            </a:r>
            <a:r>
              <a:rPr lang="en-US" sz="1600" dirty="0"/>
              <a:t/>
            </a:r>
            <a:br>
              <a:rPr lang="en-US" sz="1600" dirty="0"/>
            </a:br>
            <a:r>
              <a:rPr lang="en-US" sz="1400" dirty="0"/>
              <a:t>These are the programming languages that have visual tools to develop a program. Examples of fifth generation language include Mercury, OPS5, and Prolog</a:t>
            </a:r>
            <a:r>
              <a:rPr lang="en-US" sz="1400" dirty="0" smtClean="0"/>
              <a:t>.</a:t>
            </a:r>
          </a:p>
          <a:p>
            <a:pPr fontAlgn="base"/>
            <a:endParaRPr lang="en-US" sz="1400" dirty="0"/>
          </a:p>
          <a:p>
            <a:pPr fontAlgn="base"/>
            <a:r>
              <a:rPr lang="en-US" sz="1600" b="1" dirty="0"/>
              <a:t>The first two generations are called low level languages. The next three generations are called high level languages.</a:t>
            </a:r>
          </a:p>
          <a:p>
            <a:endParaRPr lang="en-US" sz="1600" dirty="0"/>
          </a:p>
        </p:txBody>
      </p:sp>
    </p:spTree>
    <p:extLst>
      <p:ext uri="{BB962C8B-B14F-4D97-AF65-F5344CB8AC3E}">
        <p14:creationId xmlns:p14="http://schemas.microsoft.com/office/powerpoint/2010/main" val="2137509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226945" marR="5080" indent="-1591310">
              <a:lnSpc>
                <a:spcPct val="100000"/>
              </a:lnSpc>
              <a:spcBef>
                <a:spcPts val="95"/>
              </a:spcBef>
            </a:pPr>
            <a:r>
              <a:rPr sz="4000" spc="-10" dirty="0"/>
              <a:t>What</a:t>
            </a:r>
            <a:r>
              <a:rPr sz="4000" u="none" spc="-10" dirty="0"/>
              <a:t> </a:t>
            </a:r>
            <a:r>
              <a:rPr sz="4000" spc="-5" dirty="0"/>
              <a:t>is</a:t>
            </a:r>
            <a:r>
              <a:rPr sz="4000" u="none" spc="-5" dirty="0"/>
              <a:t> </a:t>
            </a:r>
            <a:r>
              <a:rPr sz="4000" spc="-5" dirty="0"/>
              <a:t>a</a:t>
            </a:r>
            <a:r>
              <a:rPr sz="4000" u="none" spc="-5" dirty="0"/>
              <a:t> </a:t>
            </a:r>
            <a:r>
              <a:rPr sz="4000" spc="-5" dirty="0"/>
              <a:t>programming </a:t>
            </a:r>
            <a:r>
              <a:rPr sz="4000" u="none" spc="-5" dirty="0"/>
              <a:t> </a:t>
            </a:r>
            <a:r>
              <a:rPr sz="4000" spc="-5" dirty="0"/>
              <a:t>language?</a:t>
            </a:r>
            <a:endParaRPr sz="4000" dirty="0"/>
          </a:p>
        </p:txBody>
      </p:sp>
      <p:sp>
        <p:nvSpPr>
          <p:cNvPr id="3" name="object 3"/>
          <p:cNvSpPr txBox="1"/>
          <p:nvPr/>
        </p:nvSpPr>
        <p:spPr>
          <a:xfrm>
            <a:off x="1542033" y="2104136"/>
            <a:ext cx="5217160" cy="2329815"/>
          </a:xfrm>
          <a:prstGeom prst="rect">
            <a:avLst/>
          </a:prstGeom>
        </p:spPr>
        <p:txBody>
          <a:bodyPr vert="horz" wrap="square" lIns="0" tIns="12065" rIns="0" bIns="0" rtlCol="0">
            <a:spAutoFit/>
          </a:bodyPr>
          <a:lstStyle/>
          <a:p>
            <a:pPr marL="287020" marR="5080" indent="-274320">
              <a:lnSpc>
                <a:spcPct val="100000"/>
              </a:lnSpc>
              <a:spcBef>
                <a:spcPts val="95"/>
              </a:spcBef>
              <a:buClr>
                <a:srgbClr val="40749B"/>
              </a:buClr>
              <a:buSzPct val="83928"/>
              <a:buFont typeface="Wingdings"/>
              <a:buChar char=""/>
              <a:tabLst>
                <a:tab pos="287020" algn="l"/>
              </a:tabLst>
            </a:pPr>
            <a:r>
              <a:rPr sz="2800" spc="-185" dirty="0">
                <a:solidFill>
                  <a:srgbClr val="31521D"/>
                </a:solidFill>
                <a:latin typeface="Arial"/>
                <a:cs typeface="Arial"/>
              </a:rPr>
              <a:t>English </a:t>
            </a:r>
            <a:r>
              <a:rPr sz="2800" spc="-180" dirty="0">
                <a:solidFill>
                  <a:srgbClr val="31521D"/>
                </a:solidFill>
                <a:latin typeface="Arial"/>
                <a:cs typeface="Arial"/>
              </a:rPr>
              <a:t>is </a:t>
            </a:r>
            <a:r>
              <a:rPr sz="2800" spc="-250" dirty="0">
                <a:solidFill>
                  <a:srgbClr val="31521D"/>
                </a:solidFill>
                <a:latin typeface="Arial"/>
                <a:cs typeface="Arial"/>
              </a:rPr>
              <a:t>a </a:t>
            </a:r>
            <a:r>
              <a:rPr sz="2800" spc="-90" dirty="0">
                <a:solidFill>
                  <a:srgbClr val="31521D"/>
                </a:solidFill>
                <a:latin typeface="Arial"/>
                <a:cs typeface="Arial"/>
              </a:rPr>
              <a:t>natural </a:t>
            </a:r>
            <a:r>
              <a:rPr sz="2800" spc="-150" dirty="0">
                <a:solidFill>
                  <a:srgbClr val="31521D"/>
                </a:solidFill>
                <a:latin typeface="Arial"/>
                <a:cs typeface="Arial"/>
              </a:rPr>
              <a:t>language. </a:t>
            </a:r>
            <a:r>
              <a:rPr sz="2800" spc="50" dirty="0">
                <a:solidFill>
                  <a:srgbClr val="31521D"/>
                </a:solidFill>
                <a:latin typeface="Arial"/>
                <a:cs typeface="Arial"/>
              </a:rPr>
              <a:t>It</a:t>
            </a:r>
            <a:r>
              <a:rPr sz="2800" spc="-320" dirty="0">
                <a:solidFill>
                  <a:srgbClr val="31521D"/>
                </a:solidFill>
                <a:latin typeface="Arial"/>
                <a:cs typeface="Arial"/>
              </a:rPr>
              <a:t> </a:t>
            </a:r>
            <a:r>
              <a:rPr sz="2800" spc="-280" dirty="0">
                <a:solidFill>
                  <a:srgbClr val="31521D"/>
                </a:solidFill>
                <a:latin typeface="Arial"/>
                <a:cs typeface="Arial"/>
              </a:rPr>
              <a:t>has  </a:t>
            </a:r>
            <a:r>
              <a:rPr sz="2800" spc="-170" dirty="0">
                <a:solidFill>
                  <a:srgbClr val="31521D"/>
                </a:solidFill>
                <a:latin typeface="Arial"/>
                <a:cs typeface="Arial"/>
              </a:rPr>
              <a:t>words </a:t>
            </a:r>
            <a:r>
              <a:rPr sz="2800" spc="-210" dirty="0">
                <a:solidFill>
                  <a:srgbClr val="31521D"/>
                </a:solidFill>
                <a:latin typeface="Arial"/>
                <a:cs typeface="Arial"/>
              </a:rPr>
              <a:t>symbols</a:t>
            </a:r>
            <a:r>
              <a:rPr sz="2800" spc="-220" dirty="0">
                <a:solidFill>
                  <a:srgbClr val="31521D"/>
                </a:solidFill>
                <a:latin typeface="Arial"/>
                <a:cs typeface="Arial"/>
              </a:rPr>
              <a:t> </a:t>
            </a:r>
            <a:r>
              <a:rPr sz="2800" spc="-285" dirty="0">
                <a:solidFill>
                  <a:srgbClr val="31521D"/>
                </a:solidFill>
                <a:latin typeface="Arial"/>
                <a:cs typeface="Arial"/>
              </a:rPr>
              <a:t>etc…</a:t>
            </a:r>
            <a:endParaRPr sz="2800">
              <a:latin typeface="Arial"/>
              <a:cs typeface="Arial"/>
            </a:endParaRPr>
          </a:p>
          <a:p>
            <a:pPr marL="287020" marR="116205" indent="-274320">
              <a:lnSpc>
                <a:spcPct val="100000"/>
              </a:lnSpc>
              <a:spcBef>
                <a:spcPts val="670"/>
              </a:spcBef>
              <a:buClr>
                <a:srgbClr val="40749B"/>
              </a:buClr>
              <a:buSzPct val="83928"/>
              <a:buFont typeface="Wingdings"/>
              <a:buChar char=""/>
              <a:tabLst>
                <a:tab pos="287020" algn="l"/>
              </a:tabLst>
            </a:pPr>
            <a:r>
              <a:rPr sz="2800" spc="-215" dirty="0">
                <a:solidFill>
                  <a:srgbClr val="31521D"/>
                </a:solidFill>
                <a:latin typeface="Arial"/>
                <a:cs typeface="Arial"/>
              </a:rPr>
              <a:t>A </a:t>
            </a:r>
            <a:r>
              <a:rPr sz="2800" spc="-114" dirty="0">
                <a:solidFill>
                  <a:srgbClr val="31521D"/>
                </a:solidFill>
                <a:latin typeface="Arial"/>
                <a:cs typeface="Arial"/>
              </a:rPr>
              <a:t>programming </a:t>
            </a:r>
            <a:r>
              <a:rPr sz="2800" spc="-145" dirty="0">
                <a:solidFill>
                  <a:srgbClr val="31521D"/>
                </a:solidFill>
                <a:latin typeface="Arial"/>
                <a:cs typeface="Arial"/>
              </a:rPr>
              <a:t>language </a:t>
            </a:r>
            <a:r>
              <a:rPr sz="2800" spc="-180" dirty="0">
                <a:solidFill>
                  <a:srgbClr val="31521D"/>
                </a:solidFill>
                <a:latin typeface="Arial"/>
                <a:cs typeface="Arial"/>
              </a:rPr>
              <a:t>also</a:t>
            </a:r>
            <a:r>
              <a:rPr sz="2800" spc="-300" dirty="0">
                <a:solidFill>
                  <a:srgbClr val="31521D"/>
                </a:solidFill>
                <a:latin typeface="Arial"/>
                <a:cs typeface="Arial"/>
              </a:rPr>
              <a:t> </a:t>
            </a:r>
            <a:r>
              <a:rPr sz="2800" spc="-280" dirty="0">
                <a:solidFill>
                  <a:srgbClr val="31521D"/>
                </a:solidFill>
                <a:latin typeface="Arial"/>
                <a:cs typeface="Arial"/>
              </a:rPr>
              <a:t>has  </a:t>
            </a:r>
            <a:r>
              <a:rPr sz="2800" spc="-165" dirty="0">
                <a:solidFill>
                  <a:srgbClr val="31521D"/>
                </a:solidFill>
                <a:latin typeface="Arial"/>
                <a:cs typeface="Arial"/>
              </a:rPr>
              <a:t>words, </a:t>
            </a:r>
            <a:r>
              <a:rPr sz="2800" spc="-215" dirty="0">
                <a:solidFill>
                  <a:srgbClr val="31521D"/>
                </a:solidFill>
                <a:latin typeface="Arial"/>
                <a:cs typeface="Arial"/>
              </a:rPr>
              <a:t>symbols </a:t>
            </a:r>
            <a:r>
              <a:rPr sz="2800" spc="-160" dirty="0">
                <a:solidFill>
                  <a:srgbClr val="31521D"/>
                </a:solidFill>
                <a:latin typeface="Arial"/>
                <a:cs typeface="Arial"/>
              </a:rPr>
              <a:t>and</a:t>
            </a:r>
            <a:r>
              <a:rPr sz="2800" spc="-220" dirty="0">
                <a:solidFill>
                  <a:srgbClr val="31521D"/>
                </a:solidFill>
                <a:latin typeface="Arial"/>
                <a:cs typeface="Arial"/>
              </a:rPr>
              <a:t> </a:t>
            </a:r>
            <a:r>
              <a:rPr sz="2800" spc="-150" dirty="0">
                <a:solidFill>
                  <a:srgbClr val="31521D"/>
                </a:solidFill>
                <a:latin typeface="Arial"/>
                <a:cs typeface="Arial"/>
              </a:rPr>
              <a:t>rules.</a:t>
            </a:r>
            <a:endParaRPr sz="2800">
              <a:latin typeface="Arial"/>
              <a:cs typeface="Arial"/>
            </a:endParaRPr>
          </a:p>
          <a:p>
            <a:pPr marL="287020" indent="-274320">
              <a:lnSpc>
                <a:spcPct val="100000"/>
              </a:lnSpc>
              <a:spcBef>
                <a:spcPts val="675"/>
              </a:spcBef>
              <a:buClr>
                <a:srgbClr val="40749B"/>
              </a:buClr>
              <a:buSzPct val="83928"/>
              <a:buFont typeface="Wingdings"/>
              <a:buChar char=""/>
              <a:tabLst>
                <a:tab pos="287020" algn="l"/>
              </a:tabLst>
            </a:pPr>
            <a:r>
              <a:rPr sz="2800" spc="-229" dirty="0">
                <a:solidFill>
                  <a:srgbClr val="31521D"/>
                </a:solidFill>
                <a:latin typeface="Arial"/>
                <a:cs typeface="Arial"/>
              </a:rPr>
              <a:t>The </a:t>
            </a:r>
            <a:r>
              <a:rPr sz="2800" spc="-150" dirty="0">
                <a:solidFill>
                  <a:srgbClr val="31521D"/>
                </a:solidFill>
                <a:latin typeface="Arial"/>
                <a:cs typeface="Arial"/>
              </a:rPr>
              <a:t>rules are </a:t>
            </a:r>
            <a:r>
              <a:rPr sz="2800" spc="-95" dirty="0">
                <a:solidFill>
                  <a:srgbClr val="31521D"/>
                </a:solidFill>
                <a:latin typeface="Arial"/>
                <a:cs typeface="Arial"/>
              </a:rPr>
              <a:t>called </a:t>
            </a:r>
            <a:r>
              <a:rPr sz="2800" spc="-340" dirty="0">
                <a:solidFill>
                  <a:srgbClr val="31521D"/>
                </a:solidFill>
                <a:latin typeface="Arial"/>
                <a:cs typeface="Arial"/>
              </a:rPr>
              <a:t>as</a:t>
            </a:r>
            <a:r>
              <a:rPr sz="2800" spc="-400" dirty="0">
                <a:solidFill>
                  <a:srgbClr val="31521D"/>
                </a:solidFill>
                <a:latin typeface="Arial"/>
                <a:cs typeface="Arial"/>
              </a:rPr>
              <a:t> </a:t>
            </a:r>
            <a:r>
              <a:rPr sz="2800" spc="-185" dirty="0">
                <a:solidFill>
                  <a:srgbClr val="31521D"/>
                </a:solidFill>
                <a:latin typeface="Arial"/>
                <a:cs typeface="Arial"/>
              </a:rPr>
              <a:t>syntax.</a:t>
            </a:r>
            <a:endParaRPr sz="28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16380" y="1548383"/>
            <a:ext cx="6131052" cy="4055364"/>
          </a:xfrm>
          <a:prstGeom prst="rect">
            <a:avLst/>
          </a:prstGeom>
          <a:blipFill>
            <a:blip r:embed="rId2" cstate="print"/>
            <a:stretch>
              <a:fillRect/>
            </a:stretch>
          </a:blipFill>
        </p:spPr>
        <p:txBody>
          <a:bodyPr wrap="square" lIns="0" tIns="0" rIns="0" bIns="0" rtlCol="0"/>
          <a:lstStyle/>
          <a:p>
            <a:endParaRPr/>
          </a:p>
        </p:txBody>
      </p:sp>
      <p:graphicFrame>
        <p:nvGraphicFramePr>
          <p:cNvPr id="3" name="object 3"/>
          <p:cNvGraphicFramePr>
            <a:graphicFrameLocks noGrp="1"/>
          </p:cNvGraphicFramePr>
          <p:nvPr/>
        </p:nvGraphicFramePr>
        <p:xfrm>
          <a:off x="1524000" y="1556778"/>
          <a:ext cx="6096000" cy="4032464"/>
        </p:xfrm>
        <a:graphic>
          <a:graphicData uri="http://schemas.openxmlformats.org/drawingml/2006/table">
            <a:tbl>
              <a:tblPr firstRow="1" bandRow="1">
                <a:tableStyleId>{2D5ABB26-0587-4C30-8999-92F81FD0307C}</a:tableStyleId>
              </a:tblPr>
              <a:tblGrid>
                <a:gridCol w="2792730"/>
                <a:gridCol w="3303270"/>
              </a:tblGrid>
              <a:tr h="672084">
                <a:tc>
                  <a:txBody>
                    <a:bodyPr/>
                    <a:lstStyle/>
                    <a:p>
                      <a:pPr marL="91440">
                        <a:lnSpc>
                          <a:spcPct val="100000"/>
                        </a:lnSpc>
                        <a:spcBef>
                          <a:spcPts val="110"/>
                        </a:spcBef>
                      </a:pPr>
                      <a:r>
                        <a:rPr sz="1800" b="1" spc="-170" dirty="0">
                          <a:solidFill>
                            <a:srgbClr val="FFFFFF"/>
                          </a:solidFill>
                          <a:latin typeface="Arial"/>
                          <a:cs typeface="Arial"/>
                        </a:rPr>
                        <a:t>Generations</a:t>
                      </a:r>
                      <a:endParaRPr sz="1800">
                        <a:latin typeface="Arial"/>
                        <a:cs typeface="Arial"/>
                      </a:endParaRPr>
                    </a:p>
                  </a:txBody>
                  <a:tcPr marL="0" marR="0" marT="13970" marB="0">
                    <a:solidFill>
                      <a:srgbClr val="63A73A"/>
                    </a:solidFill>
                  </a:tcPr>
                </a:tc>
                <a:tc>
                  <a:txBody>
                    <a:bodyPr/>
                    <a:lstStyle/>
                    <a:p>
                      <a:pPr marL="347345">
                        <a:lnSpc>
                          <a:spcPct val="100000"/>
                        </a:lnSpc>
                        <a:spcBef>
                          <a:spcPts val="110"/>
                        </a:spcBef>
                      </a:pPr>
                      <a:r>
                        <a:rPr sz="1800" b="1" spc="-190" dirty="0">
                          <a:solidFill>
                            <a:srgbClr val="FFFFFF"/>
                          </a:solidFill>
                          <a:latin typeface="Arial"/>
                          <a:cs typeface="Arial"/>
                        </a:rPr>
                        <a:t>Programming</a:t>
                      </a:r>
                      <a:r>
                        <a:rPr sz="1800" b="1" spc="-195" dirty="0">
                          <a:solidFill>
                            <a:srgbClr val="FFFFFF"/>
                          </a:solidFill>
                          <a:latin typeface="Arial"/>
                          <a:cs typeface="Arial"/>
                        </a:rPr>
                        <a:t> </a:t>
                      </a:r>
                      <a:r>
                        <a:rPr sz="1800" b="1" spc="-200" dirty="0">
                          <a:solidFill>
                            <a:srgbClr val="FFFFFF"/>
                          </a:solidFill>
                          <a:latin typeface="Arial"/>
                          <a:cs typeface="Arial"/>
                        </a:rPr>
                        <a:t>Language</a:t>
                      </a:r>
                      <a:endParaRPr sz="1800">
                        <a:latin typeface="Arial"/>
                        <a:cs typeface="Arial"/>
                      </a:endParaRPr>
                    </a:p>
                  </a:txBody>
                  <a:tcPr marL="0" marR="0" marT="13970" marB="0">
                    <a:solidFill>
                      <a:srgbClr val="63A73A"/>
                    </a:solidFill>
                  </a:tcPr>
                </a:tc>
              </a:tr>
              <a:tr h="672083">
                <a:tc>
                  <a:txBody>
                    <a:bodyPr/>
                    <a:lstStyle/>
                    <a:p>
                      <a:pPr marL="91440">
                        <a:lnSpc>
                          <a:spcPct val="100000"/>
                        </a:lnSpc>
                        <a:spcBef>
                          <a:spcPts val="110"/>
                        </a:spcBef>
                      </a:pPr>
                      <a:r>
                        <a:rPr sz="1800" spc="-95" dirty="0">
                          <a:latin typeface="Arial"/>
                          <a:cs typeface="Arial"/>
                        </a:rPr>
                        <a:t>First</a:t>
                      </a:r>
                      <a:r>
                        <a:rPr sz="1800" spc="-135" dirty="0">
                          <a:latin typeface="Arial"/>
                          <a:cs typeface="Arial"/>
                        </a:rPr>
                        <a:t> </a:t>
                      </a:r>
                      <a:r>
                        <a:rPr sz="1800" spc="-75" dirty="0">
                          <a:latin typeface="Arial"/>
                          <a:cs typeface="Arial"/>
                        </a:rPr>
                        <a:t>(1940-56)</a:t>
                      </a:r>
                      <a:endParaRPr sz="1800">
                        <a:latin typeface="Arial"/>
                        <a:cs typeface="Arial"/>
                      </a:endParaRPr>
                    </a:p>
                  </a:txBody>
                  <a:tcPr marL="0" marR="0" marT="13970" marB="0">
                    <a:solidFill>
                      <a:srgbClr val="D2E0CE"/>
                    </a:solidFill>
                  </a:tcPr>
                </a:tc>
                <a:tc>
                  <a:txBody>
                    <a:bodyPr/>
                    <a:lstStyle/>
                    <a:p>
                      <a:pPr marL="347345">
                        <a:lnSpc>
                          <a:spcPct val="100000"/>
                        </a:lnSpc>
                        <a:spcBef>
                          <a:spcPts val="110"/>
                        </a:spcBef>
                      </a:pPr>
                      <a:r>
                        <a:rPr sz="1800" spc="-80" dirty="0">
                          <a:latin typeface="Arial"/>
                          <a:cs typeface="Arial"/>
                        </a:rPr>
                        <a:t>Machine</a:t>
                      </a:r>
                      <a:r>
                        <a:rPr sz="1800" spc="-145" dirty="0">
                          <a:latin typeface="Arial"/>
                          <a:cs typeface="Arial"/>
                        </a:rPr>
                        <a:t> </a:t>
                      </a:r>
                      <a:r>
                        <a:rPr sz="1800" spc="-95" dirty="0">
                          <a:latin typeface="Arial"/>
                          <a:cs typeface="Arial"/>
                        </a:rPr>
                        <a:t>language</a:t>
                      </a:r>
                      <a:endParaRPr sz="1800">
                        <a:latin typeface="Arial"/>
                        <a:cs typeface="Arial"/>
                      </a:endParaRPr>
                    </a:p>
                  </a:txBody>
                  <a:tcPr marL="0" marR="0" marT="13970" marB="0">
                    <a:solidFill>
                      <a:srgbClr val="D2E0CE"/>
                    </a:solidFill>
                  </a:tcPr>
                </a:tc>
              </a:tr>
              <a:tr h="672084">
                <a:tc>
                  <a:txBody>
                    <a:bodyPr/>
                    <a:lstStyle/>
                    <a:p>
                      <a:pPr marL="91440">
                        <a:lnSpc>
                          <a:spcPct val="100000"/>
                        </a:lnSpc>
                        <a:spcBef>
                          <a:spcPts val="110"/>
                        </a:spcBef>
                      </a:pPr>
                      <a:r>
                        <a:rPr sz="1800" spc="-95" dirty="0">
                          <a:latin typeface="Arial"/>
                          <a:cs typeface="Arial"/>
                        </a:rPr>
                        <a:t>Second(1956-63)</a:t>
                      </a:r>
                      <a:endParaRPr sz="1800">
                        <a:latin typeface="Arial"/>
                        <a:cs typeface="Arial"/>
                      </a:endParaRPr>
                    </a:p>
                  </a:txBody>
                  <a:tcPr marL="0" marR="0" marT="13970" marB="0">
                    <a:solidFill>
                      <a:srgbClr val="EAF0E8"/>
                    </a:solidFill>
                  </a:tcPr>
                </a:tc>
                <a:tc>
                  <a:txBody>
                    <a:bodyPr/>
                    <a:lstStyle/>
                    <a:p>
                      <a:pPr marL="347345">
                        <a:lnSpc>
                          <a:spcPct val="100000"/>
                        </a:lnSpc>
                        <a:spcBef>
                          <a:spcPts val="110"/>
                        </a:spcBef>
                      </a:pPr>
                      <a:r>
                        <a:rPr sz="1800" spc="-140" dirty="0">
                          <a:latin typeface="Arial"/>
                          <a:cs typeface="Arial"/>
                        </a:rPr>
                        <a:t>Assembly</a:t>
                      </a:r>
                      <a:r>
                        <a:rPr sz="1800" spc="-135" dirty="0">
                          <a:latin typeface="Arial"/>
                          <a:cs typeface="Arial"/>
                        </a:rPr>
                        <a:t> </a:t>
                      </a:r>
                      <a:r>
                        <a:rPr sz="1800" spc="-95" dirty="0">
                          <a:latin typeface="Arial"/>
                          <a:cs typeface="Arial"/>
                        </a:rPr>
                        <a:t>language</a:t>
                      </a:r>
                      <a:endParaRPr sz="1800">
                        <a:latin typeface="Arial"/>
                        <a:cs typeface="Arial"/>
                      </a:endParaRPr>
                    </a:p>
                  </a:txBody>
                  <a:tcPr marL="0" marR="0" marT="13970" marB="0">
                    <a:solidFill>
                      <a:srgbClr val="EAF0E8"/>
                    </a:solidFill>
                  </a:tcPr>
                </a:tc>
              </a:tr>
              <a:tr h="672084">
                <a:tc>
                  <a:txBody>
                    <a:bodyPr/>
                    <a:lstStyle/>
                    <a:p>
                      <a:pPr marL="91440">
                        <a:lnSpc>
                          <a:spcPct val="100000"/>
                        </a:lnSpc>
                        <a:spcBef>
                          <a:spcPts val="110"/>
                        </a:spcBef>
                      </a:pPr>
                      <a:r>
                        <a:rPr sz="1800" spc="-75" dirty="0">
                          <a:latin typeface="Arial"/>
                          <a:cs typeface="Arial"/>
                        </a:rPr>
                        <a:t>Third(1964-71)</a:t>
                      </a:r>
                      <a:endParaRPr sz="1800">
                        <a:latin typeface="Arial"/>
                        <a:cs typeface="Arial"/>
                      </a:endParaRPr>
                    </a:p>
                  </a:txBody>
                  <a:tcPr marL="0" marR="0" marT="13970" marB="0">
                    <a:solidFill>
                      <a:srgbClr val="D2E0CE"/>
                    </a:solidFill>
                  </a:tcPr>
                </a:tc>
                <a:tc>
                  <a:txBody>
                    <a:bodyPr/>
                    <a:lstStyle/>
                    <a:p>
                      <a:pPr marL="347345">
                        <a:lnSpc>
                          <a:spcPct val="100000"/>
                        </a:lnSpc>
                        <a:spcBef>
                          <a:spcPts val="110"/>
                        </a:spcBef>
                      </a:pPr>
                      <a:r>
                        <a:rPr sz="1800" spc="-45" dirty="0">
                          <a:latin typeface="Arial"/>
                          <a:cs typeface="Arial"/>
                        </a:rPr>
                        <a:t>High-level</a:t>
                      </a:r>
                      <a:r>
                        <a:rPr sz="1800" spc="-140" dirty="0">
                          <a:latin typeface="Arial"/>
                          <a:cs typeface="Arial"/>
                        </a:rPr>
                        <a:t> </a:t>
                      </a:r>
                      <a:r>
                        <a:rPr sz="1800" spc="-95" dirty="0">
                          <a:latin typeface="Arial"/>
                          <a:cs typeface="Arial"/>
                        </a:rPr>
                        <a:t>language</a:t>
                      </a:r>
                      <a:endParaRPr sz="1800">
                        <a:latin typeface="Arial"/>
                        <a:cs typeface="Arial"/>
                      </a:endParaRPr>
                    </a:p>
                  </a:txBody>
                  <a:tcPr marL="0" marR="0" marT="13970" marB="0">
                    <a:solidFill>
                      <a:srgbClr val="D2E0CE"/>
                    </a:solidFill>
                  </a:tcPr>
                </a:tc>
              </a:tr>
              <a:tr h="672058">
                <a:tc>
                  <a:txBody>
                    <a:bodyPr/>
                    <a:lstStyle/>
                    <a:p>
                      <a:pPr marL="91440">
                        <a:lnSpc>
                          <a:spcPct val="100000"/>
                        </a:lnSpc>
                        <a:spcBef>
                          <a:spcPts val="110"/>
                        </a:spcBef>
                      </a:pPr>
                      <a:r>
                        <a:rPr sz="1800" spc="-95" dirty="0">
                          <a:latin typeface="Arial"/>
                          <a:cs typeface="Arial"/>
                        </a:rPr>
                        <a:t>Fourth(1971-Present)</a:t>
                      </a:r>
                      <a:endParaRPr sz="1800">
                        <a:latin typeface="Arial"/>
                        <a:cs typeface="Arial"/>
                      </a:endParaRPr>
                    </a:p>
                  </a:txBody>
                  <a:tcPr marL="0" marR="0" marT="13970" marB="0">
                    <a:solidFill>
                      <a:srgbClr val="EAF0E8"/>
                    </a:solidFill>
                  </a:tcPr>
                </a:tc>
                <a:tc>
                  <a:txBody>
                    <a:bodyPr/>
                    <a:lstStyle/>
                    <a:p>
                      <a:pPr marL="347345">
                        <a:lnSpc>
                          <a:spcPct val="100000"/>
                        </a:lnSpc>
                        <a:spcBef>
                          <a:spcPts val="110"/>
                        </a:spcBef>
                      </a:pPr>
                      <a:r>
                        <a:rPr sz="1800" spc="-55" dirty="0">
                          <a:latin typeface="Arial"/>
                          <a:cs typeface="Arial"/>
                        </a:rPr>
                        <a:t>Object </a:t>
                      </a:r>
                      <a:r>
                        <a:rPr sz="1800" spc="-45" dirty="0">
                          <a:latin typeface="Arial"/>
                          <a:cs typeface="Arial"/>
                        </a:rPr>
                        <a:t>oriented</a:t>
                      </a:r>
                      <a:r>
                        <a:rPr sz="1800" spc="-240" dirty="0">
                          <a:latin typeface="Arial"/>
                          <a:cs typeface="Arial"/>
                        </a:rPr>
                        <a:t> </a:t>
                      </a:r>
                      <a:r>
                        <a:rPr sz="1800" spc="-75" dirty="0">
                          <a:latin typeface="Arial"/>
                          <a:cs typeface="Arial"/>
                        </a:rPr>
                        <a:t>programming</a:t>
                      </a:r>
                      <a:endParaRPr sz="1800">
                        <a:latin typeface="Arial"/>
                        <a:cs typeface="Arial"/>
                      </a:endParaRPr>
                    </a:p>
                    <a:p>
                      <a:pPr marL="347345">
                        <a:lnSpc>
                          <a:spcPct val="100000"/>
                        </a:lnSpc>
                        <a:spcBef>
                          <a:spcPts val="5"/>
                        </a:spcBef>
                      </a:pPr>
                      <a:r>
                        <a:rPr sz="1800" spc="-95" dirty="0">
                          <a:latin typeface="Arial"/>
                          <a:cs typeface="Arial"/>
                        </a:rPr>
                        <a:t>language</a:t>
                      </a:r>
                      <a:endParaRPr sz="1800">
                        <a:latin typeface="Arial"/>
                        <a:cs typeface="Arial"/>
                      </a:endParaRPr>
                    </a:p>
                  </a:txBody>
                  <a:tcPr marL="0" marR="0" marT="13970" marB="0">
                    <a:solidFill>
                      <a:srgbClr val="EAF0E8"/>
                    </a:solidFill>
                  </a:tcPr>
                </a:tc>
              </a:tr>
              <a:tr h="672071">
                <a:tc>
                  <a:txBody>
                    <a:bodyPr/>
                    <a:lstStyle/>
                    <a:p>
                      <a:pPr marL="91440">
                        <a:lnSpc>
                          <a:spcPct val="100000"/>
                        </a:lnSpc>
                        <a:spcBef>
                          <a:spcPts val="114"/>
                        </a:spcBef>
                      </a:pPr>
                      <a:r>
                        <a:rPr sz="1800" spc="-90" dirty="0">
                          <a:latin typeface="Arial"/>
                          <a:cs typeface="Arial"/>
                        </a:rPr>
                        <a:t>Fifth(Present </a:t>
                      </a:r>
                      <a:r>
                        <a:rPr sz="1800" spc="-105" dirty="0">
                          <a:latin typeface="Arial"/>
                          <a:cs typeface="Arial"/>
                        </a:rPr>
                        <a:t>and</a:t>
                      </a:r>
                      <a:r>
                        <a:rPr sz="1800" spc="-180" dirty="0">
                          <a:latin typeface="Arial"/>
                          <a:cs typeface="Arial"/>
                        </a:rPr>
                        <a:t> </a:t>
                      </a:r>
                      <a:r>
                        <a:rPr sz="1800" spc="-125" dirty="0">
                          <a:latin typeface="Arial"/>
                          <a:cs typeface="Arial"/>
                        </a:rPr>
                        <a:t>Beyond)</a:t>
                      </a:r>
                      <a:endParaRPr sz="1800">
                        <a:latin typeface="Arial"/>
                        <a:cs typeface="Arial"/>
                      </a:endParaRPr>
                    </a:p>
                  </a:txBody>
                  <a:tcPr marL="0" marR="0" marT="14604" marB="0">
                    <a:solidFill>
                      <a:srgbClr val="D2E0CE"/>
                    </a:solidFill>
                  </a:tcPr>
                </a:tc>
                <a:tc>
                  <a:txBody>
                    <a:bodyPr/>
                    <a:lstStyle/>
                    <a:p>
                      <a:pPr marL="347345">
                        <a:lnSpc>
                          <a:spcPct val="100000"/>
                        </a:lnSpc>
                        <a:spcBef>
                          <a:spcPts val="114"/>
                        </a:spcBef>
                      </a:pPr>
                      <a:r>
                        <a:rPr sz="1800" spc="-15" dirty="0">
                          <a:latin typeface="Arial"/>
                          <a:cs typeface="Arial"/>
                        </a:rPr>
                        <a:t>Artificial</a:t>
                      </a:r>
                      <a:r>
                        <a:rPr sz="1800" spc="-165" dirty="0">
                          <a:latin typeface="Arial"/>
                          <a:cs typeface="Arial"/>
                        </a:rPr>
                        <a:t> </a:t>
                      </a:r>
                      <a:r>
                        <a:rPr sz="1800" spc="-45" dirty="0">
                          <a:latin typeface="Arial"/>
                          <a:cs typeface="Arial"/>
                        </a:rPr>
                        <a:t>intelligence</a:t>
                      </a:r>
                      <a:endParaRPr sz="1800">
                        <a:latin typeface="Arial"/>
                        <a:cs typeface="Arial"/>
                      </a:endParaRPr>
                    </a:p>
                  </a:txBody>
                  <a:tcPr marL="0" marR="0" marT="14604" marB="0">
                    <a:solidFill>
                      <a:srgbClr val="D2E0CE"/>
                    </a:solidFill>
                  </a:tcPr>
                </a:tc>
              </a:tr>
            </a:tbl>
          </a:graphicData>
        </a:graphic>
      </p:graphicFrame>
      <p:sp>
        <p:nvSpPr>
          <p:cNvPr id="4" name="object 4"/>
          <p:cNvSpPr txBox="1">
            <a:spLocks noGrp="1"/>
          </p:cNvSpPr>
          <p:nvPr>
            <p:ph type="title"/>
          </p:nvPr>
        </p:nvSpPr>
        <p:spPr>
          <a:xfrm>
            <a:off x="1266571" y="906526"/>
            <a:ext cx="7304405" cy="513715"/>
          </a:xfrm>
          <a:prstGeom prst="rect">
            <a:avLst/>
          </a:prstGeom>
        </p:spPr>
        <p:txBody>
          <a:bodyPr vert="horz" wrap="square" lIns="0" tIns="13335" rIns="0" bIns="0" rtlCol="0">
            <a:spAutoFit/>
          </a:bodyPr>
          <a:lstStyle/>
          <a:p>
            <a:pPr marL="12700">
              <a:lnSpc>
                <a:spcPct val="100000"/>
              </a:lnSpc>
              <a:spcBef>
                <a:spcPts val="105"/>
              </a:spcBef>
            </a:pPr>
            <a:r>
              <a:rPr sz="3200" spc="-5" dirty="0"/>
              <a:t>Generations</a:t>
            </a:r>
            <a:r>
              <a:rPr sz="3200" u="none" spc="-5" dirty="0"/>
              <a:t> </a:t>
            </a:r>
            <a:r>
              <a:rPr sz="3200" spc="-5" dirty="0"/>
              <a:t>of</a:t>
            </a:r>
            <a:r>
              <a:rPr sz="3200" u="none" spc="-5" dirty="0"/>
              <a:t> </a:t>
            </a:r>
            <a:r>
              <a:rPr sz="3200" dirty="0"/>
              <a:t>Programming</a:t>
            </a:r>
            <a:r>
              <a:rPr sz="3200" u="none" spc="10" dirty="0"/>
              <a:t> </a:t>
            </a:r>
            <a:r>
              <a:rPr sz="3200" u="none" dirty="0"/>
              <a:t>languages</a:t>
            </a:r>
            <a:endParaRPr sz="3200"/>
          </a:p>
        </p:txBody>
      </p:sp>
      <p:sp>
        <p:nvSpPr>
          <p:cNvPr id="5" name="object 5"/>
          <p:cNvSpPr/>
          <p:nvPr/>
        </p:nvSpPr>
        <p:spPr>
          <a:xfrm>
            <a:off x="6750177" y="1379347"/>
            <a:ext cx="1807845" cy="35560"/>
          </a:xfrm>
          <a:custGeom>
            <a:avLst/>
            <a:gdLst/>
            <a:ahLst/>
            <a:cxnLst/>
            <a:rect l="l" t="t" r="r" b="b"/>
            <a:pathLst>
              <a:path w="1807845" h="35559">
                <a:moveTo>
                  <a:pt x="1807464" y="0"/>
                </a:moveTo>
                <a:lnTo>
                  <a:pt x="0" y="0"/>
                </a:lnTo>
                <a:lnTo>
                  <a:pt x="0" y="35051"/>
                </a:lnTo>
                <a:lnTo>
                  <a:pt x="1807464" y="35051"/>
                </a:lnTo>
                <a:lnTo>
                  <a:pt x="1807464" y="0"/>
                </a:lnTo>
                <a:close/>
              </a:path>
            </a:pathLst>
          </a:custGeom>
          <a:solidFill>
            <a:srgbClr val="40749B"/>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4400" y="1143000"/>
            <a:ext cx="7134618" cy="627736"/>
          </a:xfrm>
          <a:prstGeom prst="rect">
            <a:avLst/>
          </a:prstGeom>
        </p:spPr>
        <p:txBody>
          <a:bodyPr vert="horz" wrap="square" lIns="0" tIns="12065" rIns="0" bIns="0" rtlCol="0">
            <a:spAutoFit/>
          </a:bodyPr>
          <a:lstStyle/>
          <a:p>
            <a:pPr marL="12700">
              <a:lnSpc>
                <a:spcPct val="100000"/>
              </a:lnSpc>
              <a:spcBef>
                <a:spcPts val="95"/>
              </a:spcBef>
            </a:pPr>
            <a:r>
              <a:rPr sz="4000" u="sng" spc="-10" dirty="0"/>
              <a:t>Machine</a:t>
            </a:r>
            <a:r>
              <a:rPr sz="4000" u="sng" spc="45" dirty="0"/>
              <a:t> </a:t>
            </a:r>
            <a:r>
              <a:rPr sz="4000" u="sng" spc="-10" dirty="0" smtClean="0"/>
              <a:t>Languages(1940</a:t>
            </a:r>
            <a:r>
              <a:rPr lang="en-US" sz="4000" u="sng" spc="-10" dirty="0" smtClean="0"/>
              <a:t>-56)</a:t>
            </a:r>
            <a:endParaRPr sz="4000" u="sng" dirty="0"/>
          </a:p>
        </p:txBody>
      </p:sp>
      <p:sp>
        <p:nvSpPr>
          <p:cNvPr id="4" name="object 4"/>
          <p:cNvSpPr txBox="1"/>
          <p:nvPr/>
        </p:nvSpPr>
        <p:spPr>
          <a:xfrm>
            <a:off x="1338452" y="1649348"/>
            <a:ext cx="5953760" cy="4070350"/>
          </a:xfrm>
          <a:prstGeom prst="rect">
            <a:avLst/>
          </a:prstGeom>
        </p:spPr>
        <p:txBody>
          <a:bodyPr vert="horz" wrap="square" lIns="0" tIns="12065" rIns="0" bIns="0" rtlCol="0">
            <a:spAutoFit/>
          </a:bodyPr>
          <a:lstStyle/>
          <a:p>
            <a:pPr marR="1146810" algn="ctr">
              <a:lnSpc>
                <a:spcPct val="100000"/>
              </a:lnSpc>
              <a:spcBef>
                <a:spcPts val="95"/>
              </a:spcBef>
            </a:pPr>
            <a:endParaRPr sz="4000" dirty="0">
              <a:latin typeface="Comic Sans MS"/>
              <a:cs typeface="Comic Sans MS"/>
            </a:endParaRPr>
          </a:p>
          <a:p>
            <a:pPr marL="469900" marR="5080" indent="-457834">
              <a:lnSpc>
                <a:spcPct val="100000"/>
              </a:lnSpc>
              <a:spcBef>
                <a:spcPts val="2855"/>
              </a:spcBef>
              <a:buClr>
                <a:srgbClr val="40749B"/>
              </a:buClr>
              <a:buSzPct val="83928"/>
              <a:buFont typeface="Wingdings"/>
              <a:buChar char=""/>
              <a:tabLst>
                <a:tab pos="469900" algn="l"/>
                <a:tab pos="470534" algn="l"/>
              </a:tabLst>
            </a:pPr>
            <a:r>
              <a:rPr sz="2800" spc="-130" dirty="0">
                <a:solidFill>
                  <a:srgbClr val="31521D"/>
                </a:solidFill>
                <a:latin typeface="Arial"/>
                <a:cs typeface="Arial"/>
              </a:rPr>
              <a:t>Machine </a:t>
            </a:r>
            <a:r>
              <a:rPr sz="2800" spc="-145" dirty="0">
                <a:solidFill>
                  <a:srgbClr val="31521D"/>
                </a:solidFill>
                <a:latin typeface="Arial"/>
                <a:cs typeface="Arial"/>
              </a:rPr>
              <a:t>language </a:t>
            </a:r>
            <a:r>
              <a:rPr sz="2800" spc="-185" dirty="0">
                <a:solidFill>
                  <a:srgbClr val="31521D"/>
                </a:solidFill>
                <a:latin typeface="Arial"/>
                <a:cs typeface="Arial"/>
              </a:rPr>
              <a:t>is </a:t>
            </a:r>
            <a:r>
              <a:rPr sz="2800" spc="-250" dirty="0">
                <a:solidFill>
                  <a:srgbClr val="31521D"/>
                </a:solidFill>
                <a:latin typeface="Arial"/>
                <a:cs typeface="Arial"/>
              </a:rPr>
              <a:t>a </a:t>
            </a:r>
            <a:r>
              <a:rPr sz="2800" spc="-60" dirty="0">
                <a:solidFill>
                  <a:srgbClr val="31521D"/>
                </a:solidFill>
                <a:latin typeface="Arial"/>
                <a:cs typeface="Arial"/>
              </a:rPr>
              <a:t>collection </a:t>
            </a:r>
            <a:r>
              <a:rPr sz="2800" spc="-20" dirty="0">
                <a:solidFill>
                  <a:srgbClr val="31521D"/>
                </a:solidFill>
                <a:latin typeface="Arial"/>
                <a:cs typeface="Arial"/>
              </a:rPr>
              <a:t>of  </a:t>
            </a:r>
            <a:r>
              <a:rPr sz="2800" spc="-114" dirty="0">
                <a:solidFill>
                  <a:srgbClr val="31521D"/>
                </a:solidFill>
                <a:latin typeface="Arial"/>
                <a:cs typeface="Arial"/>
              </a:rPr>
              <a:t>binary</a:t>
            </a:r>
            <a:r>
              <a:rPr sz="2800" spc="-195" dirty="0">
                <a:solidFill>
                  <a:srgbClr val="31521D"/>
                </a:solidFill>
                <a:latin typeface="Arial"/>
                <a:cs typeface="Arial"/>
              </a:rPr>
              <a:t> </a:t>
            </a:r>
            <a:r>
              <a:rPr sz="2800" spc="-60" dirty="0">
                <a:solidFill>
                  <a:srgbClr val="31521D"/>
                </a:solidFill>
                <a:latin typeface="Arial"/>
                <a:cs typeface="Arial"/>
              </a:rPr>
              <a:t>digits</a:t>
            </a:r>
            <a:r>
              <a:rPr sz="2800" spc="-190" dirty="0">
                <a:solidFill>
                  <a:srgbClr val="31521D"/>
                </a:solidFill>
                <a:latin typeface="Arial"/>
                <a:cs typeface="Arial"/>
              </a:rPr>
              <a:t> </a:t>
            </a:r>
            <a:r>
              <a:rPr sz="2800" spc="-65" dirty="0">
                <a:solidFill>
                  <a:srgbClr val="31521D"/>
                </a:solidFill>
                <a:latin typeface="Arial"/>
                <a:cs typeface="Arial"/>
              </a:rPr>
              <a:t>or</a:t>
            </a:r>
            <a:r>
              <a:rPr sz="2800" spc="-204" dirty="0">
                <a:solidFill>
                  <a:srgbClr val="31521D"/>
                </a:solidFill>
                <a:latin typeface="Arial"/>
                <a:cs typeface="Arial"/>
              </a:rPr>
              <a:t> </a:t>
            </a:r>
            <a:r>
              <a:rPr sz="2800" spc="-90" dirty="0">
                <a:solidFill>
                  <a:srgbClr val="31521D"/>
                </a:solidFill>
                <a:latin typeface="Arial"/>
                <a:cs typeface="Arial"/>
              </a:rPr>
              <a:t>bits</a:t>
            </a:r>
            <a:r>
              <a:rPr sz="2800" spc="-200" dirty="0">
                <a:solidFill>
                  <a:srgbClr val="31521D"/>
                </a:solidFill>
                <a:latin typeface="Arial"/>
                <a:cs typeface="Arial"/>
              </a:rPr>
              <a:t> </a:t>
            </a:r>
            <a:r>
              <a:rPr sz="2800" spc="-40" dirty="0">
                <a:solidFill>
                  <a:srgbClr val="31521D"/>
                </a:solidFill>
                <a:latin typeface="Arial"/>
                <a:cs typeface="Arial"/>
              </a:rPr>
              <a:t>that</a:t>
            </a:r>
            <a:r>
              <a:rPr sz="2800" spc="-210" dirty="0">
                <a:solidFill>
                  <a:srgbClr val="31521D"/>
                </a:solidFill>
                <a:latin typeface="Arial"/>
                <a:cs typeface="Arial"/>
              </a:rPr>
              <a:t> </a:t>
            </a:r>
            <a:r>
              <a:rPr sz="2800" spc="-75" dirty="0">
                <a:solidFill>
                  <a:srgbClr val="31521D"/>
                </a:solidFill>
                <a:latin typeface="Arial"/>
                <a:cs typeface="Arial"/>
              </a:rPr>
              <a:t>the</a:t>
            </a:r>
            <a:r>
              <a:rPr sz="2800" spc="-215" dirty="0">
                <a:solidFill>
                  <a:srgbClr val="31521D"/>
                </a:solidFill>
                <a:latin typeface="Arial"/>
                <a:cs typeface="Arial"/>
              </a:rPr>
              <a:t> </a:t>
            </a:r>
            <a:r>
              <a:rPr sz="2800" spc="-140" dirty="0">
                <a:solidFill>
                  <a:srgbClr val="31521D"/>
                </a:solidFill>
                <a:latin typeface="Arial"/>
                <a:cs typeface="Arial"/>
              </a:rPr>
              <a:t>computers  </a:t>
            </a:r>
            <a:r>
              <a:rPr sz="2800" spc="-195" dirty="0">
                <a:solidFill>
                  <a:srgbClr val="31521D"/>
                </a:solidFill>
                <a:latin typeface="Arial"/>
                <a:cs typeface="Arial"/>
              </a:rPr>
              <a:t>reads </a:t>
            </a:r>
            <a:r>
              <a:rPr sz="2800" spc="-165" dirty="0">
                <a:solidFill>
                  <a:srgbClr val="31521D"/>
                </a:solidFill>
                <a:latin typeface="Arial"/>
                <a:cs typeface="Arial"/>
              </a:rPr>
              <a:t>and </a:t>
            </a:r>
            <a:r>
              <a:rPr sz="2800" spc="-60" dirty="0">
                <a:solidFill>
                  <a:srgbClr val="31521D"/>
                </a:solidFill>
                <a:latin typeface="Arial"/>
                <a:cs typeface="Arial"/>
              </a:rPr>
              <a:t>interprets.it </a:t>
            </a:r>
            <a:r>
              <a:rPr sz="2800" spc="-180" dirty="0">
                <a:solidFill>
                  <a:srgbClr val="31521D"/>
                </a:solidFill>
                <a:latin typeface="Arial"/>
                <a:cs typeface="Arial"/>
              </a:rPr>
              <a:t>is </a:t>
            </a:r>
            <a:r>
              <a:rPr sz="2800" spc="-250" dirty="0">
                <a:solidFill>
                  <a:srgbClr val="31521D"/>
                </a:solidFill>
                <a:latin typeface="Arial"/>
                <a:cs typeface="Arial"/>
              </a:rPr>
              <a:t>a </a:t>
            </a:r>
            <a:r>
              <a:rPr sz="2800" spc="-155" dirty="0">
                <a:solidFill>
                  <a:srgbClr val="31521D"/>
                </a:solidFill>
                <a:latin typeface="Arial"/>
                <a:cs typeface="Arial"/>
              </a:rPr>
              <a:t>machine  </a:t>
            </a:r>
            <a:r>
              <a:rPr sz="2800" spc="-150" dirty="0">
                <a:solidFill>
                  <a:srgbClr val="31521D"/>
                </a:solidFill>
                <a:latin typeface="Arial"/>
                <a:cs typeface="Arial"/>
              </a:rPr>
              <a:t>language.</a:t>
            </a:r>
            <a:endParaRPr sz="2800" dirty="0">
              <a:latin typeface="Arial"/>
              <a:cs typeface="Arial"/>
            </a:endParaRPr>
          </a:p>
          <a:p>
            <a:pPr marL="469900" marR="321945" indent="-457834">
              <a:lnSpc>
                <a:spcPct val="100000"/>
              </a:lnSpc>
              <a:spcBef>
                <a:spcPts val="675"/>
              </a:spcBef>
              <a:buClr>
                <a:srgbClr val="40749B"/>
              </a:buClr>
              <a:buSzPct val="83928"/>
              <a:buFont typeface="Wingdings"/>
              <a:buChar char=""/>
              <a:tabLst>
                <a:tab pos="469900" algn="l"/>
                <a:tab pos="470534" algn="l"/>
              </a:tabLst>
            </a:pPr>
            <a:r>
              <a:rPr sz="2800" spc="50" dirty="0">
                <a:solidFill>
                  <a:srgbClr val="31521D"/>
                </a:solidFill>
                <a:latin typeface="Arial"/>
                <a:cs typeface="Arial"/>
              </a:rPr>
              <a:t>It</a:t>
            </a:r>
            <a:r>
              <a:rPr sz="2800" spc="-590" dirty="0">
                <a:solidFill>
                  <a:srgbClr val="31521D"/>
                </a:solidFill>
                <a:latin typeface="Arial"/>
                <a:cs typeface="Arial"/>
              </a:rPr>
              <a:t> </a:t>
            </a:r>
            <a:r>
              <a:rPr sz="2800" spc="-185" dirty="0">
                <a:solidFill>
                  <a:srgbClr val="31521D"/>
                </a:solidFill>
                <a:latin typeface="Arial"/>
                <a:cs typeface="Arial"/>
              </a:rPr>
              <a:t>is </a:t>
            </a:r>
            <a:r>
              <a:rPr sz="2800" spc="-135" dirty="0">
                <a:solidFill>
                  <a:srgbClr val="31521D"/>
                </a:solidFill>
                <a:latin typeface="Arial"/>
                <a:cs typeface="Arial"/>
              </a:rPr>
              <a:t>almost </a:t>
            </a:r>
            <a:r>
              <a:rPr sz="2800" spc="-140" dirty="0">
                <a:solidFill>
                  <a:srgbClr val="31521D"/>
                </a:solidFill>
                <a:latin typeface="Arial"/>
                <a:cs typeface="Arial"/>
              </a:rPr>
              <a:t>impossible </a:t>
            </a:r>
            <a:r>
              <a:rPr sz="2800" spc="10" dirty="0">
                <a:solidFill>
                  <a:srgbClr val="31521D"/>
                </a:solidFill>
                <a:latin typeface="Arial"/>
                <a:cs typeface="Arial"/>
              </a:rPr>
              <a:t>to </a:t>
            </a:r>
            <a:r>
              <a:rPr sz="2800" spc="-140" dirty="0">
                <a:solidFill>
                  <a:srgbClr val="31521D"/>
                </a:solidFill>
                <a:latin typeface="Arial"/>
                <a:cs typeface="Arial"/>
              </a:rPr>
              <a:t>understand  </a:t>
            </a:r>
            <a:r>
              <a:rPr sz="2800" spc="-20" dirty="0">
                <a:solidFill>
                  <a:srgbClr val="31521D"/>
                </a:solidFill>
                <a:latin typeface="Arial"/>
                <a:cs typeface="Arial"/>
              </a:rPr>
              <a:t>for </a:t>
            </a:r>
            <a:r>
              <a:rPr sz="2800" spc="-225" dirty="0">
                <a:solidFill>
                  <a:srgbClr val="31521D"/>
                </a:solidFill>
                <a:latin typeface="Arial"/>
                <a:cs typeface="Arial"/>
              </a:rPr>
              <a:t>humans </a:t>
            </a:r>
            <a:r>
              <a:rPr sz="2800" spc="-215" dirty="0">
                <a:solidFill>
                  <a:srgbClr val="31521D"/>
                </a:solidFill>
                <a:latin typeface="Arial"/>
                <a:cs typeface="Arial"/>
              </a:rPr>
              <a:t>because </a:t>
            </a:r>
            <a:r>
              <a:rPr sz="2800" spc="-114" dirty="0">
                <a:solidFill>
                  <a:srgbClr val="31521D"/>
                </a:solidFill>
                <a:latin typeface="Arial"/>
                <a:cs typeface="Arial"/>
              </a:rPr>
              <a:t>they </a:t>
            </a:r>
            <a:r>
              <a:rPr sz="2800" spc="-165" dirty="0">
                <a:solidFill>
                  <a:srgbClr val="31521D"/>
                </a:solidFill>
                <a:latin typeface="Arial"/>
                <a:cs typeface="Arial"/>
              </a:rPr>
              <a:t>consist  </a:t>
            </a:r>
            <a:r>
              <a:rPr sz="2800" spc="-70" dirty="0">
                <a:solidFill>
                  <a:srgbClr val="31521D"/>
                </a:solidFill>
                <a:latin typeface="Arial"/>
                <a:cs typeface="Arial"/>
              </a:rPr>
              <a:t>entirely </a:t>
            </a:r>
            <a:r>
              <a:rPr sz="2800" spc="-20" dirty="0">
                <a:solidFill>
                  <a:srgbClr val="31521D"/>
                </a:solidFill>
                <a:latin typeface="Arial"/>
                <a:cs typeface="Arial"/>
              </a:rPr>
              <a:t>of</a:t>
            </a:r>
            <a:r>
              <a:rPr sz="2800" spc="-335" dirty="0">
                <a:solidFill>
                  <a:srgbClr val="31521D"/>
                </a:solidFill>
                <a:latin typeface="Arial"/>
                <a:cs typeface="Arial"/>
              </a:rPr>
              <a:t> </a:t>
            </a:r>
            <a:r>
              <a:rPr sz="2800" spc="-180" dirty="0">
                <a:solidFill>
                  <a:srgbClr val="31521D"/>
                </a:solidFill>
                <a:latin typeface="Arial"/>
                <a:cs typeface="Arial"/>
              </a:rPr>
              <a:t>numbers.</a:t>
            </a:r>
            <a:endParaRPr sz="28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836" y="685800"/>
            <a:ext cx="3556635" cy="635000"/>
          </a:xfrm>
          <a:prstGeom prst="rect">
            <a:avLst/>
          </a:prstGeom>
        </p:spPr>
        <p:txBody>
          <a:bodyPr vert="horz" wrap="square" lIns="0" tIns="12065" rIns="0" bIns="0" rtlCol="0">
            <a:spAutoFit/>
          </a:bodyPr>
          <a:lstStyle/>
          <a:p>
            <a:pPr marL="12700">
              <a:lnSpc>
                <a:spcPct val="100000"/>
              </a:lnSpc>
              <a:spcBef>
                <a:spcPts val="95"/>
              </a:spcBef>
            </a:pPr>
            <a:r>
              <a:rPr sz="4000" spc="-5" dirty="0"/>
              <a:t>Disadvantages</a:t>
            </a:r>
            <a:r>
              <a:rPr sz="4000" u="none" spc="-5" dirty="0"/>
              <a:t>:</a:t>
            </a:r>
            <a:endParaRPr sz="4000" dirty="0"/>
          </a:p>
        </p:txBody>
      </p:sp>
      <p:sp>
        <p:nvSpPr>
          <p:cNvPr id="3" name="object 3"/>
          <p:cNvSpPr/>
          <p:nvPr/>
        </p:nvSpPr>
        <p:spPr>
          <a:xfrm>
            <a:off x="5811013" y="1828800"/>
            <a:ext cx="2647187" cy="283921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87691" y="1306945"/>
            <a:ext cx="4868164" cy="4903265"/>
          </a:xfrm>
          <a:prstGeom prst="rect">
            <a:avLst/>
          </a:prstGeom>
        </p:spPr>
        <p:txBody>
          <a:bodyPr vert="horz" wrap="square" lIns="0" tIns="85725" rIns="0" bIns="0" rtlCol="0">
            <a:spAutoFit/>
          </a:bodyPr>
          <a:lstStyle/>
          <a:p>
            <a:pPr marL="355600" indent="-342900">
              <a:lnSpc>
                <a:spcPct val="100000"/>
              </a:lnSpc>
              <a:spcBef>
                <a:spcPts val="675"/>
              </a:spcBef>
              <a:buClr>
                <a:srgbClr val="40749B"/>
              </a:buClr>
              <a:buFont typeface="Wingdings"/>
              <a:buChar char=""/>
              <a:tabLst>
                <a:tab pos="355600" algn="l"/>
              </a:tabLst>
            </a:pPr>
            <a:r>
              <a:rPr sz="2400" dirty="0">
                <a:solidFill>
                  <a:srgbClr val="4A7C2C"/>
                </a:solidFill>
                <a:latin typeface="Arial"/>
                <a:cs typeface="Arial"/>
              </a:rPr>
              <a:t>Difficult </a:t>
            </a:r>
            <a:r>
              <a:rPr sz="2400" spc="5" dirty="0">
                <a:solidFill>
                  <a:srgbClr val="4A7C2C"/>
                </a:solidFill>
                <a:latin typeface="Arial"/>
                <a:cs typeface="Arial"/>
              </a:rPr>
              <a:t>to </a:t>
            </a:r>
            <a:r>
              <a:rPr sz="2400" spc="-125" dirty="0">
                <a:solidFill>
                  <a:srgbClr val="4A7C2C"/>
                </a:solidFill>
                <a:latin typeface="Arial"/>
                <a:cs typeface="Arial"/>
              </a:rPr>
              <a:t>remember </a:t>
            </a:r>
            <a:r>
              <a:rPr sz="2400" spc="-130" dirty="0">
                <a:solidFill>
                  <a:srgbClr val="4A7C2C"/>
                </a:solidFill>
                <a:latin typeface="Arial"/>
                <a:cs typeface="Arial"/>
              </a:rPr>
              <a:t>machine</a:t>
            </a:r>
            <a:r>
              <a:rPr sz="2400" spc="-509" dirty="0">
                <a:solidFill>
                  <a:srgbClr val="4A7C2C"/>
                </a:solidFill>
                <a:latin typeface="Arial"/>
                <a:cs typeface="Arial"/>
              </a:rPr>
              <a:t> </a:t>
            </a:r>
            <a:r>
              <a:rPr sz="2400" spc="-95" dirty="0">
                <a:solidFill>
                  <a:srgbClr val="4A7C2C"/>
                </a:solidFill>
                <a:latin typeface="Arial"/>
                <a:cs typeface="Arial"/>
              </a:rPr>
              <a:t>instructions.</a:t>
            </a:r>
            <a:endParaRPr sz="2400" dirty="0">
              <a:latin typeface="Arial"/>
              <a:cs typeface="Arial"/>
            </a:endParaRPr>
          </a:p>
          <a:p>
            <a:pPr marL="355600" marR="256540" indent="-342900">
              <a:lnSpc>
                <a:spcPct val="100000"/>
              </a:lnSpc>
              <a:spcBef>
                <a:spcPts val="575"/>
              </a:spcBef>
              <a:buClr>
                <a:srgbClr val="40749B"/>
              </a:buClr>
              <a:buFont typeface="Wingdings"/>
              <a:buChar char=""/>
              <a:tabLst>
                <a:tab pos="355600" algn="l"/>
              </a:tabLst>
            </a:pPr>
            <a:r>
              <a:rPr sz="2400" dirty="0">
                <a:solidFill>
                  <a:srgbClr val="4A7C2C"/>
                </a:solidFill>
                <a:latin typeface="Arial"/>
                <a:cs typeface="Arial"/>
              </a:rPr>
              <a:t>Difficult </a:t>
            </a:r>
            <a:r>
              <a:rPr sz="2400" spc="5" dirty="0">
                <a:solidFill>
                  <a:srgbClr val="4A7C2C"/>
                </a:solidFill>
                <a:latin typeface="Arial"/>
                <a:cs typeface="Arial"/>
              </a:rPr>
              <a:t>to</a:t>
            </a:r>
            <a:r>
              <a:rPr sz="2400" spc="-490" dirty="0">
                <a:solidFill>
                  <a:srgbClr val="4A7C2C"/>
                </a:solidFill>
                <a:latin typeface="Arial"/>
                <a:cs typeface="Arial"/>
              </a:rPr>
              <a:t> </a:t>
            </a:r>
            <a:r>
              <a:rPr sz="2400" spc="-120" dirty="0">
                <a:solidFill>
                  <a:srgbClr val="4A7C2C"/>
                </a:solidFill>
                <a:latin typeface="Arial"/>
                <a:cs typeface="Arial"/>
              </a:rPr>
              <a:t>understand, </a:t>
            </a:r>
            <a:r>
              <a:rPr sz="2400" spc="-70" dirty="0">
                <a:solidFill>
                  <a:srgbClr val="4A7C2C"/>
                </a:solidFill>
                <a:latin typeface="Arial"/>
                <a:cs typeface="Arial"/>
              </a:rPr>
              <a:t>modify </a:t>
            </a:r>
            <a:r>
              <a:rPr sz="2400" spc="-135" dirty="0">
                <a:solidFill>
                  <a:srgbClr val="4A7C2C"/>
                </a:solidFill>
                <a:latin typeface="Arial"/>
                <a:cs typeface="Arial"/>
              </a:rPr>
              <a:t>and </a:t>
            </a:r>
            <a:r>
              <a:rPr sz="2400" spc="-105" dirty="0">
                <a:solidFill>
                  <a:srgbClr val="4A7C2C"/>
                </a:solidFill>
                <a:latin typeface="Arial"/>
                <a:cs typeface="Arial"/>
              </a:rPr>
              <a:t>debug  </a:t>
            </a:r>
            <a:r>
              <a:rPr sz="2400" spc="-120" dirty="0">
                <a:solidFill>
                  <a:srgbClr val="4A7C2C"/>
                </a:solidFill>
                <a:latin typeface="Arial"/>
                <a:cs typeface="Arial"/>
              </a:rPr>
              <a:t>errors.</a:t>
            </a:r>
            <a:endParaRPr sz="2400" dirty="0">
              <a:latin typeface="Arial"/>
              <a:cs typeface="Arial"/>
            </a:endParaRPr>
          </a:p>
          <a:p>
            <a:pPr marL="355600" indent="-342900">
              <a:lnSpc>
                <a:spcPct val="100000"/>
              </a:lnSpc>
              <a:spcBef>
                <a:spcPts val="580"/>
              </a:spcBef>
              <a:buClr>
                <a:srgbClr val="40749B"/>
              </a:buClr>
              <a:buFont typeface="Wingdings"/>
              <a:buChar char=""/>
              <a:tabLst>
                <a:tab pos="355600" algn="l"/>
              </a:tabLst>
            </a:pPr>
            <a:r>
              <a:rPr sz="2400" spc="45" dirty="0">
                <a:solidFill>
                  <a:srgbClr val="4A7C2C"/>
                </a:solidFill>
                <a:latin typeface="Arial"/>
                <a:cs typeface="Arial"/>
              </a:rPr>
              <a:t>It </a:t>
            </a:r>
            <a:r>
              <a:rPr sz="2400" spc="-160" dirty="0">
                <a:solidFill>
                  <a:srgbClr val="4A7C2C"/>
                </a:solidFill>
                <a:latin typeface="Arial"/>
                <a:cs typeface="Arial"/>
              </a:rPr>
              <a:t>is </a:t>
            </a:r>
            <a:r>
              <a:rPr sz="2400" spc="-35" dirty="0">
                <a:solidFill>
                  <a:srgbClr val="4A7C2C"/>
                </a:solidFill>
                <a:latin typeface="Arial"/>
                <a:cs typeface="Arial"/>
              </a:rPr>
              <a:t>not </a:t>
            </a:r>
            <a:r>
              <a:rPr sz="2400" spc="-80" dirty="0">
                <a:solidFill>
                  <a:srgbClr val="4A7C2C"/>
                </a:solidFill>
                <a:latin typeface="Arial"/>
                <a:cs typeface="Arial"/>
              </a:rPr>
              <a:t>user-friendly</a:t>
            </a:r>
            <a:r>
              <a:rPr sz="2400" spc="-490" dirty="0">
                <a:solidFill>
                  <a:srgbClr val="4A7C2C"/>
                </a:solidFill>
                <a:latin typeface="Arial"/>
                <a:cs typeface="Arial"/>
              </a:rPr>
              <a:t> </a:t>
            </a:r>
            <a:r>
              <a:rPr sz="2400" spc="-125" dirty="0">
                <a:solidFill>
                  <a:srgbClr val="4A7C2C"/>
                </a:solidFill>
                <a:latin typeface="Arial"/>
                <a:cs typeface="Arial"/>
              </a:rPr>
              <a:t>language.</a:t>
            </a:r>
            <a:endParaRPr sz="2400" dirty="0">
              <a:latin typeface="Arial"/>
              <a:cs typeface="Arial"/>
            </a:endParaRPr>
          </a:p>
          <a:p>
            <a:pPr marL="355600" marR="876935" indent="-342900">
              <a:lnSpc>
                <a:spcPct val="100000"/>
              </a:lnSpc>
              <a:spcBef>
                <a:spcPts val="575"/>
              </a:spcBef>
              <a:buClr>
                <a:srgbClr val="40749B"/>
              </a:buClr>
              <a:buFont typeface="Wingdings"/>
              <a:buChar char=""/>
              <a:tabLst>
                <a:tab pos="355600" algn="l"/>
              </a:tabLst>
            </a:pPr>
            <a:r>
              <a:rPr sz="2400" spc="-245" dirty="0">
                <a:solidFill>
                  <a:srgbClr val="4A7C2C"/>
                </a:solidFill>
                <a:latin typeface="Arial"/>
                <a:cs typeface="Arial"/>
              </a:rPr>
              <a:t>Each </a:t>
            </a:r>
            <a:r>
              <a:rPr sz="2400" spc="-140" dirty="0">
                <a:solidFill>
                  <a:srgbClr val="4A7C2C"/>
                </a:solidFill>
                <a:latin typeface="Arial"/>
                <a:cs typeface="Arial"/>
              </a:rPr>
              <a:t>and </a:t>
            </a:r>
            <a:r>
              <a:rPr sz="2400" spc="-145" dirty="0">
                <a:solidFill>
                  <a:srgbClr val="4A7C2C"/>
                </a:solidFill>
                <a:latin typeface="Arial"/>
                <a:cs typeface="Arial"/>
              </a:rPr>
              <a:t>every </a:t>
            </a:r>
            <a:r>
              <a:rPr sz="2400" spc="-65" dirty="0">
                <a:solidFill>
                  <a:srgbClr val="4A7C2C"/>
                </a:solidFill>
                <a:latin typeface="Arial"/>
                <a:cs typeface="Arial"/>
              </a:rPr>
              <a:t>instruction </a:t>
            </a:r>
            <a:r>
              <a:rPr sz="2400" spc="-140" dirty="0">
                <a:solidFill>
                  <a:srgbClr val="4A7C2C"/>
                </a:solidFill>
                <a:latin typeface="Arial"/>
                <a:cs typeface="Arial"/>
              </a:rPr>
              <a:t>must </a:t>
            </a:r>
            <a:r>
              <a:rPr sz="2400" spc="-120" dirty="0">
                <a:solidFill>
                  <a:srgbClr val="4A7C2C"/>
                </a:solidFill>
                <a:latin typeface="Arial"/>
                <a:cs typeface="Arial"/>
              </a:rPr>
              <a:t>be</a:t>
            </a:r>
            <a:r>
              <a:rPr sz="2400" spc="-305" dirty="0">
                <a:solidFill>
                  <a:srgbClr val="4A7C2C"/>
                </a:solidFill>
                <a:latin typeface="Arial"/>
                <a:cs typeface="Arial"/>
              </a:rPr>
              <a:t> </a:t>
            </a:r>
            <a:r>
              <a:rPr sz="2400" spc="-45" dirty="0">
                <a:solidFill>
                  <a:srgbClr val="4A7C2C"/>
                </a:solidFill>
                <a:latin typeface="Arial"/>
                <a:cs typeface="Arial"/>
              </a:rPr>
              <a:t>in  </a:t>
            </a:r>
            <a:r>
              <a:rPr sz="2400" spc="-105" dirty="0">
                <a:solidFill>
                  <a:srgbClr val="4A7C2C"/>
                </a:solidFill>
                <a:latin typeface="Arial"/>
                <a:cs typeface="Arial"/>
              </a:rPr>
              <a:t>numerical.</a:t>
            </a:r>
            <a:endParaRPr sz="2400" dirty="0">
              <a:latin typeface="Arial"/>
              <a:cs typeface="Arial"/>
            </a:endParaRPr>
          </a:p>
          <a:p>
            <a:pPr marL="419100" indent="-407034">
              <a:lnSpc>
                <a:spcPct val="100000"/>
              </a:lnSpc>
              <a:spcBef>
                <a:spcPts val="575"/>
              </a:spcBef>
              <a:buClr>
                <a:srgbClr val="40749B"/>
              </a:buClr>
              <a:buFont typeface="Wingdings"/>
              <a:buChar char=""/>
              <a:tabLst>
                <a:tab pos="419100" algn="l"/>
                <a:tab pos="419734" algn="l"/>
              </a:tabLst>
            </a:pPr>
            <a:r>
              <a:rPr sz="2400" spc="-200" dirty="0">
                <a:solidFill>
                  <a:srgbClr val="4A7C2C"/>
                </a:solidFill>
                <a:latin typeface="Arial"/>
                <a:cs typeface="Arial"/>
              </a:rPr>
              <a:t>The</a:t>
            </a:r>
            <a:r>
              <a:rPr sz="2400" spc="-180" dirty="0">
                <a:solidFill>
                  <a:srgbClr val="4A7C2C"/>
                </a:solidFill>
                <a:latin typeface="Arial"/>
                <a:cs typeface="Arial"/>
              </a:rPr>
              <a:t> </a:t>
            </a:r>
            <a:r>
              <a:rPr sz="2400" spc="-95" dirty="0">
                <a:solidFill>
                  <a:srgbClr val="4A7C2C"/>
                </a:solidFill>
                <a:latin typeface="Arial"/>
                <a:cs typeface="Arial"/>
              </a:rPr>
              <a:t>binary</a:t>
            </a:r>
            <a:r>
              <a:rPr sz="2400" spc="-160" dirty="0">
                <a:solidFill>
                  <a:srgbClr val="4A7C2C"/>
                </a:solidFill>
                <a:latin typeface="Arial"/>
                <a:cs typeface="Arial"/>
              </a:rPr>
              <a:t> </a:t>
            </a:r>
            <a:r>
              <a:rPr sz="2400" spc="-114" dirty="0">
                <a:solidFill>
                  <a:srgbClr val="4A7C2C"/>
                </a:solidFill>
                <a:latin typeface="Arial"/>
                <a:cs typeface="Arial"/>
              </a:rPr>
              <a:t>code</a:t>
            </a:r>
            <a:r>
              <a:rPr sz="2400" spc="-170" dirty="0">
                <a:solidFill>
                  <a:srgbClr val="4A7C2C"/>
                </a:solidFill>
                <a:latin typeface="Arial"/>
                <a:cs typeface="Arial"/>
              </a:rPr>
              <a:t> </a:t>
            </a:r>
            <a:r>
              <a:rPr sz="2400" spc="-160" dirty="0">
                <a:solidFill>
                  <a:srgbClr val="4A7C2C"/>
                </a:solidFill>
                <a:latin typeface="Arial"/>
                <a:cs typeface="Arial"/>
              </a:rPr>
              <a:t>is</a:t>
            </a:r>
            <a:r>
              <a:rPr sz="2400" spc="-170" dirty="0">
                <a:solidFill>
                  <a:srgbClr val="4A7C2C"/>
                </a:solidFill>
                <a:latin typeface="Arial"/>
                <a:cs typeface="Arial"/>
              </a:rPr>
              <a:t> </a:t>
            </a:r>
            <a:r>
              <a:rPr sz="2400" spc="-140" dirty="0">
                <a:solidFill>
                  <a:srgbClr val="4A7C2C"/>
                </a:solidFill>
                <a:latin typeface="Arial"/>
                <a:cs typeface="Arial"/>
              </a:rPr>
              <a:t>very</a:t>
            </a:r>
            <a:r>
              <a:rPr sz="2400" spc="-160" dirty="0">
                <a:solidFill>
                  <a:srgbClr val="4A7C2C"/>
                </a:solidFill>
                <a:latin typeface="Arial"/>
                <a:cs typeface="Arial"/>
              </a:rPr>
              <a:t> </a:t>
            </a:r>
            <a:r>
              <a:rPr sz="2400" spc="5" dirty="0">
                <a:solidFill>
                  <a:srgbClr val="4A7C2C"/>
                </a:solidFill>
                <a:latin typeface="Arial"/>
                <a:cs typeface="Arial"/>
              </a:rPr>
              <a:t>difficult</a:t>
            </a:r>
            <a:r>
              <a:rPr sz="2400" spc="-160" dirty="0">
                <a:solidFill>
                  <a:srgbClr val="4A7C2C"/>
                </a:solidFill>
                <a:latin typeface="Arial"/>
                <a:cs typeface="Arial"/>
              </a:rPr>
              <a:t> </a:t>
            </a:r>
            <a:r>
              <a:rPr sz="2400" spc="10" dirty="0">
                <a:solidFill>
                  <a:srgbClr val="4A7C2C"/>
                </a:solidFill>
                <a:latin typeface="Arial"/>
                <a:cs typeface="Arial"/>
              </a:rPr>
              <a:t>to</a:t>
            </a:r>
            <a:r>
              <a:rPr sz="2400" spc="-180" dirty="0">
                <a:solidFill>
                  <a:srgbClr val="4A7C2C"/>
                </a:solidFill>
                <a:latin typeface="Arial"/>
                <a:cs typeface="Arial"/>
              </a:rPr>
              <a:t> </a:t>
            </a:r>
            <a:r>
              <a:rPr sz="2400" spc="-95" dirty="0">
                <a:solidFill>
                  <a:srgbClr val="4A7C2C"/>
                </a:solidFill>
                <a:latin typeface="Arial"/>
                <a:cs typeface="Arial"/>
              </a:rPr>
              <a:t>learn</a:t>
            </a:r>
            <a:r>
              <a:rPr sz="2400" spc="-155" dirty="0">
                <a:solidFill>
                  <a:srgbClr val="4A7C2C"/>
                </a:solidFill>
                <a:latin typeface="Arial"/>
                <a:cs typeface="Arial"/>
              </a:rPr>
              <a:t> </a:t>
            </a:r>
            <a:r>
              <a:rPr sz="2400" spc="-135" dirty="0">
                <a:solidFill>
                  <a:srgbClr val="4A7C2C"/>
                </a:solidFill>
                <a:latin typeface="Arial"/>
                <a:cs typeface="Arial"/>
              </a:rPr>
              <a:t>and</a:t>
            </a:r>
            <a:endParaRPr sz="2400" dirty="0">
              <a:latin typeface="Arial"/>
              <a:cs typeface="Arial"/>
            </a:endParaRPr>
          </a:p>
          <a:p>
            <a:pPr marL="355600">
              <a:lnSpc>
                <a:spcPct val="100000"/>
              </a:lnSpc>
              <a:spcBef>
                <a:spcPts val="5"/>
              </a:spcBef>
            </a:pPr>
            <a:r>
              <a:rPr sz="2400" spc="-200" dirty="0">
                <a:solidFill>
                  <a:srgbClr val="4A7C2C"/>
                </a:solidFill>
                <a:latin typeface="Arial"/>
                <a:cs typeface="Arial"/>
              </a:rPr>
              <a:t>use.</a:t>
            </a:r>
            <a:endParaRPr sz="2400" dirty="0">
              <a:latin typeface="Arial"/>
              <a:cs typeface="Arial"/>
            </a:endParaRPr>
          </a:p>
          <a:p>
            <a:pPr marL="355600" marR="1180465" indent="-342900">
              <a:lnSpc>
                <a:spcPct val="100000"/>
              </a:lnSpc>
              <a:spcBef>
                <a:spcPts val="575"/>
              </a:spcBef>
              <a:buClr>
                <a:srgbClr val="40749B"/>
              </a:buClr>
              <a:buFont typeface="Wingdings"/>
              <a:buChar char=""/>
              <a:tabLst>
                <a:tab pos="355600" algn="l"/>
              </a:tabLst>
            </a:pPr>
            <a:r>
              <a:rPr sz="2400" spc="45" dirty="0">
                <a:solidFill>
                  <a:srgbClr val="4A7C2C"/>
                </a:solidFill>
                <a:latin typeface="Arial"/>
                <a:cs typeface="Arial"/>
              </a:rPr>
              <a:t>It</a:t>
            </a:r>
            <a:r>
              <a:rPr sz="2400" spc="-425" dirty="0">
                <a:solidFill>
                  <a:srgbClr val="4A7C2C"/>
                </a:solidFill>
                <a:latin typeface="Arial"/>
                <a:cs typeface="Arial"/>
              </a:rPr>
              <a:t> </a:t>
            </a:r>
            <a:r>
              <a:rPr sz="2400" spc="-160" dirty="0">
                <a:solidFill>
                  <a:srgbClr val="4A7C2C"/>
                </a:solidFill>
                <a:latin typeface="Arial"/>
                <a:cs typeface="Arial"/>
              </a:rPr>
              <a:t>is </a:t>
            </a:r>
            <a:r>
              <a:rPr sz="2400" spc="-140" dirty="0">
                <a:solidFill>
                  <a:srgbClr val="4A7C2C"/>
                </a:solidFill>
                <a:latin typeface="Arial"/>
                <a:cs typeface="Arial"/>
              </a:rPr>
              <a:t>very </a:t>
            </a:r>
            <a:r>
              <a:rPr sz="2400" spc="-110" dirty="0">
                <a:solidFill>
                  <a:srgbClr val="4A7C2C"/>
                </a:solidFill>
                <a:latin typeface="Arial"/>
                <a:cs typeface="Arial"/>
              </a:rPr>
              <a:t>complex </a:t>
            </a:r>
            <a:r>
              <a:rPr sz="2400" spc="-135" dirty="0">
                <a:solidFill>
                  <a:srgbClr val="4A7C2C"/>
                </a:solidFill>
                <a:latin typeface="Arial"/>
                <a:cs typeface="Arial"/>
              </a:rPr>
              <a:t>and </a:t>
            </a:r>
            <a:r>
              <a:rPr sz="2400" spc="-65" dirty="0">
                <a:solidFill>
                  <a:srgbClr val="4A7C2C"/>
                </a:solidFill>
                <a:latin typeface="Arial"/>
                <a:cs typeface="Arial"/>
              </a:rPr>
              <a:t>long </a:t>
            </a:r>
            <a:r>
              <a:rPr sz="2400" spc="-90" dirty="0">
                <a:solidFill>
                  <a:srgbClr val="4A7C2C"/>
                </a:solidFill>
                <a:latin typeface="Arial"/>
                <a:cs typeface="Arial"/>
              </a:rPr>
              <a:t>winded  </a:t>
            </a:r>
            <a:r>
              <a:rPr sz="2400" spc="-100" dirty="0">
                <a:solidFill>
                  <a:srgbClr val="4A7C2C"/>
                </a:solidFill>
                <a:latin typeface="Arial"/>
                <a:cs typeface="Arial"/>
              </a:rPr>
              <a:t>programming.</a:t>
            </a:r>
            <a:endParaRPr sz="24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8773" y="978483"/>
            <a:ext cx="3107690" cy="1002665"/>
          </a:xfrm>
          <a:prstGeom prst="rect">
            <a:avLst/>
          </a:prstGeom>
        </p:spPr>
        <p:txBody>
          <a:bodyPr vert="horz" wrap="square" lIns="0" tIns="13335" rIns="0" bIns="0" rtlCol="0">
            <a:spAutoFit/>
          </a:bodyPr>
          <a:lstStyle/>
          <a:p>
            <a:pPr marL="504825" marR="5080" indent="-492759">
              <a:lnSpc>
                <a:spcPct val="100000"/>
              </a:lnSpc>
              <a:spcBef>
                <a:spcPts val="105"/>
              </a:spcBef>
            </a:pPr>
            <a:r>
              <a:rPr sz="3200" dirty="0"/>
              <a:t>First</a:t>
            </a:r>
            <a:r>
              <a:rPr sz="3200" u="none" spc="-60" dirty="0"/>
              <a:t> </a:t>
            </a:r>
            <a:r>
              <a:rPr sz="3200" dirty="0"/>
              <a:t>generation </a:t>
            </a:r>
            <a:r>
              <a:rPr sz="3200" u="none" dirty="0"/>
              <a:t> </a:t>
            </a:r>
            <a:r>
              <a:rPr sz="3200" dirty="0"/>
              <a:t>computers:</a:t>
            </a:r>
            <a:endParaRPr sz="3200"/>
          </a:p>
        </p:txBody>
      </p:sp>
      <p:grpSp>
        <p:nvGrpSpPr>
          <p:cNvPr id="3" name="object 3"/>
          <p:cNvGrpSpPr/>
          <p:nvPr/>
        </p:nvGrpSpPr>
        <p:grpSpPr>
          <a:xfrm>
            <a:off x="1043939" y="2133600"/>
            <a:ext cx="7056120" cy="2832100"/>
            <a:chOff x="1043939" y="2133600"/>
            <a:chExt cx="7056120" cy="2832100"/>
          </a:xfrm>
        </p:grpSpPr>
        <p:sp>
          <p:nvSpPr>
            <p:cNvPr id="4" name="object 4"/>
            <p:cNvSpPr/>
            <p:nvPr/>
          </p:nvSpPr>
          <p:spPr>
            <a:xfrm>
              <a:off x="1043939" y="2133600"/>
              <a:ext cx="3250692" cy="283159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1999" y="2205227"/>
              <a:ext cx="3528059" cy="2735580"/>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1415" y="1075690"/>
            <a:ext cx="6786880" cy="635000"/>
          </a:xfrm>
          <a:prstGeom prst="rect">
            <a:avLst/>
          </a:prstGeom>
        </p:spPr>
        <p:txBody>
          <a:bodyPr vert="horz" wrap="square" lIns="0" tIns="12065" rIns="0" bIns="0" rtlCol="0">
            <a:spAutoFit/>
          </a:bodyPr>
          <a:lstStyle/>
          <a:p>
            <a:pPr marL="12700">
              <a:lnSpc>
                <a:spcPct val="100000"/>
              </a:lnSpc>
              <a:spcBef>
                <a:spcPts val="95"/>
              </a:spcBef>
            </a:pPr>
            <a:r>
              <a:rPr sz="4000" spc="-10" dirty="0"/>
              <a:t>Assembly</a:t>
            </a:r>
            <a:r>
              <a:rPr sz="4000" u="none" spc="-10" dirty="0"/>
              <a:t> </a:t>
            </a:r>
            <a:r>
              <a:rPr sz="4000" spc="-5" dirty="0"/>
              <a:t>language(1956-63)</a:t>
            </a:r>
            <a:endParaRPr sz="4000"/>
          </a:p>
        </p:txBody>
      </p:sp>
      <p:sp>
        <p:nvSpPr>
          <p:cNvPr id="3" name="object 3"/>
          <p:cNvSpPr txBox="1"/>
          <p:nvPr/>
        </p:nvSpPr>
        <p:spPr>
          <a:xfrm>
            <a:off x="1338452" y="1829561"/>
            <a:ext cx="5988050" cy="4036695"/>
          </a:xfrm>
          <a:prstGeom prst="rect">
            <a:avLst/>
          </a:prstGeom>
        </p:spPr>
        <p:txBody>
          <a:bodyPr vert="horz" wrap="square" lIns="0" tIns="12065" rIns="0" bIns="0" rtlCol="0">
            <a:spAutoFit/>
          </a:bodyPr>
          <a:lstStyle/>
          <a:p>
            <a:pPr marL="286385" marR="745490" indent="-274320">
              <a:lnSpc>
                <a:spcPct val="100000"/>
              </a:lnSpc>
              <a:spcBef>
                <a:spcPts val="95"/>
              </a:spcBef>
              <a:buClr>
                <a:srgbClr val="40749B"/>
              </a:buClr>
              <a:buSzPct val="83928"/>
              <a:buFont typeface="Wingdings"/>
              <a:buChar char=""/>
              <a:tabLst>
                <a:tab pos="287020" algn="l"/>
              </a:tabLst>
            </a:pPr>
            <a:r>
              <a:rPr sz="2800" spc="-220" dirty="0">
                <a:solidFill>
                  <a:srgbClr val="31521D"/>
                </a:solidFill>
                <a:latin typeface="Arial"/>
                <a:cs typeface="Arial"/>
              </a:rPr>
              <a:t>Assembly </a:t>
            </a:r>
            <a:r>
              <a:rPr sz="2800" spc="-145" dirty="0">
                <a:solidFill>
                  <a:srgbClr val="31521D"/>
                </a:solidFill>
                <a:latin typeface="Arial"/>
                <a:cs typeface="Arial"/>
              </a:rPr>
              <a:t>language </a:t>
            </a:r>
            <a:r>
              <a:rPr sz="2800" spc="-185" dirty="0">
                <a:solidFill>
                  <a:srgbClr val="31521D"/>
                </a:solidFill>
                <a:latin typeface="Arial"/>
                <a:cs typeface="Arial"/>
              </a:rPr>
              <a:t>is </a:t>
            </a:r>
            <a:r>
              <a:rPr sz="2800" spc="-105" dirty="0">
                <a:solidFill>
                  <a:srgbClr val="31521D"/>
                </a:solidFill>
                <a:latin typeface="Arial"/>
                <a:cs typeface="Arial"/>
              </a:rPr>
              <a:t>just </a:t>
            </a:r>
            <a:r>
              <a:rPr sz="2800" spc="-150" dirty="0">
                <a:solidFill>
                  <a:srgbClr val="31521D"/>
                </a:solidFill>
                <a:latin typeface="Arial"/>
                <a:cs typeface="Arial"/>
              </a:rPr>
              <a:t>one</a:t>
            </a:r>
            <a:r>
              <a:rPr sz="2800" spc="-295" dirty="0">
                <a:solidFill>
                  <a:srgbClr val="31521D"/>
                </a:solidFill>
                <a:latin typeface="Arial"/>
                <a:cs typeface="Arial"/>
              </a:rPr>
              <a:t> </a:t>
            </a:r>
            <a:r>
              <a:rPr sz="2800" spc="-95" dirty="0">
                <a:solidFill>
                  <a:srgbClr val="31521D"/>
                </a:solidFill>
                <a:latin typeface="Arial"/>
                <a:cs typeface="Arial"/>
              </a:rPr>
              <a:t>level  higher </a:t>
            </a:r>
            <a:r>
              <a:rPr sz="2800" spc="-110" dirty="0">
                <a:solidFill>
                  <a:srgbClr val="31521D"/>
                </a:solidFill>
                <a:latin typeface="Arial"/>
                <a:cs typeface="Arial"/>
              </a:rPr>
              <a:t>than </a:t>
            </a:r>
            <a:r>
              <a:rPr sz="2800" spc="-155" dirty="0">
                <a:solidFill>
                  <a:srgbClr val="31521D"/>
                </a:solidFill>
                <a:latin typeface="Arial"/>
                <a:cs typeface="Arial"/>
              </a:rPr>
              <a:t>machine </a:t>
            </a:r>
            <a:r>
              <a:rPr sz="2800" spc="-105" dirty="0">
                <a:solidFill>
                  <a:srgbClr val="31521D"/>
                </a:solidFill>
                <a:latin typeface="Arial"/>
                <a:cs typeface="Arial"/>
              </a:rPr>
              <a:t>language.it  </a:t>
            </a:r>
            <a:r>
              <a:rPr sz="2800" spc="-190" dirty="0">
                <a:solidFill>
                  <a:srgbClr val="31521D"/>
                </a:solidFill>
                <a:latin typeface="Arial"/>
                <a:cs typeface="Arial"/>
              </a:rPr>
              <a:t>consists </a:t>
            </a:r>
            <a:r>
              <a:rPr sz="2800" spc="-20" dirty="0">
                <a:solidFill>
                  <a:srgbClr val="31521D"/>
                </a:solidFill>
                <a:latin typeface="Arial"/>
                <a:cs typeface="Arial"/>
              </a:rPr>
              <a:t>of </a:t>
            </a:r>
            <a:r>
              <a:rPr sz="2800" spc="-135" dirty="0">
                <a:solidFill>
                  <a:srgbClr val="31521D"/>
                </a:solidFill>
                <a:latin typeface="Arial"/>
                <a:cs typeface="Arial"/>
              </a:rPr>
              <a:t>simple</a:t>
            </a:r>
            <a:r>
              <a:rPr sz="2800" spc="-370" dirty="0">
                <a:solidFill>
                  <a:srgbClr val="31521D"/>
                </a:solidFill>
                <a:latin typeface="Arial"/>
                <a:cs typeface="Arial"/>
              </a:rPr>
              <a:t> </a:t>
            </a:r>
            <a:r>
              <a:rPr sz="2800" spc="-190" dirty="0">
                <a:solidFill>
                  <a:srgbClr val="31521D"/>
                </a:solidFill>
                <a:latin typeface="Arial"/>
                <a:cs typeface="Arial"/>
              </a:rPr>
              <a:t>codes.</a:t>
            </a:r>
            <a:endParaRPr sz="2800">
              <a:latin typeface="Arial"/>
              <a:cs typeface="Arial"/>
            </a:endParaRPr>
          </a:p>
          <a:p>
            <a:pPr marL="286385" marR="136525" indent="-274320">
              <a:lnSpc>
                <a:spcPct val="100000"/>
              </a:lnSpc>
              <a:spcBef>
                <a:spcPts val="675"/>
              </a:spcBef>
              <a:buClr>
                <a:srgbClr val="40749B"/>
              </a:buClr>
              <a:buSzPct val="83928"/>
              <a:buFont typeface="Wingdings"/>
              <a:buChar char=""/>
              <a:tabLst>
                <a:tab pos="287020" algn="l"/>
              </a:tabLst>
            </a:pPr>
            <a:r>
              <a:rPr sz="2800" spc="-285" dirty="0">
                <a:solidFill>
                  <a:srgbClr val="31521D"/>
                </a:solidFill>
                <a:latin typeface="Arial"/>
                <a:cs typeface="Arial"/>
              </a:rPr>
              <a:t>Each </a:t>
            </a:r>
            <a:r>
              <a:rPr sz="2800" spc="-120" dirty="0">
                <a:solidFill>
                  <a:srgbClr val="31521D"/>
                </a:solidFill>
                <a:latin typeface="Arial"/>
                <a:cs typeface="Arial"/>
              </a:rPr>
              <a:t>statement </a:t>
            </a:r>
            <a:r>
              <a:rPr sz="2800" spc="-50" dirty="0">
                <a:solidFill>
                  <a:srgbClr val="31521D"/>
                </a:solidFill>
                <a:latin typeface="Arial"/>
                <a:cs typeface="Arial"/>
              </a:rPr>
              <a:t>in </a:t>
            </a:r>
            <a:r>
              <a:rPr sz="2800" spc="-225" dirty="0">
                <a:solidFill>
                  <a:srgbClr val="31521D"/>
                </a:solidFill>
                <a:latin typeface="Arial"/>
                <a:cs typeface="Arial"/>
              </a:rPr>
              <a:t>assembly </a:t>
            </a:r>
            <a:r>
              <a:rPr sz="2800" spc="-145" dirty="0">
                <a:solidFill>
                  <a:srgbClr val="31521D"/>
                </a:solidFill>
                <a:latin typeface="Arial"/>
                <a:cs typeface="Arial"/>
              </a:rPr>
              <a:t>language  </a:t>
            </a:r>
            <a:r>
              <a:rPr sz="2800" spc="-160" dirty="0">
                <a:solidFill>
                  <a:srgbClr val="31521D"/>
                </a:solidFill>
                <a:latin typeface="Arial"/>
                <a:cs typeface="Arial"/>
              </a:rPr>
              <a:t>corresponds </a:t>
            </a:r>
            <a:r>
              <a:rPr sz="2800" spc="-55" dirty="0">
                <a:solidFill>
                  <a:srgbClr val="31521D"/>
                </a:solidFill>
                <a:latin typeface="Arial"/>
                <a:cs typeface="Arial"/>
              </a:rPr>
              <a:t>directly </a:t>
            </a:r>
            <a:r>
              <a:rPr sz="2800" spc="10" dirty="0">
                <a:solidFill>
                  <a:srgbClr val="31521D"/>
                </a:solidFill>
                <a:latin typeface="Arial"/>
                <a:cs typeface="Arial"/>
              </a:rPr>
              <a:t>to </a:t>
            </a:r>
            <a:r>
              <a:rPr sz="2800" spc="-250" dirty="0">
                <a:solidFill>
                  <a:srgbClr val="31521D"/>
                </a:solidFill>
                <a:latin typeface="Arial"/>
                <a:cs typeface="Arial"/>
              </a:rPr>
              <a:t>a </a:t>
            </a:r>
            <a:r>
              <a:rPr sz="2800" spc="-155" dirty="0">
                <a:solidFill>
                  <a:srgbClr val="31521D"/>
                </a:solidFill>
                <a:latin typeface="Arial"/>
                <a:cs typeface="Arial"/>
              </a:rPr>
              <a:t>machine</a:t>
            </a:r>
            <a:r>
              <a:rPr sz="2800" spc="-590" dirty="0">
                <a:solidFill>
                  <a:srgbClr val="31521D"/>
                </a:solidFill>
                <a:latin typeface="Arial"/>
                <a:cs typeface="Arial"/>
              </a:rPr>
              <a:t> </a:t>
            </a:r>
            <a:r>
              <a:rPr sz="2800" spc="-135" dirty="0">
                <a:solidFill>
                  <a:srgbClr val="31521D"/>
                </a:solidFill>
                <a:latin typeface="Arial"/>
                <a:cs typeface="Arial"/>
              </a:rPr>
              <a:t>code  </a:t>
            </a:r>
            <a:r>
              <a:rPr sz="2800" spc="-120" dirty="0">
                <a:solidFill>
                  <a:srgbClr val="31521D"/>
                </a:solidFill>
                <a:latin typeface="Arial"/>
                <a:cs typeface="Arial"/>
              </a:rPr>
              <a:t>understood </a:t>
            </a:r>
            <a:r>
              <a:rPr sz="2800" spc="-165" dirty="0">
                <a:solidFill>
                  <a:srgbClr val="31521D"/>
                </a:solidFill>
                <a:latin typeface="Arial"/>
                <a:cs typeface="Arial"/>
              </a:rPr>
              <a:t>by </a:t>
            </a:r>
            <a:r>
              <a:rPr sz="2800" spc="-75" dirty="0">
                <a:solidFill>
                  <a:srgbClr val="31521D"/>
                </a:solidFill>
                <a:latin typeface="Arial"/>
                <a:cs typeface="Arial"/>
              </a:rPr>
              <a:t>the</a:t>
            </a:r>
            <a:r>
              <a:rPr sz="2800" spc="-305" dirty="0">
                <a:solidFill>
                  <a:srgbClr val="31521D"/>
                </a:solidFill>
                <a:latin typeface="Arial"/>
                <a:cs typeface="Arial"/>
              </a:rPr>
              <a:t> </a:t>
            </a:r>
            <a:r>
              <a:rPr sz="2800" spc="-150" dirty="0">
                <a:solidFill>
                  <a:srgbClr val="31521D"/>
                </a:solidFill>
                <a:latin typeface="Arial"/>
                <a:cs typeface="Arial"/>
              </a:rPr>
              <a:t>microprocessor.</a:t>
            </a:r>
            <a:endParaRPr sz="2800">
              <a:latin typeface="Arial"/>
              <a:cs typeface="Arial"/>
            </a:endParaRPr>
          </a:p>
          <a:p>
            <a:pPr marL="286385" marR="5080" indent="-274320">
              <a:lnSpc>
                <a:spcPct val="100000"/>
              </a:lnSpc>
              <a:spcBef>
                <a:spcPts val="675"/>
              </a:spcBef>
              <a:buClr>
                <a:srgbClr val="40749B"/>
              </a:buClr>
              <a:buSzPct val="83928"/>
              <a:buFont typeface="Wingdings"/>
              <a:buChar char=""/>
              <a:tabLst>
                <a:tab pos="287020" algn="l"/>
              </a:tabLst>
            </a:pPr>
            <a:r>
              <a:rPr sz="2800" spc="-90" dirty="0">
                <a:solidFill>
                  <a:srgbClr val="31521D"/>
                </a:solidFill>
                <a:latin typeface="Arial"/>
                <a:cs typeface="Arial"/>
              </a:rPr>
              <a:t>We </a:t>
            </a:r>
            <a:r>
              <a:rPr sz="2800" spc="-150" dirty="0">
                <a:solidFill>
                  <a:srgbClr val="31521D"/>
                </a:solidFill>
                <a:latin typeface="Arial"/>
                <a:cs typeface="Arial"/>
              </a:rPr>
              <a:t>need </a:t>
            </a:r>
            <a:r>
              <a:rPr sz="2800" spc="-204" dirty="0">
                <a:solidFill>
                  <a:srgbClr val="31521D"/>
                </a:solidFill>
                <a:latin typeface="Arial"/>
                <a:cs typeface="Arial"/>
              </a:rPr>
              <a:t>an </a:t>
            </a:r>
            <a:r>
              <a:rPr sz="2800" spc="-280" dirty="0">
                <a:solidFill>
                  <a:srgbClr val="31521D"/>
                </a:solidFill>
                <a:latin typeface="Arial"/>
                <a:cs typeface="Arial"/>
              </a:rPr>
              <a:t>“</a:t>
            </a:r>
            <a:r>
              <a:rPr sz="2800" b="1" u="sng" spc="-280" dirty="0">
                <a:solidFill>
                  <a:srgbClr val="31521D"/>
                </a:solidFill>
                <a:uFill>
                  <a:solidFill>
                    <a:srgbClr val="31521D"/>
                  </a:solidFill>
                </a:uFill>
                <a:latin typeface="Arial"/>
                <a:cs typeface="Arial"/>
              </a:rPr>
              <a:t>assembler</a:t>
            </a:r>
            <a:r>
              <a:rPr sz="2800" b="1" spc="-280" dirty="0">
                <a:solidFill>
                  <a:srgbClr val="31521D"/>
                </a:solidFill>
                <a:latin typeface="Arial"/>
                <a:cs typeface="Arial"/>
              </a:rPr>
              <a:t>” </a:t>
            </a:r>
            <a:r>
              <a:rPr sz="2800" spc="10" dirty="0">
                <a:solidFill>
                  <a:srgbClr val="31521D"/>
                </a:solidFill>
                <a:latin typeface="Arial"/>
                <a:cs typeface="Arial"/>
              </a:rPr>
              <a:t>to </a:t>
            </a:r>
            <a:r>
              <a:rPr sz="2800" spc="-110" dirty="0">
                <a:solidFill>
                  <a:srgbClr val="31521D"/>
                </a:solidFill>
                <a:latin typeface="Arial"/>
                <a:cs typeface="Arial"/>
              </a:rPr>
              <a:t>translate</a:t>
            </a:r>
            <a:r>
              <a:rPr sz="2800" spc="-595" dirty="0">
                <a:solidFill>
                  <a:srgbClr val="31521D"/>
                </a:solidFill>
                <a:latin typeface="Arial"/>
                <a:cs typeface="Arial"/>
              </a:rPr>
              <a:t> </a:t>
            </a:r>
            <a:r>
              <a:rPr sz="2800" spc="-75" dirty="0">
                <a:solidFill>
                  <a:srgbClr val="31521D"/>
                </a:solidFill>
                <a:latin typeface="Arial"/>
                <a:cs typeface="Arial"/>
              </a:rPr>
              <a:t>the  </a:t>
            </a:r>
            <a:r>
              <a:rPr sz="2800" spc="-220" dirty="0">
                <a:solidFill>
                  <a:srgbClr val="31521D"/>
                </a:solidFill>
                <a:latin typeface="Arial"/>
                <a:cs typeface="Arial"/>
              </a:rPr>
              <a:t>assembly </a:t>
            </a:r>
            <a:r>
              <a:rPr sz="2800" spc="-145" dirty="0">
                <a:solidFill>
                  <a:srgbClr val="31521D"/>
                </a:solidFill>
                <a:latin typeface="Arial"/>
                <a:cs typeface="Arial"/>
              </a:rPr>
              <a:t>language </a:t>
            </a:r>
            <a:r>
              <a:rPr sz="2800" spc="-20" dirty="0">
                <a:solidFill>
                  <a:srgbClr val="31521D"/>
                </a:solidFill>
                <a:latin typeface="Arial"/>
                <a:cs typeface="Arial"/>
              </a:rPr>
              <a:t>into </a:t>
            </a:r>
            <a:r>
              <a:rPr sz="2800" spc="-155" dirty="0">
                <a:solidFill>
                  <a:srgbClr val="31521D"/>
                </a:solidFill>
                <a:latin typeface="Arial"/>
                <a:cs typeface="Arial"/>
              </a:rPr>
              <a:t>machine  </a:t>
            </a:r>
            <a:r>
              <a:rPr sz="2800" spc="-150" dirty="0">
                <a:solidFill>
                  <a:srgbClr val="31521D"/>
                </a:solidFill>
                <a:latin typeface="Arial"/>
                <a:cs typeface="Arial"/>
              </a:rPr>
              <a:t>language.</a:t>
            </a:r>
            <a:endParaRPr sz="28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3058" y="1124534"/>
            <a:ext cx="3556635" cy="635000"/>
          </a:xfrm>
          <a:prstGeom prst="rect">
            <a:avLst/>
          </a:prstGeom>
        </p:spPr>
        <p:txBody>
          <a:bodyPr vert="horz" wrap="square" lIns="0" tIns="12065" rIns="0" bIns="0" rtlCol="0">
            <a:spAutoFit/>
          </a:bodyPr>
          <a:lstStyle/>
          <a:p>
            <a:pPr marL="12700">
              <a:lnSpc>
                <a:spcPct val="100000"/>
              </a:lnSpc>
              <a:spcBef>
                <a:spcPts val="95"/>
              </a:spcBef>
            </a:pPr>
            <a:r>
              <a:rPr sz="4000" spc="-5" dirty="0"/>
              <a:t>Disadvantages</a:t>
            </a:r>
            <a:r>
              <a:rPr sz="4000" u="none" spc="-5" dirty="0"/>
              <a:t>:</a:t>
            </a:r>
            <a:endParaRPr sz="4000"/>
          </a:p>
        </p:txBody>
      </p:sp>
      <p:sp>
        <p:nvSpPr>
          <p:cNvPr id="3" name="object 3"/>
          <p:cNvSpPr txBox="1"/>
          <p:nvPr/>
        </p:nvSpPr>
        <p:spPr>
          <a:xfrm>
            <a:off x="1338452" y="1743986"/>
            <a:ext cx="5899150" cy="3780790"/>
          </a:xfrm>
          <a:prstGeom prst="rect">
            <a:avLst/>
          </a:prstGeom>
        </p:spPr>
        <p:txBody>
          <a:bodyPr vert="horz" wrap="square" lIns="0" tIns="97790" rIns="0" bIns="0" rtlCol="0">
            <a:spAutoFit/>
          </a:bodyPr>
          <a:lstStyle/>
          <a:p>
            <a:pPr marL="287020" indent="-274320">
              <a:lnSpc>
                <a:spcPct val="100000"/>
              </a:lnSpc>
              <a:spcBef>
                <a:spcPts val="770"/>
              </a:spcBef>
              <a:buClr>
                <a:srgbClr val="40749B"/>
              </a:buClr>
              <a:buSzPct val="83928"/>
              <a:buFont typeface="Wingdings"/>
              <a:buChar char=""/>
              <a:tabLst>
                <a:tab pos="287020" algn="l"/>
              </a:tabLst>
            </a:pPr>
            <a:r>
              <a:rPr sz="2800" spc="50" dirty="0">
                <a:solidFill>
                  <a:srgbClr val="31521D"/>
                </a:solidFill>
                <a:latin typeface="Arial"/>
                <a:cs typeface="Arial"/>
              </a:rPr>
              <a:t>It </a:t>
            </a:r>
            <a:r>
              <a:rPr sz="2800" spc="-185" dirty="0">
                <a:solidFill>
                  <a:srgbClr val="31521D"/>
                </a:solidFill>
                <a:latin typeface="Arial"/>
                <a:cs typeface="Arial"/>
              </a:rPr>
              <a:t>is </a:t>
            </a:r>
            <a:r>
              <a:rPr sz="2800" spc="-250" dirty="0">
                <a:solidFill>
                  <a:srgbClr val="31521D"/>
                </a:solidFill>
                <a:latin typeface="Arial"/>
                <a:cs typeface="Arial"/>
              </a:rPr>
              <a:t>a </a:t>
            </a:r>
            <a:r>
              <a:rPr sz="2800" spc="-80" dirty="0">
                <a:solidFill>
                  <a:srgbClr val="31521D"/>
                </a:solidFill>
                <a:latin typeface="Arial"/>
                <a:cs typeface="Arial"/>
              </a:rPr>
              <a:t>low </a:t>
            </a:r>
            <a:r>
              <a:rPr sz="2800" spc="-90" dirty="0">
                <a:solidFill>
                  <a:srgbClr val="31521D"/>
                </a:solidFill>
                <a:latin typeface="Arial"/>
                <a:cs typeface="Arial"/>
              </a:rPr>
              <a:t>level</a:t>
            </a:r>
            <a:r>
              <a:rPr sz="2800" spc="-560" dirty="0">
                <a:solidFill>
                  <a:srgbClr val="31521D"/>
                </a:solidFill>
                <a:latin typeface="Arial"/>
                <a:cs typeface="Arial"/>
              </a:rPr>
              <a:t> </a:t>
            </a:r>
            <a:r>
              <a:rPr sz="2800" spc="-150" dirty="0">
                <a:solidFill>
                  <a:srgbClr val="31521D"/>
                </a:solidFill>
                <a:latin typeface="Arial"/>
                <a:cs typeface="Arial"/>
              </a:rPr>
              <a:t>language.</a:t>
            </a:r>
            <a:endParaRPr sz="2800">
              <a:latin typeface="Arial"/>
              <a:cs typeface="Arial"/>
            </a:endParaRPr>
          </a:p>
          <a:p>
            <a:pPr marL="286385" marR="78740" indent="-274320">
              <a:lnSpc>
                <a:spcPct val="100000"/>
              </a:lnSpc>
              <a:spcBef>
                <a:spcPts val="670"/>
              </a:spcBef>
              <a:buClr>
                <a:srgbClr val="40749B"/>
              </a:buClr>
              <a:buSzPct val="83928"/>
              <a:buFont typeface="Wingdings"/>
              <a:buChar char=""/>
              <a:tabLst>
                <a:tab pos="287020" algn="l"/>
              </a:tabLst>
            </a:pPr>
            <a:r>
              <a:rPr sz="2800" spc="-155" dirty="0">
                <a:solidFill>
                  <a:srgbClr val="31521D"/>
                </a:solidFill>
                <a:latin typeface="Arial"/>
                <a:cs typeface="Arial"/>
              </a:rPr>
              <a:t>programs </a:t>
            </a:r>
            <a:r>
              <a:rPr sz="2800" spc="-150" dirty="0">
                <a:solidFill>
                  <a:srgbClr val="31521D"/>
                </a:solidFill>
                <a:latin typeface="Arial"/>
                <a:cs typeface="Arial"/>
              </a:rPr>
              <a:t>are </a:t>
            </a:r>
            <a:r>
              <a:rPr sz="2800" spc="-160" dirty="0">
                <a:solidFill>
                  <a:srgbClr val="31521D"/>
                </a:solidFill>
                <a:latin typeface="Arial"/>
                <a:cs typeface="Arial"/>
              </a:rPr>
              <a:t>very </a:t>
            </a:r>
            <a:r>
              <a:rPr sz="2800" spc="-105" dirty="0">
                <a:solidFill>
                  <a:srgbClr val="31521D"/>
                </a:solidFill>
                <a:latin typeface="Arial"/>
                <a:cs typeface="Arial"/>
              </a:rPr>
              <a:t>large </a:t>
            </a:r>
            <a:r>
              <a:rPr sz="2800" spc="-160" dirty="0">
                <a:solidFill>
                  <a:srgbClr val="31521D"/>
                </a:solidFill>
                <a:latin typeface="Arial"/>
                <a:cs typeface="Arial"/>
              </a:rPr>
              <a:t>and </a:t>
            </a:r>
            <a:r>
              <a:rPr sz="2800" spc="5" dirty="0">
                <a:solidFill>
                  <a:srgbClr val="31521D"/>
                </a:solidFill>
                <a:latin typeface="Arial"/>
                <a:cs typeface="Arial"/>
              </a:rPr>
              <a:t>difficult</a:t>
            </a:r>
            <a:r>
              <a:rPr sz="2800" spc="-430" dirty="0">
                <a:solidFill>
                  <a:srgbClr val="31521D"/>
                </a:solidFill>
                <a:latin typeface="Arial"/>
                <a:cs typeface="Arial"/>
              </a:rPr>
              <a:t> </a:t>
            </a:r>
            <a:r>
              <a:rPr sz="2800" spc="5" dirty="0">
                <a:solidFill>
                  <a:srgbClr val="31521D"/>
                </a:solidFill>
                <a:latin typeface="Arial"/>
                <a:cs typeface="Arial"/>
              </a:rPr>
              <a:t>to  </a:t>
            </a:r>
            <a:r>
              <a:rPr sz="2800" spc="-60" dirty="0">
                <a:solidFill>
                  <a:srgbClr val="31521D"/>
                </a:solidFill>
                <a:latin typeface="Arial"/>
                <a:cs typeface="Arial"/>
              </a:rPr>
              <a:t>follow.</a:t>
            </a:r>
            <a:endParaRPr sz="2800">
              <a:latin typeface="Arial"/>
              <a:cs typeface="Arial"/>
            </a:endParaRPr>
          </a:p>
          <a:p>
            <a:pPr marL="286385" marR="193675" indent="-274320">
              <a:lnSpc>
                <a:spcPct val="100000"/>
              </a:lnSpc>
              <a:spcBef>
                <a:spcPts val="675"/>
              </a:spcBef>
              <a:buClr>
                <a:srgbClr val="40749B"/>
              </a:buClr>
              <a:buSzPct val="83928"/>
              <a:buFont typeface="Wingdings"/>
              <a:buChar char=""/>
              <a:tabLst>
                <a:tab pos="360680" algn="l"/>
              </a:tabLst>
            </a:pPr>
            <a:r>
              <a:rPr dirty="0"/>
              <a:t>	</a:t>
            </a:r>
            <a:r>
              <a:rPr sz="2800" spc="-165" dirty="0">
                <a:solidFill>
                  <a:srgbClr val="31521D"/>
                </a:solidFill>
                <a:latin typeface="Arial"/>
                <a:cs typeface="Arial"/>
              </a:rPr>
              <a:t>Many </a:t>
            </a:r>
            <a:r>
              <a:rPr sz="2800" spc="-110" dirty="0">
                <a:solidFill>
                  <a:srgbClr val="31521D"/>
                </a:solidFill>
                <a:latin typeface="Arial"/>
                <a:cs typeface="Arial"/>
              </a:rPr>
              <a:t>instructions </a:t>
            </a:r>
            <a:r>
              <a:rPr sz="2800" spc="-90" dirty="0">
                <a:solidFill>
                  <a:srgbClr val="31521D"/>
                </a:solidFill>
                <a:latin typeface="Arial"/>
                <a:cs typeface="Arial"/>
              </a:rPr>
              <a:t>required </a:t>
            </a:r>
            <a:r>
              <a:rPr sz="2800" spc="10" dirty="0">
                <a:solidFill>
                  <a:srgbClr val="31521D"/>
                </a:solidFill>
                <a:latin typeface="Arial"/>
                <a:cs typeface="Arial"/>
              </a:rPr>
              <a:t>to</a:t>
            </a:r>
            <a:r>
              <a:rPr sz="2800" spc="-400" dirty="0">
                <a:solidFill>
                  <a:srgbClr val="31521D"/>
                </a:solidFill>
                <a:latin typeface="Arial"/>
                <a:cs typeface="Arial"/>
              </a:rPr>
              <a:t> </a:t>
            </a:r>
            <a:r>
              <a:rPr sz="2800" spc="-160" dirty="0">
                <a:solidFill>
                  <a:srgbClr val="31521D"/>
                </a:solidFill>
                <a:latin typeface="Arial"/>
                <a:cs typeface="Arial"/>
              </a:rPr>
              <a:t>achieve  small</a:t>
            </a:r>
            <a:r>
              <a:rPr sz="2800" spc="-190" dirty="0">
                <a:solidFill>
                  <a:srgbClr val="31521D"/>
                </a:solidFill>
                <a:latin typeface="Arial"/>
                <a:cs typeface="Arial"/>
              </a:rPr>
              <a:t> </a:t>
            </a:r>
            <a:r>
              <a:rPr sz="2800" spc="-165" dirty="0">
                <a:solidFill>
                  <a:srgbClr val="31521D"/>
                </a:solidFill>
                <a:latin typeface="Arial"/>
                <a:cs typeface="Arial"/>
              </a:rPr>
              <a:t>task.</a:t>
            </a:r>
            <a:endParaRPr sz="2800">
              <a:latin typeface="Arial"/>
              <a:cs typeface="Arial"/>
            </a:endParaRPr>
          </a:p>
          <a:p>
            <a:pPr marL="286385" marR="5080" indent="-274320">
              <a:lnSpc>
                <a:spcPct val="100000"/>
              </a:lnSpc>
              <a:spcBef>
                <a:spcPts val="675"/>
              </a:spcBef>
              <a:buClr>
                <a:srgbClr val="40749B"/>
              </a:buClr>
              <a:buSzPct val="83928"/>
              <a:buFont typeface="Wingdings"/>
              <a:buChar char=""/>
              <a:tabLst>
                <a:tab pos="287020" algn="l"/>
              </a:tabLst>
            </a:pPr>
            <a:r>
              <a:rPr sz="2800" spc="-155" dirty="0">
                <a:solidFill>
                  <a:srgbClr val="31521D"/>
                </a:solidFill>
                <a:latin typeface="Arial"/>
                <a:cs typeface="Arial"/>
              </a:rPr>
              <a:t>programs </a:t>
            </a:r>
            <a:r>
              <a:rPr sz="2800" spc="-150" dirty="0">
                <a:solidFill>
                  <a:srgbClr val="31521D"/>
                </a:solidFill>
                <a:latin typeface="Arial"/>
                <a:cs typeface="Arial"/>
              </a:rPr>
              <a:t>are </a:t>
            </a:r>
            <a:r>
              <a:rPr sz="2800" spc="-155" dirty="0">
                <a:solidFill>
                  <a:srgbClr val="31521D"/>
                </a:solidFill>
                <a:latin typeface="Arial"/>
                <a:cs typeface="Arial"/>
              </a:rPr>
              <a:t>machine </a:t>
            </a:r>
            <a:r>
              <a:rPr sz="2800" spc="-105" dirty="0">
                <a:solidFill>
                  <a:srgbClr val="31521D"/>
                </a:solidFill>
                <a:latin typeface="Arial"/>
                <a:cs typeface="Arial"/>
              </a:rPr>
              <a:t>dependent </a:t>
            </a:r>
            <a:r>
              <a:rPr sz="2800" spc="-45" dirty="0">
                <a:solidFill>
                  <a:srgbClr val="31521D"/>
                </a:solidFill>
                <a:latin typeface="Arial"/>
                <a:cs typeface="Arial"/>
              </a:rPr>
              <a:t>that  </a:t>
            </a:r>
            <a:r>
              <a:rPr sz="2800" spc="-110" dirty="0">
                <a:solidFill>
                  <a:srgbClr val="31521D"/>
                </a:solidFill>
                <a:latin typeface="Arial"/>
                <a:cs typeface="Arial"/>
              </a:rPr>
              <a:t>they</a:t>
            </a:r>
            <a:r>
              <a:rPr sz="2800" spc="-220" dirty="0">
                <a:solidFill>
                  <a:srgbClr val="31521D"/>
                </a:solidFill>
                <a:latin typeface="Arial"/>
                <a:cs typeface="Arial"/>
              </a:rPr>
              <a:t> </a:t>
            </a:r>
            <a:r>
              <a:rPr sz="2800" spc="-150" dirty="0">
                <a:solidFill>
                  <a:srgbClr val="31521D"/>
                </a:solidFill>
                <a:latin typeface="Arial"/>
                <a:cs typeface="Arial"/>
              </a:rPr>
              <a:t>are</a:t>
            </a:r>
            <a:r>
              <a:rPr sz="2800" spc="-200" dirty="0">
                <a:solidFill>
                  <a:srgbClr val="31521D"/>
                </a:solidFill>
                <a:latin typeface="Arial"/>
                <a:cs typeface="Arial"/>
              </a:rPr>
              <a:t> </a:t>
            </a:r>
            <a:r>
              <a:rPr sz="2800" spc="-45" dirty="0">
                <a:solidFill>
                  <a:srgbClr val="31521D"/>
                </a:solidFill>
                <a:latin typeface="Arial"/>
                <a:cs typeface="Arial"/>
              </a:rPr>
              <a:t>not</a:t>
            </a:r>
            <a:r>
              <a:rPr sz="2800" spc="-185" dirty="0">
                <a:solidFill>
                  <a:srgbClr val="31521D"/>
                </a:solidFill>
                <a:latin typeface="Arial"/>
                <a:cs typeface="Arial"/>
              </a:rPr>
              <a:t> </a:t>
            </a:r>
            <a:r>
              <a:rPr sz="2800" spc="-130" dirty="0">
                <a:solidFill>
                  <a:srgbClr val="31521D"/>
                </a:solidFill>
                <a:latin typeface="Arial"/>
                <a:cs typeface="Arial"/>
              </a:rPr>
              <a:t>executed</a:t>
            </a:r>
            <a:r>
              <a:rPr sz="2800" spc="-210" dirty="0">
                <a:solidFill>
                  <a:srgbClr val="31521D"/>
                </a:solidFill>
                <a:latin typeface="Arial"/>
                <a:cs typeface="Arial"/>
              </a:rPr>
              <a:t> </a:t>
            </a:r>
            <a:r>
              <a:rPr sz="2800" spc="65" dirty="0">
                <a:solidFill>
                  <a:srgbClr val="31521D"/>
                </a:solidFill>
                <a:latin typeface="Arial"/>
                <a:cs typeface="Arial"/>
              </a:rPr>
              <a:t>if</a:t>
            </a:r>
            <a:r>
              <a:rPr sz="2800" spc="-200" dirty="0">
                <a:solidFill>
                  <a:srgbClr val="31521D"/>
                </a:solidFill>
                <a:latin typeface="Arial"/>
                <a:cs typeface="Arial"/>
              </a:rPr>
              <a:t> </a:t>
            </a:r>
            <a:r>
              <a:rPr sz="2800" spc="-70" dirty="0">
                <a:solidFill>
                  <a:srgbClr val="31521D"/>
                </a:solidFill>
                <a:latin typeface="Arial"/>
                <a:cs typeface="Arial"/>
              </a:rPr>
              <a:t>the</a:t>
            </a:r>
            <a:r>
              <a:rPr sz="2800" spc="-210" dirty="0">
                <a:solidFill>
                  <a:srgbClr val="31521D"/>
                </a:solidFill>
                <a:latin typeface="Arial"/>
                <a:cs typeface="Arial"/>
              </a:rPr>
              <a:t> </a:t>
            </a:r>
            <a:r>
              <a:rPr sz="2800" spc="-145" dirty="0">
                <a:solidFill>
                  <a:srgbClr val="31521D"/>
                </a:solidFill>
                <a:latin typeface="Arial"/>
                <a:cs typeface="Arial"/>
              </a:rPr>
              <a:t>hardware</a:t>
            </a:r>
            <a:r>
              <a:rPr sz="2800" spc="-195" dirty="0">
                <a:solidFill>
                  <a:srgbClr val="31521D"/>
                </a:solidFill>
                <a:latin typeface="Arial"/>
                <a:cs typeface="Arial"/>
              </a:rPr>
              <a:t> </a:t>
            </a:r>
            <a:r>
              <a:rPr sz="2800" spc="-190" dirty="0">
                <a:solidFill>
                  <a:srgbClr val="31521D"/>
                </a:solidFill>
                <a:latin typeface="Arial"/>
                <a:cs typeface="Arial"/>
              </a:rPr>
              <a:t>is  </a:t>
            </a:r>
            <a:r>
              <a:rPr sz="2800" spc="-160" dirty="0">
                <a:solidFill>
                  <a:srgbClr val="31521D"/>
                </a:solidFill>
                <a:latin typeface="Arial"/>
                <a:cs typeface="Arial"/>
              </a:rPr>
              <a:t>changed.</a:t>
            </a:r>
            <a:endParaRPr sz="28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TotalTime>
  <Words>654</Words>
  <Application>Microsoft Office PowerPoint</Application>
  <PresentationFormat>On-screen Show (4:3)</PresentationFormat>
  <Paragraphs>101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Comic Sans MS</vt:lpstr>
      <vt:lpstr>Wingdings</vt:lpstr>
      <vt:lpstr>Office Theme</vt:lpstr>
      <vt:lpstr>Programming</vt:lpstr>
      <vt:lpstr>Generations of  Programming Language</vt:lpstr>
      <vt:lpstr>What is a programming  language?</vt:lpstr>
      <vt:lpstr>Generations of Programming languages</vt:lpstr>
      <vt:lpstr>Machine Languages(1940-56)</vt:lpstr>
      <vt:lpstr>Disadvantages:</vt:lpstr>
      <vt:lpstr>First generation  computers:</vt:lpstr>
      <vt:lpstr>Assembly language(1956-63)</vt:lpstr>
      <vt:lpstr>Disadvantages:</vt:lpstr>
      <vt:lpstr>Flow of representation using assembly  language:</vt:lpstr>
      <vt:lpstr>High-level language(1964-  71)</vt:lpstr>
      <vt:lpstr>Advantages:</vt:lpstr>
      <vt:lpstr>Disadvantages:</vt:lpstr>
      <vt:lpstr>Flow of representation using high-level  language:</vt:lpstr>
      <vt:lpstr>Object oriented programming  language(1971-Present)</vt:lpstr>
      <vt:lpstr>Advantages:</vt:lpstr>
      <vt:lpstr>Disadvantages:</vt:lpstr>
      <vt:lpstr>Flow of representation using oop  language:</vt:lpstr>
      <vt:lpstr>Artificial Intelligence(present  and beyond)</vt:lpstr>
      <vt:lpstr>Advantages:</vt:lpstr>
      <vt:lpstr>Disadvantages:</vt:lpstr>
      <vt:lpstr>Artificial intelligence:</vt:lpstr>
      <vt:lpstr>Reviews </vt:lpstr>
      <vt:lpstr>Reviews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cp:lastModifiedBy>amir khan</cp:lastModifiedBy>
  <cp:revision>8</cp:revision>
  <dcterms:created xsi:type="dcterms:W3CDTF">2020-09-22T04:15:30Z</dcterms:created>
  <dcterms:modified xsi:type="dcterms:W3CDTF">2021-09-17T06:01:31Z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2017-01-28T00:00:00Z</vt:filetime>
  </property>
  <property fmtid="{D5CDD505-2E9C-101B-9397-08002B2CF9AE}" pid="3" name="Creator">
    <vt:lpwstr>Microsoft® PowerPoint® 2013</vt:lpwstr>
  </property>
  <property fmtid="{D5CDD505-2E9C-101B-9397-08002B2CF9AE}" pid="4" name="LastSaved">
    <vt:filetime>2020-09-22T00:00:00Z</vt:filetime>
  </property>
</Properties>
</file>