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7"/>
  </p:notes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77" r:id="rId9"/>
    <p:sldId id="259" r:id="rId10"/>
    <p:sldId id="260" r:id="rId11"/>
    <p:sldId id="261" r:id="rId12"/>
    <p:sldId id="278" r:id="rId13"/>
    <p:sldId id="263" r:id="rId14"/>
    <p:sldId id="262" r:id="rId15"/>
    <p:sldId id="258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29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3B06-37B5-4665-BBB1-168EC3E144A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2FBFD-5863-4F6B-931B-CB3CCCFE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2FBFD-5863-4F6B-931B-CB3CCCFE7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2FBFD-5863-4F6B-931B-CB3CCCFE79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6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D4D-8694-440D-85D6-FE081F43CC00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84A5-9181-4AD2-B9CB-017FD0F5125F}" type="datetime1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5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A316-72E5-42D6-AB19-FE31E00D4529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BB7E-ADC1-43D8-8F35-65B0B1444B1A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76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A0D0-6525-48F7-8280-A61D09E24162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1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1264-6DBB-4C67-A9E3-7D4F8F3E92DD}" type="datetime1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2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D67-8903-4758-9EED-4FEC86B55740}" type="datetime1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5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4F4-DFA6-4185-965F-776341AC3921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8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69B-D828-4CDB-9ABC-60A4C453BE05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E479-AA88-490F-BECE-D060BEE5CDB8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956C-1B99-4D0B-97E0-29A3C8D343D9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2F3-F311-4AD4-88C8-541F8F9C8D89}" type="datetime1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CD7D-7D4D-43D5-9301-5884F215436B}" type="datetime1">
              <a:rPr lang="en-US" smtClean="0"/>
              <a:t>28-Sep-20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0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A1E-9D7C-43C0-939B-B670E00B3FCC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7EED-324C-4E8B-9700-E27B67F58846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3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738F-4849-4348-A52E-2775243637A8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5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5CF-DA90-4805-85D7-99019593E546}" type="datetime1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0D2E33-11D2-4995-8CC0-E9E9AB03C55B}" type="datetime1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8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895600"/>
            <a:ext cx="7004431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Language</a:t>
            </a:r>
            <a:r>
              <a:rPr spc="-65" dirty="0"/>
              <a:t> </a:t>
            </a:r>
            <a:r>
              <a:rPr spc="-10" dirty="0" smtClean="0"/>
              <a:t>Processor</a:t>
            </a: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z="2400" spc="-10" dirty="0" smtClean="0"/>
              <a:t>Computer  Programming </a:t>
            </a:r>
            <a:r>
              <a:rPr lang="en-US" sz="2400" spc="-10" dirty="0" err="1" smtClean="0"/>
              <a:t>Btech</a:t>
            </a:r>
            <a:r>
              <a:rPr lang="en-US" sz="2400" spc="-10" dirty="0" smtClean="0"/>
              <a:t> CSE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1594"/>
            <a:ext cx="522732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Interpreter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055609" cy="268855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5" dirty="0" smtClean="0">
                <a:latin typeface="Carlito"/>
                <a:cs typeface="Carlito"/>
              </a:rPr>
              <a:t>Interpreter is a program that translates high level language to machine code but one statement at a time unlike compiler who reads the whole program at once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 smtClean="0">
                <a:latin typeface="Carlito"/>
                <a:cs typeface="Carlito"/>
              </a:rPr>
              <a:t>Interpret </a:t>
            </a:r>
            <a:r>
              <a:rPr sz="3200" spc="-5" dirty="0">
                <a:latin typeface="Carlito"/>
                <a:cs typeface="Carlito"/>
              </a:rPr>
              <a:t>one instruction </a:t>
            </a:r>
            <a:r>
              <a:rPr sz="3200" spc="-15" dirty="0">
                <a:latin typeface="Carlito"/>
                <a:cs typeface="Carlito"/>
              </a:rPr>
              <a:t>at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</a:t>
            </a:r>
            <a:r>
              <a:rPr sz="3200" spc="-5" dirty="0" smtClean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448" y="398640"/>
            <a:ext cx="453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Assembler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02363" y="1349147"/>
            <a:ext cx="771017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53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b="1" dirty="0"/>
              <a:t>Assembler</a:t>
            </a:r>
            <a:r>
              <a:rPr lang="en-US" sz="2800" dirty="0"/>
              <a:t> is used to translate an assembly level code to machine readable code. Assembler too checks the correctness of each instruction and reports the diagnosis report.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587" y="5299151"/>
            <a:ext cx="78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put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4839" y="5299151"/>
            <a:ext cx="1009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output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275" y="4280212"/>
            <a:ext cx="2125449" cy="72455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09855" marR="104775" indent="39878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Carlito"/>
                <a:cs typeface="Carlito"/>
              </a:rPr>
              <a:t>Assembly </a:t>
            </a:r>
            <a:r>
              <a:rPr sz="1800" spc="-5" dirty="0" smtClean="0">
                <a:latin typeface="Carlito"/>
                <a:cs typeface="Carlito"/>
              </a:rPr>
              <a:t>language</a:t>
            </a:r>
            <a:r>
              <a:rPr sz="1800" spc="-65" dirty="0" smtClean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program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340" y="4280212"/>
            <a:ext cx="2203765" cy="7713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56260" marR="94615" indent="-45465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Machine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language  </a:t>
            </a:r>
            <a:r>
              <a:rPr sz="1800" spc="-15" dirty="0">
                <a:latin typeface="Carlito"/>
                <a:cs typeface="Carlito"/>
              </a:rPr>
              <a:t>program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4432" y="4109091"/>
            <a:ext cx="1981200" cy="1066800"/>
          </a:xfrm>
          <a:custGeom>
            <a:avLst/>
            <a:gdLst/>
            <a:ahLst/>
            <a:cxnLst/>
            <a:rect l="l" t="t" r="r" b="b"/>
            <a:pathLst>
              <a:path w="19812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1803400" y="0"/>
                </a:lnTo>
                <a:lnTo>
                  <a:pt x="1850657" y="6352"/>
                </a:lnTo>
                <a:lnTo>
                  <a:pt x="1893127" y="24280"/>
                </a:lnTo>
                <a:lnTo>
                  <a:pt x="1929114" y="52085"/>
                </a:lnTo>
                <a:lnTo>
                  <a:pt x="1956919" y="88072"/>
                </a:lnTo>
                <a:lnTo>
                  <a:pt x="1974847" y="130542"/>
                </a:lnTo>
                <a:lnTo>
                  <a:pt x="1981200" y="177800"/>
                </a:lnTo>
                <a:lnTo>
                  <a:pt x="1981200" y="889000"/>
                </a:lnTo>
                <a:lnTo>
                  <a:pt x="1974847" y="936266"/>
                </a:lnTo>
                <a:lnTo>
                  <a:pt x="1956919" y="978739"/>
                </a:lnTo>
                <a:lnTo>
                  <a:pt x="1929114" y="1014723"/>
                </a:lnTo>
                <a:lnTo>
                  <a:pt x="1893127" y="1042525"/>
                </a:lnTo>
                <a:lnTo>
                  <a:pt x="1850657" y="1060448"/>
                </a:lnTo>
                <a:lnTo>
                  <a:pt x="1803400" y="1066800"/>
                </a:lnTo>
                <a:lnTo>
                  <a:pt x="177800" y="1066800"/>
                </a:lnTo>
                <a:lnTo>
                  <a:pt x="130542" y="1060448"/>
                </a:lnTo>
                <a:lnTo>
                  <a:pt x="88072" y="1042525"/>
                </a:lnTo>
                <a:lnTo>
                  <a:pt x="52085" y="1014723"/>
                </a:lnTo>
                <a:lnTo>
                  <a:pt x="24280" y="978739"/>
                </a:lnTo>
                <a:lnTo>
                  <a:pt x="6352" y="936266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89554" y="4418729"/>
            <a:ext cx="1290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As</a:t>
            </a:r>
            <a:r>
              <a:rPr sz="1800" spc="-5" dirty="0">
                <a:latin typeface="Carlito"/>
                <a:cs typeface="Carlito"/>
              </a:rPr>
              <a:t>s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mbler</a:t>
            </a:r>
          </a:p>
        </p:txBody>
      </p:sp>
      <p:sp>
        <p:nvSpPr>
          <p:cNvPr id="12" name="object 12"/>
          <p:cNvSpPr/>
          <p:nvPr/>
        </p:nvSpPr>
        <p:spPr>
          <a:xfrm>
            <a:off x="2362200" y="5751271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06880" y="0"/>
                </a:moveTo>
                <a:lnTo>
                  <a:pt x="1202944" y="1015"/>
                </a:lnTo>
                <a:lnTo>
                  <a:pt x="1199388" y="7073"/>
                </a:lnTo>
                <a:lnTo>
                  <a:pt x="1200403" y="10960"/>
                </a:lnTo>
                <a:lnTo>
                  <a:pt x="1259372" y="45424"/>
                </a:lnTo>
                <a:lnTo>
                  <a:pt x="1282827" y="45453"/>
                </a:lnTo>
                <a:lnTo>
                  <a:pt x="1282827" y="58153"/>
                </a:lnTo>
                <a:lnTo>
                  <a:pt x="1259264" y="58153"/>
                </a:lnTo>
                <a:lnTo>
                  <a:pt x="1203325" y="90665"/>
                </a:lnTo>
                <a:lnTo>
                  <a:pt x="1200403" y="92430"/>
                </a:lnTo>
                <a:lnTo>
                  <a:pt x="1199261" y="96316"/>
                </a:lnTo>
                <a:lnTo>
                  <a:pt x="1202816" y="102374"/>
                </a:lnTo>
                <a:lnTo>
                  <a:pt x="1206753" y="103403"/>
                </a:lnTo>
                <a:lnTo>
                  <a:pt x="1284510" y="58153"/>
                </a:lnTo>
                <a:lnTo>
                  <a:pt x="1282827" y="58153"/>
                </a:lnTo>
                <a:lnTo>
                  <a:pt x="1284559" y="58124"/>
                </a:lnTo>
                <a:lnTo>
                  <a:pt x="1295400" y="51815"/>
                </a:lnTo>
                <a:lnTo>
                  <a:pt x="1206880" y="0"/>
                </a:lnTo>
                <a:close/>
              </a:path>
              <a:path w="1295400" h="103504">
                <a:moveTo>
                  <a:pt x="1270238" y="51775"/>
                </a:moveTo>
                <a:lnTo>
                  <a:pt x="1259314" y="58124"/>
                </a:lnTo>
                <a:lnTo>
                  <a:pt x="1282827" y="58153"/>
                </a:lnTo>
                <a:lnTo>
                  <a:pt x="1282827" y="57276"/>
                </a:lnTo>
                <a:lnTo>
                  <a:pt x="1279652" y="57276"/>
                </a:lnTo>
                <a:lnTo>
                  <a:pt x="1270238" y="51775"/>
                </a:lnTo>
                <a:close/>
              </a:path>
              <a:path w="1295400" h="103504">
                <a:moveTo>
                  <a:pt x="0" y="43878"/>
                </a:moveTo>
                <a:lnTo>
                  <a:pt x="0" y="56578"/>
                </a:lnTo>
                <a:lnTo>
                  <a:pt x="1259314" y="58124"/>
                </a:lnTo>
                <a:lnTo>
                  <a:pt x="1270238" y="51775"/>
                </a:lnTo>
                <a:lnTo>
                  <a:pt x="1259372" y="45424"/>
                </a:lnTo>
                <a:lnTo>
                  <a:pt x="0" y="43878"/>
                </a:lnTo>
                <a:close/>
              </a:path>
              <a:path w="1295400" h="103504">
                <a:moveTo>
                  <a:pt x="1279652" y="46304"/>
                </a:moveTo>
                <a:lnTo>
                  <a:pt x="1270238" y="51775"/>
                </a:lnTo>
                <a:lnTo>
                  <a:pt x="1279652" y="57276"/>
                </a:lnTo>
                <a:lnTo>
                  <a:pt x="1279652" y="46304"/>
                </a:lnTo>
                <a:close/>
              </a:path>
              <a:path w="1295400" h="103504">
                <a:moveTo>
                  <a:pt x="1282827" y="46304"/>
                </a:moveTo>
                <a:lnTo>
                  <a:pt x="1279652" y="46304"/>
                </a:lnTo>
                <a:lnTo>
                  <a:pt x="1279652" y="57276"/>
                </a:lnTo>
                <a:lnTo>
                  <a:pt x="1282827" y="57276"/>
                </a:lnTo>
                <a:lnTo>
                  <a:pt x="1282827" y="46304"/>
                </a:lnTo>
                <a:close/>
              </a:path>
              <a:path w="1295400" h="103504">
                <a:moveTo>
                  <a:pt x="1259372" y="45424"/>
                </a:moveTo>
                <a:lnTo>
                  <a:pt x="1270238" y="51775"/>
                </a:lnTo>
                <a:lnTo>
                  <a:pt x="1279652" y="46304"/>
                </a:lnTo>
                <a:lnTo>
                  <a:pt x="1282827" y="46304"/>
                </a:lnTo>
                <a:lnTo>
                  <a:pt x="1282827" y="45453"/>
                </a:lnTo>
                <a:lnTo>
                  <a:pt x="1259372" y="454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4839" y="5718539"/>
            <a:ext cx="1066800" cy="103505"/>
          </a:xfrm>
          <a:custGeom>
            <a:avLst/>
            <a:gdLst/>
            <a:ahLst/>
            <a:cxnLst/>
            <a:rect l="l" t="t" r="r" b="b"/>
            <a:pathLst>
              <a:path w="1066800" h="103504">
                <a:moveTo>
                  <a:pt x="978280" y="0"/>
                </a:moveTo>
                <a:lnTo>
                  <a:pt x="974344" y="1015"/>
                </a:lnTo>
                <a:lnTo>
                  <a:pt x="970788" y="7073"/>
                </a:lnTo>
                <a:lnTo>
                  <a:pt x="971803" y="10960"/>
                </a:lnTo>
                <a:lnTo>
                  <a:pt x="1030751" y="45431"/>
                </a:lnTo>
                <a:lnTo>
                  <a:pt x="1054227" y="45465"/>
                </a:lnTo>
                <a:lnTo>
                  <a:pt x="1054227" y="58165"/>
                </a:lnTo>
                <a:lnTo>
                  <a:pt x="1030672" y="58165"/>
                </a:lnTo>
                <a:lnTo>
                  <a:pt x="971676" y="92430"/>
                </a:lnTo>
                <a:lnTo>
                  <a:pt x="970660" y="96316"/>
                </a:lnTo>
                <a:lnTo>
                  <a:pt x="974217" y="102374"/>
                </a:lnTo>
                <a:lnTo>
                  <a:pt x="978153" y="103403"/>
                </a:lnTo>
                <a:lnTo>
                  <a:pt x="1055931" y="58165"/>
                </a:lnTo>
                <a:lnTo>
                  <a:pt x="1054227" y="58165"/>
                </a:lnTo>
                <a:lnTo>
                  <a:pt x="1055990" y="58131"/>
                </a:lnTo>
                <a:lnTo>
                  <a:pt x="1066800" y="51841"/>
                </a:lnTo>
                <a:lnTo>
                  <a:pt x="978280" y="0"/>
                </a:lnTo>
                <a:close/>
              </a:path>
              <a:path w="1066800" h="103504">
                <a:moveTo>
                  <a:pt x="1041637" y="51797"/>
                </a:moveTo>
                <a:lnTo>
                  <a:pt x="1030732" y="58131"/>
                </a:lnTo>
                <a:lnTo>
                  <a:pt x="1054227" y="58165"/>
                </a:lnTo>
                <a:lnTo>
                  <a:pt x="1054227" y="57302"/>
                </a:lnTo>
                <a:lnTo>
                  <a:pt x="1051052" y="57302"/>
                </a:lnTo>
                <a:lnTo>
                  <a:pt x="1041637" y="51797"/>
                </a:lnTo>
                <a:close/>
              </a:path>
              <a:path w="1066800" h="103504">
                <a:moveTo>
                  <a:pt x="0" y="43903"/>
                </a:moveTo>
                <a:lnTo>
                  <a:pt x="0" y="56603"/>
                </a:lnTo>
                <a:lnTo>
                  <a:pt x="1030732" y="58131"/>
                </a:lnTo>
                <a:lnTo>
                  <a:pt x="1041637" y="51797"/>
                </a:lnTo>
                <a:lnTo>
                  <a:pt x="1030751" y="45431"/>
                </a:lnTo>
                <a:lnTo>
                  <a:pt x="0" y="43903"/>
                </a:lnTo>
                <a:close/>
              </a:path>
              <a:path w="1066800" h="103504">
                <a:moveTo>
                  <a:pt x="1051052" y="46329"/>
                </a:moveTo>
                <a:lnTo>
                  <a:pt x="1041637" y="51797"/>
                </a:lnTo>
                <a:lnTo>
                  <a:pt x="1051052" y="57302"/>
                </a:lnTo>
                <a:lnTo>
                  <a:pt x="1051052" y="46329"/>
                </a:lnTo>
                <a:close/>
              </a:path>
              <a:path w="1066800" h="103504">
                <a:moveTo>
                  <a:pt x="1054227" y="46329"/>
                </a:moveTo>
                <a:lnTo>
                  <a:pt x="1051052" y="46329"/>
                </a:lnTo>
                <a:lnTo>
                  <a:pt x="1051052" y="57302"/>
                </a:lnTo>
                <a:lnTo>
                  <a:pt x="1054227" y="57302"/>
                </a:lnTo>
                <a:lnTo>
                  <a:pt x="1054227" y="46329"/>
                </a:lnTo>
                <a:close/>
              </a:path>
              <a:path w="1066800" h="103504">
                <a:moveTo>
                  <a:pt x="1030751" y="45431"/>
                </a:moveTo>
                <a:lnTo>
                  <a:pt x="1041637" y="51797"/>
                </a:lnTo>
                <a:lnTo>
                  <a:pt x="1051052" y="46329"/>
                </a:lnTo>
                <a:lnTo>
                  <a:pt x="1054227" y="46329"/>
                </a:lnTo>
                <a:lnTo>
                  <a:pt x="1054227" y="45465"/>
                </a:lnTo>
                <a:lnTo>
                  <a:pt x="1030751" y="4543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8154"/>
            <a:ext cx="444051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Linker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75531" y="1383077"/>
            <a:ext cx="5234669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305" indent="-3429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Resolves </a:t>
            </a:r>
            <a:r>
              <a:rPr dirty="0"/>
              <a:t>the </a:t>
            </a:r>
            <a:r>
              <a:rPr spc="-15" dirty="0"/>
              <a:t>relative </a:t>
            </a:r>
            <a:r>
              <a:rPr spc="-10" dirty="0"/>
              <a:t>location  </a:t>
            </a:r>
            <a:r>
              <a:rPr spc="-5" dirty="0"/>
              <a:t>of instructions </a:t>
            </a:r>
            <a:r>
              <a:rPr dirty="0"/>
              <a:t>and</a:t>
            </a:r>
            <a:r>
              <a:rPr spc="10" dirty="0"/>
              <a:t> </a:t>
            </a:r>
            <a:r>
              <a:rPr spc="-20" dirty="0"/>
              <a:t>data</a:t>
            </a:r>
          </a:p>
          <a:p>
            <a:pPr marL="355600" marR="5080" indent="-34290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Links libraries </a:t>
            </a:r>
            <a:r>
              <a:rPr dirty="0"/>
              <a:t>with the </a:t>
            </a:r>
            <a:r>
              <a:rPr spc="-5" dirty="0"/>
              <a:t>object  </a:t>
            </a:r>
            <a:r>
              <a:rPr dirty="0"/>
              <a:t>and </a:t>
            </a:r>
            <a:r>
              <a:rPr spc="-5" dirty="0"/>
              <a:t>put </a:t>
            </a:r>
            <a:r>
              <a:rPr dirty="0"/>
              <a:t>them </a:t>
            </a:r>
            <a:r>
              <a:rPr spc="-10" dirty="0"/>
              <a:t>together </a:t>
            </a:r>
            <a:r>
              <a:rPr dirty="0"/>
              <a:t>as  </a:t>
            </a:r>
            <a:r>
              <a:rPr spc="-15" dirty="0"/>
              <a:t>executable</a:t>
            </a:r>
            <a:r>
              <a:rPr spc="-15" dirty="0" smtClean="0"/>
              <a:t>.</a:t>
            </a:r>
            <a:endParaRPr lang="en-US" spc="-15" dirty="0" smtClean="0"/>
          </a:p>
          <a:p>
            <a:pPr marL="355600" marR="5080" indent="-34290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5" dirty="0" smtClean="0"/>
              <a:t>Combine different-different object file into single executable file example .exe in window operating system </a:t>
            </a:r>
          </a:p>
          <a:p>
            <a:pPr marL="12700" marR="5080" indent="0">
              <a:lnSpc>
                <a:spcPct val="120000"/>
              </a:lnSpc>
              <a:buNone/>
              <a:tabLst>
                <a:tab pos="354965" algn="l"/>
                <a:tab pos="355600" algn="l"/>
              </a:tabLst>
            </a:pPr>
            <a:r>
              <a:rPr lang="en-US" spc="-15" dirty="0" smtClean="0"/>
              <a:t> </a:t>
            </a:r>
            <a:endParaRPr spc="-15" dirty="0"/>
          </a:p>
        </p:txBody>
      </p:sp>
      <p:grpSp>
        <p:nvGrpSpPr>
          <p:cNvPr id="4" name="object 4"/>
          <p:cNvGrpSpPr/>
          <p:nvPr/>
        </p:nvGrpSpPr>
        <p:grpSpPr>
          <a:xfrm>
            <a:off x="5527547" y="1585594"/>
            <a:ext cx="3505200" cy="3200400"/>
            <a:chOff x="5638800" y="1524000"/>
            <a:chExt cx="3505200" cy="3200400"/>
          </a:xfrm>
        </p:grpSpPr>
        <p:sp>
          <p:nvSpPr>
            <p:cNvPr id="5" name="object 5"/>
            <p:cNvSpPr/>
            <p:nvPr/>
          </p:nvSpPr>
          <p:spPr>
            <a:xfrm>
              <a:off x="5638800" y="1524000"/>
              <a:ext cx="3505200" cy="3200400"/>
            </a:xfrm>
            <a:custGeom>
              <a:avLst/>
              <a:gdLst/>
              <a:ahLst/>
              <a:cxnLst/>
              <a:rect l="l" t="t" r="r" b="b"/>
              <a:pathLst>
                <a:path w="3505200" h="3200400">
                  <a:moveTo>
                    <a:pt x="0" y="3200400"/>
                  </a:moveTo>
                  <a:lnTo>
                    <a:pt x="3505200" y="320040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4406" y="1612821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863600" y="0"/>
                  </a:lnTo>
                  <a:lnTo>
                    <a:pt x="913018" y="9985"/>
                  </a:lnTo>
                  <a:lnTo>
                    <a:pt x="953389" y="37211"/>
                  </a:lnTo>
                  <a:lnTo>
                    <a:pt x="980614" y="77581"/>
                  </a:lnTo>
                  <a:lnTo>
                    <a:pt x="990600" y="127000"/>
                  </a:lnTo>
                  <a:lnTo>
                    <a:pt x="990600" y="635000"/>
                  </a:lnTo>
                  <a:lnTo>
                    <a:pt x="980614" y="684418"/>
                  </a:lnTo>
                  <a:lnTo>
                    <a:pt x="953389" y="724788"/>
                  </a:lnTo>
                  <a:lnTo>
                    <a:pt x="913018" y="752014"/>
                  </a:lnTo>
                  <a:lnTo>
                    <a:pt x="8636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05956" y="1906982"/>
            <a:ext cx="5008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b</a:t>
            </a:r>
          </a:p>
        </p:txBody>
      </p:sp>
      <p:sp>
        <p:nvSpPr>
          <p:cNvPr id="8" name="object 8"/>
          <p:cNvSpPr/>
          <p:nvPr/>
        </p:nvSpPr>
        <p:spPr>
          <a:xfrm>
            <a:off x="5791200" y="3886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876300" y="0"/>
                </a:lnTo>
                <a:lnTo>
                  <a:pt x="920787" y="8983"/>
                </a:lnTo>
                <a:lnTo>
                  <a:pt x="957119" y="33480"/>
                </a:lnTo>
                <a:lnTo>
                  <a:pt x="981616" y="69812"/>
                </a:lnTo>
                <a:lnTo>
                  <a:pt x="990600" y="114300"/>
                </a:lnTo>
                <a:lnTo>
                  <a:pt x="990600" y="571500"/>
                </a:lnTo>
                <a:lnTo>
                  <a:pt x="981616" y="615987"/>
                </a:lnTo>
                <a:lnTo>
                  <a:pt x="957119" y="652319"/>
                </a:lnTo>
                <a:lnTo>
                  <a:pt x="920787" y="676816"/>
                </a:lnTo>
                <a:lnTo>
                  <a:pt x="8763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5956" y="4064889"/>
            <a:ext cx="42684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b</a:t>
            </a:r>
          </a:p>
        </p:txBody>
      </p:sp>
      <p:sp>
        <p:nvSpPr>
          <p:cNvPr id="10" name="object 10"/>
          <p:cNvSpPr/>
          <p:nvPr/>
        </p:nvSpPr>
        <p:spPr>
          <a:xfrm>
            <a:off x="6934200" y="3886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800100" y="0"/>
                </a:lnTo>
                <a:lnTo>
                  <a:pt x="844587" y="8983"/>
                </a:lnTo>
                <a:lnTo>
                  <a:pt x="880919" y="33480"/>
                </a:lnTo>
                <a:lnTo>
                  <a:pt x="905416" y="69812"/>
                </a:lnTo>
                <a:lnTo>
                  <a:pt x="914400" y="114300"/>
                </a:lnTo>
                <a:lnTo>
                  <a:pt x="914400" y="571500"/>
                </a:lnTo>
                <a:lnTo>
                  <a:pt x="905416" y="615987"/>
                </a:lnTo>
                <a:lnTo>
                  <a:pt x="880919" y="652319"/>
                </a:lnTo>
                <a:lnTo>
                  <a:pt x="844587" y="676816"/>
                </a:lnTo>
                <a:lnTo>
                  <a:pt x="8001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80147" y="4064889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dll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01000" y="38862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812800" y="0"/>
                </a:lnTo>
                <a:lnTo>
                  <a:pt x="852356" y="7981"/>
                </a:lnTo>
                <a:lnTo>
                  <a:pt x="884650" y="29749"/>
                </a:lnTo>
                <a:lnTo>
                  <a:pt x="906418" y="62043"/>
                </a:lnTo>
                <a:lnTo>
                  <a:pt x="914400" y="101600"/>
                </a:lnTo>
                <a:lnTo>
                  <a:pt x="914400" y="508000"/>
                </a:lnTo>
                <a:lnTo>
                  <a:pt x="906418" y="547556"/>
                </a:lnTo>
                <a:lnTo>
                  <a:pt x="884650" y="579850"/>
                </a:lnTo>
                <a:lnTo>
                  <a:pt x="852356" y="601618"/>
                </a:lnTo>
                <a:lnTo>
                  <a:pt x="8128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57019" y="4026789"/>
            <a:ext cx="474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e</a:t>
            </a:r>
            <a:r>
              <a:rPr sz="1800" spc="-50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e</a:t>
            </a:r>
          </a:p>
        </p:txBody>
      </p:sp>
      <p:sp>
        <p:nvSpPr>
          <p:cNvPr id="14" name="object 14"/>
          <p:cNvSpPr/>
          <p:nvPr/>
        </p:nvSpPr>
        <p:spPr>
          <a:xfrm>
            <a:off x="6934200" y="1676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127000"/>
                </a:moveTo>
                <a:lnTo>
                  <a:pt x="9985" y="77581"/>
                </a:lnTo>
                <a:lnTo>
                  <a:pt x="37210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787400" y="0"/>
                </a:lnTo>
                <a:lnTo>
                  <a:pt x="836818" y="9985"/>
                </a:lnTo>
                <a:lnTo>
                  <a:pt x="877189" y="37211"/>
                </a:lnTo>
                <a:lnTo>
                  <a:pt x="904414" y="77581"/>
                </a:lnTo>
                <a:lnTo>
                  <a:pt x="914400" y="127000"/>
                </a:lnTo>
                <a:lnTo>
                  <a:pt x="914400" y="635000"/>
                </a:lnTo>
                <a:lnTo>
                  <a:pt x="904414" y="684418"/>
                </a:lnTo>
                <a:lnTo>
                  <a:pt x="877189" y="724788"/>
                </a:lnTo>
                <a:lnTo>
                  <a:pt x="836818" y="752014"/>
                </a:lnTo>
                <a:lnTo>
                  <a:pt x="78740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0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60555" y="1892553"/>
            <a:ext cx="50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35670" y="1717929"/>
            <a:ext cx="880110" cy="720725"/>
          </a:xfrm>
          <a:custGeom>
            <a:avLst/>
            <a:gdLst/>
            <a:ahLst/>
            <a:cxnLst/>
            <a:rect l="l" t="t" r="r" b="b"/>
            <a:pathLst>
              <a:path w="880109" h="720725">
                <a:moveTo>
                  <a:pt x="0" y="120142"/>
                </a:moveTo>
                <a:lnTo>
                  <a:pt x="9429" y="73402"/>
                </a:lnTo>
                <a:lnTo>
                  <a:pt x="35147" y="35210"/>
                </a:lnTo>
                <a:lnTo>
                  <a:pt x="73294" y="9449"/>
                </a:lnTo>
                <a:lnTo>
                  <a:pt x="120014" y="0"/>
                </a:lnTo>
                <a:lnTo>
                  <a:pt x="759713" y="0"/>
                </a:lnTo>
                <a:lnTo>
                  <a:pt x="806434" y="9449"/>
                </a:lnTo>
                <a:lnTo>
                  <a:pt x="844581" y="35210"/>
                </a:lnTo>
                <a:lnTo>
                  <a:pt x="870299" y="73402"/>
                </a:lnTo>
                <a:lnTo>
                  <a:pt x="879728" y="120142"/>
                </a:lnTo>
                <a:lnTo>
                  <a:pt x="879728" y="600456"/>
                </a:lnTo>
                <a:lnTo>
                  <a:pt x="870299" y="647176"/>
                </a:lnTo>
                <a:lnTo>
                  <a:pt x="844581" y="685323"/>
                </a:lnTo>
                <a:lnTo>
                  <a:pt x="806434" y="711041"/>
                </a:lnTo>
                <a:lnTo>
                  <a:pt x="759713" y="720471"/>
                </a:lnTo>
                <a:lnTo>
                  <a:pt x="120014" y="720471"/>
                </a:lnTo>
                <a:lnTo>
                  <a:pt x="73294" y="711041"/>
                </a:lnTo>
                <a:lnTo>
                  <a:pt x="35147" y="685323"/>
                </a:lnTo>
                <a:lnTo>
                  <a:pt x="9429" y="647176"/>
                </a:lnTo>
                <a:lnTo>
                  <a:pt x="0" y="600456"/>
                </a:lnTo>
                <a:lnTo>
                  <a:pt x="0" y="12014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57019" y="1905800"/>
            <a:ext cx="61747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5600" y="2895600"/>
            <a:ext cx="1600200" cy="609600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0" y="304800"/>
                </a:moveTo>
                <a:lnTo>
                  <a:pt x="800100" y="0"/>
                </a:lnTo>
                <a:lnTo>
                  <a:pt x="1600200" y="304800"/>
                </a:lnTo>
                <a:lnTo>
                  <a:pt x="800100" y="60960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62800" y="3035934"/>
            <a:ext cx="63576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spc="-65" dirty="0">
                <a:latin typeface="Carlito"/>
                <a:cs typeface="Carlito"/>
              </a:rPr>
              <a:t>k</a:t>
            </a:r>
            <a:r>
              <a:rPr sz="1800" dirty="0">
                <a:latin typeface="Carlito"/>
                <a:cs typeface="Carlito"/>
              </a:rPr>
              <a:t>er</a:t>
            </a:r>
          </a:p>
        </p:txBody>
      </p:sp>
      <p:sp>
        <p:nvSpPr>
          <p:cNvPr id="20" name="object 20"/>
          <p:cNvSpPr/>
          <p:nvPr/>
        </p:nvSpPr>
        <p:spPr>
          <a:xfrm>
            <a:off x="6282436" y="2433573"/>
            <a:ext cx="2197735" cy="1529080"/>
          </a:xfrm>
          <a:custGeom>
            <a:avLst/>
            <a:gdLst/>
            <a:ahLst/>
            <a:cxnLst/>
            <a:rect l="l" t="t" r="r" b="b"/>
            <a:pathLst>
              <a:path w="2197734" h="1529079">
                <a:moveTo>
                  <a:pt x="727964" y="614426"/>
                </a:moveTo>
                <a:lnTo>
                  <a:pt x="726782" y="611124"/>
                </a:lnTo>
                <a:lnTo>
                  <a:pt x="694690" y="521081"/>
                </a:lnTo>
                <a:lnTo>
                  <a:pt x="693547" y="517779"/>
                </a:lnTo>
                <a:lnTo>
                  <a:pt x="689864" y="516128"/>
                </a:lnTo>
                <a:lnTo>
                  <a:pt x="683260" y="518414"/>
                </a:lnTo>
                <a:lnTo>
                  <a:pt x="681482" y="522097"/>
                </a:lnTo>
                <a:lnTo>
                  <a:pt x="682752" y="525399"/>
                </a:lnTo>
                <a:lnTo>
                  <a:pt x="704481" y="586409"/>
                </a:lnTo>
                <a:lnTo>
                  <a:pt x="8128" y="0"/>
                </a:lnTo>
                <a:lnTo>
                  <a:pt x="0" y="9652"/>
                </a:lnTo>
                <a:lnTo>
                  <a:pt x="696353" y="596074"/>
                </a:lnTo>
                <a:lnTo>
                  <a:pt x="632460" y="584962"/>
                </a:lnTo>
                <a:lnTo>
                  <a:pt x="629031" y="584327"/>
                </a:lnTo>
                <a:lnTo>
                  <a:pt x="625729" y="586740"/>
                </a:lnTo>
                <a:lnTo>
                  <a:pt x="625221" y="590169"/>
                </a:lnTo>
                <a:lnTo>
                  <a:pt x="624586" y="593598"/>
                </a:lnTo>
                <a:lnTo>
                  <a:pt x="626872" y="596900"/>
                </a:lnTo>
                <a:lnTo>
                  <a:pt x="630301" y="597535"/>
                </a:lnTo>
                <a:lnTo>
                  <a:pt x="727964" y="614426"/>
                </a:lnTo>
                <a:close/>
              </a:path>
              <a:path w="2197734" h="1529079">
                <a:moveTo>
                  <a:pt x="808101" y="924179"/>
                </a:moveTo>
                <a:lnTo>
                  <a:pt x="800227" y="914273"/>
                </a:lnTo>
                <a:lnTo>
                  <a:pt x="142976" y="1425422"/>
                </a:lnTo>
                <a:lnTo>
                  <a:pt x="167005" y="1365377"/>
                </a:lnTo>
                <a:lnTo>
                  <a:pt x="168402" y="1362202"/>
                </a:lnTo>
                <a:lnTo>
                  <a:pt x="166751" y="1358392"/>
                </a:lnTo>
                <a:lnTo>
                  <a:pt x="163449" y="1357122"/>
                </a:lnTo>
                <a:lnTo>
                  <a:pt x="160274" y="1355852"/>
                </a:lnTo>
                <a:lnTo>
                  <a:pt x="156591" y="1357376"/>
                </a:lnTo>
                <a:lnTo>
                  <a:pt x="155194" y="1360678"/>
                </a:lnTo>
                <a:lnTo>
                  <a:pt x="118364" y="1452626"/>
                </a:lnTo>
                <a:lnTo>
                  <a:pt x="138379" y="1449959"/>
                </a:lnTo>
                <a:lnTo>
                  <a:pt x="220091" y="1439037"/>
                </a:lnTo>
                <a:lnTo>
                  <a:pt x="222504" y="1435862"/>
                </a:lnTo>
                <a:lnTo>
                  <a:pt x="221983" y="1432306"/>
                </a:lnTo>
                <a:lnTo>
                  <a:pt x="221615" y="1428877"/>
                </a:lnTo>
                <a:lnTo>
                  <a:pt x="218313" y="1426464"/>
                </a:lnTo>
                <a:lnTo>
                  <a:pt x="214884" y="1426972"/>
                </a:lnTo>
                <a:lnTo>
                  <a:pt x="150736" y="1435544"/>
                </a:lnTo>
                <a:lnTo>
                  <a:pt x="808101" y="924179"/>
                </a:lnTo>
                <a:close/>
              </a:path>
              <a:path w="2197734" h="1529079">
                <a:moveTo>
                  <a:pt x="1160145" y="374396"/>
                </a:moveTo>
                <a:lnTo>
                  <a:pt x="1159129" y="370459"/>
                </a:lnTo>
                <a:lnTo>
                  <a:pt x="1156081" y="368681"/>
                </a:lnTo>
                <a:lnTo>
                  <a:pt x="1153160" y="366903"/>
                </a:lnTo>
                <a:lnTo>
                  <a:pt x="1149223" y="367919"/>
                </a:lnTo>
                <a:lnTo>
                  <a:pt x="1114640" y="426783"/>
                </a:lnTo>
                <a:lnTo>
                  <a:pt x="1108240" y="437680"/>
                </a:lnTo>
                <a:lnTo>
                  <a:pt x="1114628" y="426783"/>
                </a:lnTo>
                <a:lnTo>
                  <a:pt x="1116076" y="5588"/>
                </a:lnTo>
                <a:lnTo>
                  <a:pt x="1103376" y="5588"/>
                </a:lnTo>
                <a:lnTo>
                  <a:pt x="1101940" y="426808"/>
                </a:lnTo>
                <a:lnTo>
                  <a:pt x="1069467" y="370713"/>
                </a:lnTo>
                <a:lnTo>
                  <a:pt x="1067816" y="367665"/>
                </a:lnTo>
                <a:lnTo>
                  <a:pt x="1063879" y="366649"/>
                </a:lnTo>
                <a:lnTo>
                  <a:pt x="1057783" y="370205"/>
                </a:lnTo>
                <a:lnTo>
                  <a:pt x="1056767" y="374015"/>
                </a:lnTo>
                <a:lnTo>
                  <a:pt x="1108202" y="462788"/>
                </a:lnTo>
                <a:lnTo>
                  <a:pt x="1115580" y="450215"/>
                </a:lnTo>
                <a:lnTo>
                  <a:pt x="1160145" y="374396"/>
                </a:lnTo>
                <a:close/>
              </a:path>
              <a:path w="2197734" h="1529079">
                <a:moveTo>
                  <a:pt x="1244092" y="1444879"/>
                </a:moveTo>
                <a:lnTo>
                  <a:pt x="1243330" y="1440815"/>
                </a:lnTo>
                <a:lnTo>
                  <a:pt x="1240409" y="1438910"/>
                </a:lnTo>
                <a:lnTo>
                  <a:pt x="1237615" y="1436878"/>
                </a:lnTo>
                <a:lnTo>
                  <a:pt x="1233678" y="1437513"/>
                </a:lnTo>
                <a:lnTo>
                  <a:pt x="1194473" y="1493443"/>
                </a:lnTo>
                <a:lnTo>
                  <a:pt x="1229614" y="1072134"/>
                </a:lnTo>
                <a:lnTo>
                  <a:pt x="1216914" y="1071118"/>
                </a:lnTo>
                <a:lnTo>
                  <a:pt x="1181773" y="1492389"/>
                </a:lnTo>
                <a:lnTo>
                  <a:pt x="1152398" y="1430782"/>
                </a:lnTo>
                <a:lnTo>
                  <a:pt x="1148715" y="1429385"/>
                </a:lnTo>
                <a:lnTo>
                  <a:pt x="1142365" y="1432433"/>
                </a:lnTo>
                <a:lnTo>
                  <a:pt x="1140968" y="1436243"/>
                </a:lnTo>
                <a:lnTo>
                  <a:pt x="1185164" y="1528826"/>
                </a:lnTo>
                <a:lnTo>
                  <a:pt x="1193622" y="1516761"/>
                </a:lnTo>
                <a:lnTo>
                  <a:pt x="1242060" y="1447673"/>
                </a:lnTo>
                <a:lnTo>
                  <a:pt x="1244092" y="1444879"/>
                </a:lnTo>
                <a:close/>
              </a:path>
              <a:path w="2197734" h="1529079">
                <a:moveTo>
                  <a:pt x="2175764" y="1452626"/>
                </a:moveTo>
                <a:lnTo>
                  <a:pt x="2174684" y="1449959"/>
                </a:lnTo>
                <a:lnTo>
                  <a:pt x="2138807" y="1360678"/>
                </a:lnTo>
                <a:lnTo>
                  <a:pt x="2137537" y="1357376"/>
                </a:lnTo>
                <a:lnTo>
                  <a:pt x="2133854" y="1355852"/>
                </a:lnTo>
                <a:lnTo>
                  <a:pt x="2130552" y="1357122"/>
                </a:lnTo>
                <a:lnTo>
                  <a:pt x="2127377" y="1358392"/>
                </a:lnTo>
                <a:lnTo>
                  <a:pt x="2125726" y="1362202"/>
                </a:lnTo>
                <a:lnTo>
                  <a:pt x="2127123" y="1365377"/>
                </a:lnTo>
                <a:lnTo>
                  <a:pt x="2151138" y="1425422"/>
                </a:lnTo>
                <a:lnTo>
                  <a:pt x="1493901" y="914273"/>
                </a:lnTo>
                <a:lnTo>
                  <a:pt x="1486027" y="924179"/>
                </a:lnTo>
                <a:lnTo>
                  <a:pt x="2143391" y="1435557"/>
                </a:lnTo>
                <a:lnTo>
                  <a:pt x="2079244" y="1426972"/>
                </a:lnTo>
                <a:lnTo>
                  <a:pt x="2075815" y="1426464"/>
                </a:lnTo>
                <a:lnTo>
                  <a:pt x="2072513" y="1428877"/>
                </a:lnTo>
                <a:lnTo>
                  <a:pt x="2072132" y="1432306"/>
                </a:lnTo>
                <a:lnTo>
                  <a:pt x="2071624" y="1435862"/>
                </a:lnTo>
                <a:lnTo>
                  <a:pt x="2074037" y="1439037"/>
                </a:lnTo>
                <a:lnTo>
                  <a:pt x="2175764" y="1452626"/>
                </a:lnTo>
                <a:close/>
              </a:path>
              <a:path w="2197734" h="1529079">
                <a:moveTo>
                  <a:pt x="2197481" y="9398"/>
                </a:moveTo>
                <a:lnTo>
                  <a:pt x="2188591" y="254"/>
                </a:lnTo>
                <a:lnTo>
                  <a:pt x="1587550" y="584746"/>
                </a:lnTo>
                <a:lnTo>
                  <a:pt x="1604899" y="522351"/>
                </a:lnTo>
                <a:lnTo>
                  <a:pt x="1605915" y="519049"/>
                </a:lnTo>
                <a:lnTo>
                  <a:pt x="1603883" y="515493"/>
                </a:lnTo>
                <a:lnTo>
                  <a:pt x="1600454" y="514604"/>
                </a:lnTo>
                <a:lnTo>
                  <a:pt x="1597152" y="513588"/>
                </a:lnTo>
                <a:lnTo>
                  <a:pt x="1593596" y="515620"/>
                </a:lnTo>
                <a:lnTo>
                  <a:pt x="1592668" y="519049"/>
                </a:lnTo>
                <a:lnTo>
                  <a:pt x="1566164" y="614426"/>
                </a:lnTo>
                <a:lnTo>
                  <a:pt x="1583029" y="610235"/>
                </a:lnTo>
                <a:lnTo>
                  <a:pt x="1662303" y="590550"/>
                </a:lnTo>
                <a:lnTo>
                  <a:pt x="1665732" y="589661"/>
                </a:lnTo>
                <a:lnTo>
                  <a:pt x="1667764" y="586232"/>
                </a:lnTo>
                <a:lnTo>
                  <a:pt x="1667002" y="582930"/>
                </a:lnTo>
                <a:lnTo>
                  <a:pt x="1666113" y="579501"/>
                </a:lnTo>
                <a:lnTo>
                  <a:pt x="1662684" y="577342"/>
                </a:lnTo>
                <a:lnTo>
                  <a:pt x="1659255" y="578231"/>
                </a:lnTo>
                <a:lnTo>
                  <a:pt x="1596555" y="593775"/>
                </a:lnTo>
                <a:lnTo>
                  <a:pt x="2197481" y="9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4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701289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Loa</a:t>
            </a:r>
            <a:r>
              <a:rPr spc="5" dirty="0"/>
              <a:t>d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406005" cy="16908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Inbuilt </a:t>
            </a:r>
            <a:r>
              <a:rPr sz="3200" spc="-10" dirty="0">
                <a:latin typeface="Carlito"/>
                <a:cs typeface="Carlito"/>
              </a:rPr>
              <a:t>component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OS.</a:t>
            </a:r>
          </a:p>
          <a:p>
            <a:pPr marL="355600" marR="62992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Loads </a:t>
            </a:r>
            <a:r>
              <a:rPr sz="3200" spc="-20" dirty="0">
                <a:latin typeface="Carlito"/>
                <a:cs typeface="Carlito"/>
              </a:rPr>
              <a:t>program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main memory and  </a:t>
            </a:r>
            <a:r>
              <a:rPr sz="3200" spc="-15" dirty="0">
                <a:latin typeface="Carlito"/>
                <a:cs typeface="Carlito"/>
              </a:rPr>
              <a:t>prepare </a:t>
            </a:r>
            <a:r>
              <a:rPr sz="3200" dirty="0">
                <a:latin typeface="Carlito"/>
                <a:cs typeface="Carlito"/>
              </a:rPr>
              <a:t>them </a:t>
            </a:r>
            <a:r>
              <a:rPr sz="3200" spc="-30" dirty="0">
                <a:latin typeface="Carlito"/>
                <a:cs typeface="Carlito"/>
              </a:rPr>
              <a:t>for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5" dirty="0" smtClean="0">
                <a:latin typeface="Carlito"/>
                <a:cs typeface="Carlito"/>
              </a:rPr>
              <a:t>execution</a:t>
            </a:r>
            <a:endParaRPr lang="en-US" sz="3200" dirty="0">
              <a:latin typeface="Carlito"/>
              <a:cs typeface="Carl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27" y="3392224"/>
            <a:ext cx="2327813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41" y="3392223"/>
            <a:ext cx="2325760" cy="3333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09600" y="9144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3E8C"/>
                </a:solidFill>
                <a:latin typeface="SFMono-Regular"/>
              </a:rPr>
              <a:t>User writes a program in C language (high-level language). The C compiler, compiles the program and translates it to assembly program (low-level language). An assembler then translates the assembly program into machine code (object). A linker tool is used to link all the parts of the program together for execution (executable machine code). A loader loads all of them into memory and then the program is executed.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6760" y="5450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07565"/>
            <a:ext cx="77762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945005" algn="l"/>
                <a:tab pos="3212465" algn="l"/>
                <a:tab pos="3743325" algn="l"/>
              </a:tabLst>
            </a:pPr>
            <a:r>
              <a:rPr lang="en-US" sz="3200" spc="-10" dirty="0" smtClean="0">
                <a:latin typeface="Carlito"/>
                <a:cs typeface="Carlito"/>
              </a:rPr>
              <a:t>Thank you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149086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Language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1600"/>
            <a:ext cx="7882890" cy="39914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773430" algn="l"/>
              </a:tabLst>
            </a:pPr>
            <a:r>
              <a:rPr lang="en-US" sz="3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processor is a utility program that takes input as a source program and generate output as machine code.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773430" algn="l"/>
              </a:tabLst>
            </a:pPr>
            <a:r>
              <a:rPr lang="en-US" sz="3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code is language consisting of binary and hexadecimal instructions that computer can respond directly.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773430" algn="l"/>
              </a:tabLst>
            </a:pPr>
            <a:endParaRPr lang="en-US" sz="32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  <a:tab pos="773430" algn="l"/>
              </a:tabLst>
            </a:pPr>
            <a:r>
              <a:rPr lang="en-US" sz="3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	executed directly by the CPU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8177"/>
            <a:ext cx="28575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7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64216"/>
            <a:ext cx="8605319" cy="9675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solidFill>
                  <a:srgbClr val="FF0000"/>
                </a:solidFill>
              </a:rPr>
              <a:t>Language Processor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kinds of language processor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406" y="2830752"/>
            <a:ext cx="2590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3195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rlito"/>
                <a:cs typeface="Carlito"/>
              </a:rPr>
              <a:t>Compiler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6171129" y="2836823"/>
            <a:ext cx="4569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3195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rlito"/>
                <a:cs typeface="Carlito"/>
              </a:rPr>
              <a:t>Interpreter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352800" y="4343400"/>
            <a:ext cx="456946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3195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rlito"/>
                <a:cs typeface="Carlito"/>
              </a:rPr>
              <a:t>Assembler</a:t>
            </a:r>
          </a:p>
          <a:p>
            <a:pPr marL="12700" marR="163195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3200" dirty="0" smtClean="0">
              <a:latin typeface="Carlito"/>
              <a:cs typeface="Carlito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049887" y="30535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62895" y="28809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478810" y="28754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461594"/>
            <a:ext cx="501002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Compiler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39457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b="1" dirty="0"/>
              <a:t>Compiler</a:t>
            </a:r>
            <a:r>
              <a:rPr lang="en-US" sz="3200" dirty="0"/>
              <a:t> is used to translate an high level programming language code to machine level code and to create an executable </a:t>
            </a:r>
            <a:r>
              <a:rPr lang="en-US" sz="3200" dirty="0" smtClean="0"/>
              <a:t>program.</a:t>
            </a:r>
          </a:p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/>
              <a:t>Compiler </a:t>
            </a:r>
            <a:r>
              <a:rPr lang="en-US" sz="3200" dirty="0"/>
              <a:t>checks the error in the program and reports them. All errors are to be removed otherwise code will not be compiled and executed.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236</Words>
  <Application>Microsoft Office PowerPoint</Application>
  <PresentationFormat>On-screen Show (4:3)</PresentationFormat>
  <Paragraphs>44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Carlito</vt:lpstr>
      <vt:lpstr>Century Gothic</vt:lpstr>
      <vt:lpstr>SFMono-Regular</vt:lpstr>
      <vt:lpstr>Times New Roman</vt:lpstr>
      <vt:lpstr>Wingdings 3</vt:lpstr>
      <vt:lpstr>Ion</vt:lpstr>
      <vt:lpstr>Language Processor Computer  Programming Btech CSE</vt:lpstr>
      <vt:lpstr>PowerPoint Presentation</vt:lpstr>
      <vt:lpstr>Language Processor</vt:lpstr>
      <vt:lpstr>PowerPoint Presentation</vt:lpstr>
      <vt:lpstr>PowerPoint Presentation</vt:lpstr>
      <vt:lpstr>PowerPoint Presentation</vt:lpstr>
      <vt:lpstr>PowerPoint Presentation</vt:lpstr>
      <vt:lpstr>Language Processor kinds of language processor</vt:lpstr>
      <vt:lpstr>Compiler</vt:lpstr>
      <vt:lpstr>Interpreter</vt:lpstr>
      <vt:lpstr>Assembler</vt:lpstr>
      <vt:lpstr>Linker</vt:lpstr>
      <vt:lpstr>Loader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Processor</dc:title>
  <cp:lastModifiedBy>amir khan</cp:lastModifiedBy>
  <cp:revision>22</cp:revision>
  <dcterms:created xsi:type="dcterms:W3CDTF">2020-09-23T05:18:40Z</dcterms:created>
  <dcterms:modified xsi:type="dcterms:W3CDTF">2020-09-28T05:30:54Z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2020-09-23T00:00:00Z</vt:filetime>
  </property>
</Properties>
</file>