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64" r:id="rId6"/>
    <p:sldId id="265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AD90C-6AE8-4B3A-B061-DE82E3AD433A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BF13F-404C-4523-8FCE-90C941FF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7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BF13F-404C-4523-8FCE-90C941FF76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BF13F-404C-4523-8FCE-90C941FF76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0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bi.go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nces.ed.gov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8265" y="12954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Arial" pitchFamily="34" charset="0"/>
                <a:cs typeface="Arial" pitchFamily="34" charset="0"/>
              </a:rPr>
              <a:t>Crime Data Analysis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3573508"/>
            <a:ext cx="7620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         </a:t>
            </a:r>
          </a:p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 Instructor : Dr. C.C Chan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Pradeep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Thomas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Yerramothu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(py11@zips.uakron.edu)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Rishi Reddy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Cheruku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(rc81@zips.uakron.edu)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RishiReddy\Desktop\crime_data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360" y="2197947"/>
            <a:ext cx="7394096" cy="245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2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Source :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http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www.fbi.gov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82296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Datasets: </a:t>
            </a:r>
          </a:p>
          <a:p>
            <a:pPr marL="82296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U.S Crime Statistics for all the cities in every state from the year 2006-2012.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U.S Law Enforcement officials for all the cities every state from the year 2006-2012.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Problem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Formulation(Re-visited)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>
                <a:latin typeface="Arial" pitchFamily="34" charset="0"/>
                <a:cs typeface="Arial" pitchFamily="34" charset="0"/>
              </a:rPr>
              <a:t>Classify </a:t>
            </a: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cities and law enforcement officials </a:t>
            </a:r>
            <a:r>
              <a:rPr lang="en-US" dirty="0">
                <a:latin typeface="Arial" pitchFamily="34" charset="0"/>
                <a:cs typeface="Arial" pitchFamily="34" charset="0"/>
              </a:rPr>
              <a:t>with respect 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type of crime each year.</a:t>
            </a:r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Goal: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ensure if there are sufficient law enforcement officers by state year by year.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4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Migrated .</a:t>
            </a:r>
            <a:r>
              <a:rPr lang="en-US" dirty="0" err="1" smtClean="0"/>
              <a:t>csv</a:t>
            </a:r>
            <a:r>
              <a:rPr lang="en-US" dirty="0" smtClean="0"/>
              <a:t> files into Oracle Database by using an .</a:t>
            </a:r>
            <a:r>
              <a:rPr lang="en-US" dirty="0" err="1" smtClean="0"/>
              <a:t>ctl</a:t>
            </a:r>
            <a:r>
              <a:rPr lang="en-US" dirty="0" smtClean="0"/>
              <a:t> file and SQLLDR.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Sqlldr</a:t>
            </a:r>
            <a:r>
              <a:rPr lang="en-US" dirty="0" smtClean="0"/>
              <a:t> username/</a:t>
            </a:r>
            <a:r>
              <a:rPr lang="en-US" dirty="0" err="1" smtClean="0"/>
              <a:t>pwd</a:t>
            </a:r>
            <a:r>
              <a:rPr lang="en-US" dirty="0" smtClean="0"/>
              <a:t> control=crime_2012.ctl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57600"/>
            <a:ext cx="5486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4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pre-processing(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Incompleteness and Inconsistency was found in the raw data.</a:t>
            </a:r>
          </a:p>
          <a:p>
            <a:r>
              <a:rPr lang="en-US" dirty="0"/>
              <a:t>Sorted out the Inconsistent Data by comparing the raw data and the data in the database.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832274"/>
              </p:ext>
            </p:extLst>
          </p:nvPr>
        </p:nvGraphicFramePr>
        <p:xfrm>
          <a:off x="1435100" y="1578033"/>
          <a:ext cx="749934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37"/>
                <a:gridCol w="1566863"/>
                <a:gridCol w="2133600"/>
                <a:gridCol w="1924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Crime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Law</a:t>
                      </a:r>
                      <a:r>
                        <a:rPr lang="en-US" baseline="0" dirty="0" smtClean="0"/>
                        <a:t> enforcement officers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Records </a:t>
                      </a:r>
                      <a:r>
                        <a:rPr lang="en-US" baseline="0" dirty="0" smtClean="0"/>
                        <a:t> Considering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48725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15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pre-processing(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Grouped Cities in each state with respect to the population in that city.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nces.ed.gov/</a:t>
            </a: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999220"/>
              </p:ext>
            </p:extLst>
          </p:nvPr>
        </p:nvGraphicFramePr>
        <p:xfrm>
          <a:off x="1219200" y="2514600"/>
          <a:ext cx="76962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232"/>
                <a:gridCol w="5210968"/>
              </a:tblGrid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     Type</a:t>
                      </a:r>
                      <a:r>
                        <a:rPr lang="en-US" baseline="0" dirty="0" smtClean="0"/>
                        <a:t> of 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Population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≥ 250000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Suburban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≥100000   and  &lt; 250000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Town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≥ 25000    and   &lt; 100000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Rural-1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≥15000     and   &lt; 25000 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Rural-II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&lt;15000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6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Future Plan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the data using WEKA</a:t>
            </a:r>
          </a:p>
          <a:p>
            <a:r>
              <a:rPr lang="en-US" dirty="0" smtClean="0"/>
              <a:t>Visualize the data using OLAP by comparing year by year data</a:t>
            </a:r>
          </a:p>
          <a:p>
            <a:r>
              <a:rPr lang="en-US" dirty="0" smtClean="0"/>
              <a:t>Get few patterns like crime in state year by year </a:t>
            </a:r>
            <a:r>
              <a:rPr lang="en-US" smtClean="0"/>
              <a:t>by creating a data cube.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1628</TotalTime>
  <Words>280</Words>
  <Application>Microsoft Office PowerPoint</Application>
  <PresentationFormat>On-screen Show (4:3)</PresentationFormat>
  <Paragraphs>86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PowerPoint Presentation</vt:lpstr>
      <vt:lpstr>Datasets</vt:lpstr>
      <vt:lpstr>Problem Formulation(Re-visited)</vt:lpstr>
      <vt:lpstr>Data pre-processing</vt:lpstr>
      <vt:lpstr>Data pre-processing(Contd…)</vt:lpstr>
      <vt:lpstr>PowerPoint Presentation</vt:lpstr>
      <vt:lpstr>Data pre-processing(Contd…)</vt:lpstr>
      <vt:lpstr>    Future Plan of Action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 Reddy Cheruku</dc:creator>
  <cp:lastModifiedBy>Rishi Reddy Cheruku</cp:lastModifiedBy>
  <cp:revision>122</cp:revision>
  <dcterms:created xsi:type="dcterms:W3CDTF">2006-08-16T00:00:00Z</dcterms:created>
  <dcterms:modified xsi:type="dcterms:W3CDTF">2014-04-04T15:14:35Z</dcterms:modified>
</cp:coreProperties>
</file>