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8" r:id="rId3"/>
    <p:sldId id="258" r:id="rId4"/>
    <p:sldId id="279" r:id="rId5"/>
    <p:sldId id="281" r:id="rId6"/>
    <p:sldId id="27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75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04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CE737-8C05-4A36-A4D2-C2C94CC4BF53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D5E2B-8E35-43C0-B057-176C420E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44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6EB8B-F01C-4C5B-99F0-A6ABDEFAFD5B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813EC-7493-45A0-9E87-3755FD96A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9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13EC-7493-45A0-9E87-3755FD96AD3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6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7543800" cy="1219199"/>
          </a:xfrm>
        </p:spPr>
        <p:txBody>
          <a:bodyPr/>
          <a:lstStyle/>
          <a:p>
            <a:r>
              <a:rPr lang="en-US" sz="5400" dirty="0" smtClean="0"/>
              <a:t>Shell Scripting(Waffle)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752600"/>
            <a:ext cx="7543800" cy="4343400"/>
          </a:xfrm>
        </p:spPr>
        <p:txBody>
          <a:bodyPr/>
          <a:lstStyle/>
          <a:p>
            <a:endParaRPr lang="en-US" dirty="0" smtClean="0"/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Instructor: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Dr. Andrew Sutton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  Team: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			Rishi Reddy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heruku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                                          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99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Purpose: The internal representation of our compiler is specified by an abstract syntax tree (</a:t>
            </a:r>
            <a:r>
              <a:rPr lang="en-US" dirty="0" err="1">
                <a:solidFill>
                  <a:schemeClr val="tx1"/>
                </a:solidFill>
              </a:rPr>
              <a:t>ast</a:t>
            </a:r>
            <a:r>
              <a:rPr lang="en-US" dirty="0">
                <a:solidFill>
                  <a:schemeClr val="tx1"/>
                </a:solidFill>
              </a:rPr>
              <a:t> file) in terms of statements, expressions or identifiers.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An AST is usually the result of the syntax  </a:t>
            </a:r>
            <a:r>
              <a:rPr lang="en-US" dirty="0" smtClean="0">
                <a:solidFill>
                  <a:schemeClr val="tx1"/>
                </a:solidFill>
              </a:rPr>
              <a:t>analysis </a:t>
            </a:r>
            <a:r>
              <a:rPr lang="en-US" dirty="0">
                <a:solidFill>
                  <a:schemeClr val="tx1"/>
                </a:solidFill>
              </a:rPr>
              <a:t>phase of a compiler. This will allow us to verify the correctness of our program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61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423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Terms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init_node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ls_term</a:t>
            </a:r>
            <a:r>
              <a:rPr lang="en-US" dirty="0">
                <a:solidFill>
                  <a:schemeClr val="tx1"/>
                </a:solidFill>
              </a:rPr>
              <a:t>, "</a:t>
            </a:r>
            <a:r>
              <a:rPr lang="en-US" dirty="0" err="1">
                <a:solidFill>
                  <a:schemeClr val="tx1"/>
                </a:solidFill>
              </a:rPr>
              <a:t>ls</a:t>
            </a:r>
            <a:r>
              <a:rPr lang="en-US" dirty="0">
                <a:solidFill>
                  <a:schemeClr val="tx1"/>
                </a:solidFill>
              </a:rPr>
              <a:t>");</a:t>
            </a:r>
          </a:p>
          <a:p>
            <a:pPr marL="0" indent="0" fontAlgn="base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init_node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mkdir_term</a:t>
            </a:r>
            <a:r>
              <a:rPr lang="en-US" dirty="0">
                <a:solidFill>
                  <a:schemeClr val="tx1"/>
                </a:solidFill>
              </a:rPr>
              <a:t>, "</a:t>
            </a:r>
            <a:r>
              <a:rPr lang="en-US" dirty="0" err="1">
                <a:solidFill>
                  <a:schemeClr val="tx1"/>
                </a:solidFill>
              </a:rPr>
              <a:t>mkdir</a:t>
            </a:r>
            <a:r>
              <a:rPr lang="en-US" dirty="0">
                <a:solidFill>
                  <a:schemeClr val="tx1"/>
                </a:solidFill>
              </a:rPr>
              <a:t>");</a:t>
            </a:r>
          </a:p>
          <a:p>
            <a:pPr marL="0" indent="0" fontAlgn="base">
              <a:buNone/>
            </a:pPr>
            <a:r>
              <a:rPr lang="en-US" dirty="0" err="1">
                <a:solidFill>
                  <a:schemeClr val="tx1"/>
                </a:solidFill>
              </a:rPr>
              <a:t>init_node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rmdir_term</a:t>
            </a:r>
            <a:r>
              <a:rPr lang="en-US" dirty="0">
                <a:solidFill>
                  <a:schemeClr val="tx1"/>
                </a:solidFill>
              </a:rPr>
              <a:t>, "</a:t>
            </a:r>
            <a:r>
              <a:rPr lang="en-US" dirty="0" err="1">
                <a:solidFill>
                  <a:schemeClr val="tx1"/>
                </a:solidFill>
              </a:rPr>
              <a:t>rmdir</a:t>
            </a:r>
            <a:r>
              <a:rPr lang="en-US" dirty="0">
                <a:solidFill>
                  <a:schemeClr val="tx1"/>
                </a:solidFill>
              </a:rPr>
              <a:t>");</a:t>
            </a:r>
          </a:p>
          <a:p>
            <a:pPr marL="0" indent="0" fontAlgn="base">
              <a:buNone/>
            </a:pPr>
            <a:r>
              <a:rPr lang="en-US" dirty="0" err="1">
                <a:solidFill>
                  <a:schemeClr val="tx1"/>
                </a:solidFill>
              </a:rPr>
              <a:t>init_node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cd_term</a:t>
            </a:r>
            <a:r>
              <a:rPr lang="en-US" dirty="0">
                <a:solidFill>
                  <a:schemeClr val="tx1"/>
                </a:solidFill>
              </a:rPr>
              <a:t>, "cd");</a:t>
            </a:r>
          </a:p>
          <a:p>
            <a:pPr marL="0" indent="0" fontAlgn="base">
              <a:buNone/>
            </a:pPr>
            <a:r>
              <a:rPr lang="en-US" dirty="0" err="1">
                <a:solidFill>
                  <a:schemeClr val="tx1"/>
                </a:solidFill>
              </a:rPr>
              <a:t>init_node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mv_term</a:t>
            </a:r>
            <a:r>
              <a:rPr lang="en-US" dirty="0">
                <a:solidFill>
                  <a:schemeClr val="tx1"/>
                </a:solidFill>
              </a:rPr>
              <a:t>, "mv</a:t>
            </a:r>
            <a:r>
              <a:rPr lang="en-US" dirty="0" smtClean="0">
                <a:solidFill>
                  <a:schemeClr val="tx1"/>
                </a:solidFill>
              </a:rPr>
              <a:t>");</a:t>
            </a:r>
          </a:p>
          <a:p>
            <a:pPr marL="0" indent="0" fontAlgn="base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Init_node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path_term</a:t>
            </a:r>
            <a:r>
              <a:rPr lang="en-US" dirty="0" smtClean="0">
                <a:solidFill>
                  <a:schemeClr val="tx1"/>
                </a:solidFill>
              </a:rPr>
              <a:t>, “path”);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i="1" dirty="0" smtClean="0">
                <a:solidFill>
                  <a:schemeClr val="tx1"/>
                </a:solidFill>
              </a:rPr>
              <a:t>Types</a:t>
            </a:r>
            <a:r>
              <a:rPr lang="en-US" b="1" i="1" dirty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 err="1">
                <a:solidFill>
                  <a:schemeClr val="tx1"/>
                </a:solidFill>
              </a:rPr>
              <a:t>init_node</a:t>
            </a:r>
            <a:r>
              <a:rPr lang="en-US" i="1" dirty="0">
                <a:solidFill>
                  <a:schemeClr val="tx1"/>
                </a:solidFill>
              </a:rPr>
              <a:t>(</a:t>
            </a:r>
            <a:r>
              <a:rPr lang="en-US" i="1" dirty="0" err="1">
                <a:solidFill>
                  <a:schemeClr val="tx1"/>
                </a:solidFill>
              </a:rPr>
              <a:t>path_type</a:t>
            </a:r>
            <a:r>
              <a:rPr lang="en-US" i="1" dirty="0">
                <a:solidFill>
                  <a:schemeClr val="tx1"/>
                </a:solidFill>
              </a:rPr>
              <a:t>, "path-type");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49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We </a:t>
            </a:r>
            <a:r>
              <a:rPr lang="en-US" dirty="0">
                <a:solidFill>
                  <a:schemeClr val="tx1"/>
                </a:solidFill>
              </a:rPr>
              <a:t>have evaluated </a:t>
            </a:r>
            <a:r>
              <a:rPr lang="en-US" dirty="0" err="1" smtClean="0">
                <a:solidFill>
                  <a:schemeClr val="tx1"/>
                </a:solidFill>
              </a:rPr>
              <a:t>ls,mkdir,rmdir,cd,mv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terms using Boost </a:t>
            </a:r>
            <a:r>
              <a:rPr lang="en-US" dirty="0" err="1">
                <a:solidFill>
                  <a:schemeClr val="tx1"/>
                </a:solidFill>
              </a:rPr>
              <a:t>Filesystem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This library simplifies working with files and directories by providing a class named boost::</a:t>
            </a:r>
            <a:r>
              <a:rPr lang="en-US" dirty="0" err="1">
                <a:solidFill>
                  <a:schemeClr val="tx1"/>
                </a:solidFill>
              </a:rPr>
              <a:t>filesystem</a:t>
            </a:r>
            <a:r>
              <a:rPr lang="en-US" dirty="0">
                <a:solidFill>
                  <a:schemeClr val="tx1"/>
                </a:solidFill>
              </a:rPr>
              <a:t>::path (central class) that allows to process paths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#Finds and loads settings from an external project.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find_package</a:t>
            </a:r>
            <a:r>
              <a:rPr lang="en-US" dirty="0">
                <a:solidFill>
                  <a:schemeClr val="tx1"/>
                </a:solidFill>
              </a:rPr>
              <a:t>(Boost 1.55.0 COMPONENTS </a:t>
            </a:r>
            <a:r>
              <a:rPr lang="en-US" dirty="0" err="1">
                <a:solidFill>
                  <a:schemeClr val="tx1"/>
                </a:solidFill>
              </a:rPr>
              <a:t>filesystem</a:t>
            </a:r>
            <a:r>
              <a:rPr lang="en-US" dirty="0">
                <a:solidFill>
                  <a:schemeClr val="tx1"/>
                </a:solidFill>
              </a:rPr>
              <a:t> system REQUIRED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include_directories</a:t>
            </a:r>
            <a:r>
              <a:rPr lang="en-US" dirty="0">
                <a:solidFill>
                  <a:schemeClr val="tx1"/>
                </a:solidFill>
              </a:rPr>
              <a:t>(${</a:t>
            </a:r>
            <a:r>
              <a:rPr lang="en-US" dirty="0" err="1">
                <a:solidFill>
                  <a:schemeClr val="tx1"/>
                </a:solidFill>
              </a:rPr>
              <a:t>Boost_INCLUDE_DIRS</a:t>
            </a:r>
            <a:r>
              <a:rPr lang="en-US" dirty="0">
                <a:solidFill>
                  <a:schemeClr val="tx1"/>
                </a:solidFill>
              </a:rPr>
              <a:t>})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57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>
                <a:solidFill>
                  <a:schemeClr val="tx1"/>
                </a:solidFill>
              </a:rPr>
              <a:t>Evaluating </a:t>
            </a:r>
            <a:r>
              <a:rPr lang="en-US" i="1" dirty="0" err="1">
                <a:solidFill>
                  <a:schemeClr val="tx1"/>
                </a:solidFill>
              </a:rPr>
              <a:t>ls</a:t>
            </a:r>
            <a:r>
              <a:rPr lang="en-US" i="1" dirty="0">
                <a:solidFill>
                  <a:schemeClr val="tx1"/>
                </a:solidFill>
              </a:rPr>
              <a:t> term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Term* </a:t>
            </a:r>
            <a:r>
              <a:rPr lang="en-US" dirty="0" err="1">
                <a:solidFill>
                  <a:schemeClr val="tx1"/>
                </a:solidFill>
              </a:rPr>
              <a:t>eval_ls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Ls</a:t>
            </a:r>
            <a:r>
              <a:rPr lang="en-US" dirty="0">
                <a:solidFill>
                  <a:schemeClr val="tx1"/>
                </a:solidFill>
              </a:rPr>
              <a:t>* t)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path term is stored in boost::</a:t>
            </a:r>
            <a:r>
              <a:rPr lang="en-US" dirty="0" err="1">
                <a:solidFill>
                  <a:schemeClr val="tx1"/>
                </a:solidFill>
              </a:rPr>
              <a:t>filesystem</a:t>
            </a:r>
            <a:r>
              <a:rPr lang="en-US" dirty="0">
                <a:solidFill>
                  <a:schemeClr val="tx1"/>
                </a:solidFill>
              </a:rPr>
              <a:t>::path variable as string and using the basic operator boost::</a:t>
            </a:r>
            <a:r>
              <a:rPr lang="en-US" dirty="0" err="1">
                <a:solidFill>
                  <a:schemeClr val="tx1"/>
                </a:solidFill>
              </a:rPr>
              <a:t>filesystem</a:t>
            </a:r>
            <a:r>
              <a:rPr lang="en-US" dirty="0">
                <a:solidFill>
                  <a:schemeClr val="tx1"/>
                </a:solidFill>
              </a:rPr>
              <a:t>::</a:t>
            </a:r>
            <a:r>
              <a:rPr lang="en-US" dirty="0" err="1">
                <a:solidFill>
                  <a:schemeClr val="tx1"/>
                </a:solidFill>
              </a:rPr>
              <a:t>directory_iterator</a:t>
            </a:r>
            <a:r>
              <a:rPr lang="en-US" dirty="0">
                <a:solidFill>
                  <a:schemeClr val="tx1"/>
                </a:solidFill>
              </a:rPr>
              <a:t> list of </a:t>
            </a:r>
            <a:r>
              <a:rPr lang="en-US" dirty="0" smtClean="0">
                <a:solidFill>
                  <a:schemeClr val="tx1"/>
                </a:solidFill>
              </a:rPr>
              <a:t>files are </a:t>
            </a:r>
            <a:r>
              <a:rPr lang="en-US" dirty="0">
                <a:solidFill>
                  <a:schemeClr val="tx1"/>
                </a:solidFill>
              </a:rPr>
              <a:t>pushed into </a:t>
            </a:r>
            <a:r>
              <a:rPr lang="en-US" dirty="0" err="1">
                <a:solidFill>
                  <a:schemeClr val="tx1"/>
                </a:solidFill>
              </a:rPr>
              <a:t>Term_seq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Finally list of </a:t>
            </a:r>
            <a:r>
              <a:rPr lang="en-US" dirty="0" smtClean="0">
                <a:solidFill>
                  <a:schemeClr val="tx1"/>
                </a:solidFill>
              </a:rPr>
              <a:t>paths </a:t>
            </a:r>
            <a:r>
              <a:rPr lang="en-US" dirty="0">
                <a:solidFill>
                  <a:schemeClr val="tx1"/>
                </a:solidFill>
              </a:rPr>
              <a:t>is returned.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67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sz="4000" dirty="0" smtClean="0"/>
              <a:t>Evaluation </a:t>
            </a:r>
            <a:r>
              <a:rPr lang="en-US" sz="4000" dirty="0" err="1" smtClean="0"/>
              <a:t>mkdir</a:t>
            </a:r>
            <a:r>
              <a:rPr lang="en-US" sz="4000" dirty="0" smtClean="0"/>
              <a:t> and </a:t>
            </a:r>
            <a:r>
              <a:rPr lang="en-US" sz="4000" dirty="0" err="1" smtClean="0"/>
              <a:t>rmdir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Term* </a:t>
            </a:r>
            <a:r>
              <a:rPr lang="en-US" dirty="0" err="1">
                <a:solidFill>
                  <a:schemeClr val="tx1"/>
                </a:solidFill>
              </a:rPr>
              <a:t>eval_mkdir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Mkdir</a:t>
            </a:r>
            <a:r>
              <a:rPr lang="en-US" dirty="0">
                <a:solidFill>
                  <a:schemeClr val="tx1"/>
                </a:solidFill>
              </a:rPr>
              <a:t>* t) method.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using the </a:t>
            </a:r>
            <a:r>
              <a:rPr lang="en-US" dirty="0" smtClean="0">
                <a:solidFill>
                  <a:schemeClr val="tx1"/>
                </a:solidFill>
              </a:rPr>
              <a:t>operator </a:t>
            </a:r>
            <a:r>
              <a:rPr lang="en-US" dirty="0">
                <a:solidFill>
                  <a:schemeClr val="tx1"/>
                </a:solidFill>
              </a:rPr>
              <a:t>boost::</a:t>
            </a:r>
            <a:r>
              <a:rPr lang="en-US" dirty="0" err="1">
                <a:solidFill>
                  <a:schemeClr val="tx1"/>
                </a:solidFill>
              </a:rPr>
              <a:t>filesystem</a:t>
            </a:r>
            <a:r>
              <a:rPr lang="en-US" dirty="0">
                <a:solidFill>
                  <a:schemeClr val="tx1"/>
                </a:solidFill>
              </a:rPr>
              <a:t>::</a:t>
            </a:r>
            <a:r>
              <a:rPr lang="en-US" dirty="0" err="1">
                <a:solidFill>
                  <a:schemeClr val="tx1"/>
                </a:solidFill>
              </a:rPr>
              <a:t>create_directory</a:t>
            </a:r>
            <a:r>
              <a:rPr lang="en-US" dirty="0">
                <a:solidFill>
                  <a:schemeClr val="tx1"/>
                </a:solidFill>
              </a:rPr>
              <a:t>, directory is created. 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Term* </a:t>
            </a:r>
            <a:r>
              <a:rPr lang="en-US" dirty="0" err="1" smtClean="0">
                <a:solidFill>
                  <a:schemeClr val="tx1"/>
                </a:solidFill>
              </a:rPr>
              <a:t>eval_rmdir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Rmdir</a:t>
            </a:r>
            <a:r>
              <a:rPr lang="en-US" dirty="0">
                <a:solidFill>
                  <a:schemeClr val="tx1"/>
                </a:solidFill>
              </a:rPr>
              <a:t>* t) method.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If the input path is directory then using boost::</a:t>
            </a:r>
            <a:r>
              <a:rPr lang="en-US" dirty="0" err="1">
                <a:solidFill>
                  <a:schemeClr val="tx1"/>
                </a:solidFill>
              </a:rPr>
              <a:t>filesystem</a:t>
            </a:r>
            <a:r>
              <a:rPr lang="en-US" dirty="0">
                <a:solidFill>
                  <a:schemeClr val="tx1"/>
                </a:solidFill>
              </a:rPr>
              <a:t>::</a:t>
            </a:r>
            <a:r>
              <a:rPr lang="en-US" dirty="0" err="1">
                <a:solidFill>
                  <a:schemeClr val="tx1"/>
                </a:solidFill>
              </a:rPr>
              <a:t>remove_all</a:t>
            </a:r>
            <a:r>
              <a:rPr lang="en-US" dirty="0">
                <a:solidFill>
                  <a:schemeClr val="tx1"/>
                </a:solidFill>
              </a:rPr>
              <a:t> function  directory is </a:t>
            </a:r>
            <a:r>
              <a:rPr lang="en-US" dirty="0" smtClean="0">
                <a:solidFill>
                  <a:schemeClr val="tx1"/>
                </a:solidFill>
              </a:rPr>
              <a:t>deleted.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17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sz="4000" dirty="0" smtClean="0"/>
              <a:t>Evaluation cd and mv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Term* </a:t>
            </a:r>
            <a:r>
              <a:rPr lang="en-US" dirty="0" err="1">
                <a:solidFill>
                  <a:schemeClr val="tx1"/>
                </a:solidFill>
              </a:rPr>
              <a:t>eval_cd</a:t>
            </a:r>
            <a:r>
              <a:rPr lang="en-US" dirty="0">
                <a:solidFill>
                  <a:schemeClr val="tx1"/>
                </a:solidFill>
              </a:rPr>
              <a:t>(Cd* t) method.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If the input path is directory then using </a:t>
            </a:r>
            <a:r>
              <a:rPr lang="en-US" dirty="0" err="1">
                <a:solidFill>
                  <a:schemeClr val="tx1"/>
                </a:solidFill>
              </a:rPr>
              <a:t>chdir</a:t>
            </a:r>
            <a:r>
              <a:rPr lang="en-US" dirty="0">
                <a:solidFill>
                  <a:schemeClr val="tx1"/>
                </a:solidFill>
              </a:rPr>
              <a:t> function  directory is changed and boost::</a:t>
            </a:r>
            <a:r>
              <a:rPr lang="en-US" dirty="0" err="1">
                <a:solidFill>
                  <a:schemeClr val="tx1"/>
                </a:solidFill>
              </a:rPr>
              <a:t>filesystem</a:t>
            </a:r>
            <a:r>
              <a:rPr lang="en-US" dirty="0">
                <a:solidFill>
                  <a:schemeClr val="tx1"/>
                </a:solidFill>
              </a:rPr>
              <a:t>::</a:t>
            </a:r>
            <a:r>
              <a:rPr lang="en-US" dirty="0" err="1">
                <a:solidFill>
                  <a:schemeClr val="tx1"/>
                </a:solidFill>
              </a:rPr>
              <a:t>current_path</a:t>
            </a:r>
            <a:r>
              <a:rPr lang="en-US" dirty="0">
                <a:solidFill>
                  <a:schemeClr val="tx1"/>
                </a:solidFill>
              </a:rPr>
              <a:t> will set current path of working directory.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Term* </a:t>
            </a:r>
            <a:r>
              <a:rPr lang="en-US" dirty="0" err="1">
                <a:solidFill>
                  <a:schemeClr val="tx1"/>
                </a:solidFill>
              </a:rPr>
              <a:t>eval_mv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Mv</a:t>
            </a:r>
            <a:r>
              <a:rPr lang="en-US" dirty="0">
                <a:solidFill>
                  <a:schemeClr val="tx1"/>
                </a:solidFill>
              </a:rPr>
              <a:t>* t) method.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old and new path terms are stored in variables of type boost::</a:t>
            </a:r>
            <a:r>
              <a:rPr lang="en-US" dirty="0" err="1">
                <a:solidFill>
                  <a:schemeClr val="tx1"/>
                </a:solidFill>
              </a:rPr>
              <a:t>filesystem</a:t>
            </a:r>
            <a:r>
              <a:rPr lang="en-US" dirty="0">
                <a:solidFill>
                  <a:schemeClr val="tx1"/>
                </a:solidFill>
              </a:rPr>
              <a:t>::path and using the basic operator boost::</a:t>
            </a:r>
            <a:r>
              <a:rPr lang="en-US" dirty="0" err="1">
                <a:solidFill>
                  <a:schemeClr val="tx1"/>
                </a:solidFill>
              </a:rPr>
              <a:t>filesystem</a:t>
            </a:r>
            <a:r>
              <a:rPr lang="en-US" dirty="0">
                <a:solidFill>
                  <a:schemeClr val="tx1"/>
                </a:solidFill>
              </a:rPr>
              <a:t>::rename(p,p1) the directory is moved to new path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22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2438400"/>
          </a:xfrm>
        </p:spPr>
        <p:txBody>
          <a:bodyPr/>
          <a:lstStyle/>
          <a:p>
            <a:r>
              <a:rPr lang="en-US" sz="8000" dirty="0" smtClean="0"/>
              <a:t>Demonstration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8405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We </a:t>
            </a:r>
            <a:r>
              <a:rPr lang="en-US" dirty="0">
                <a:solidFill>
                  <a:schemeClr val="tx1"/>
                </a:solidFill>
              </a:rPr>
              <a:t>run </a:t>
            </a:r>
            <a:r>
              <a:rPr lang="en-US" dirty="0" err="1" smtClean="0">
                <a:solidFill>
                  <a:schemeClr val="tx1"/>
                </a:solidFill>
              </a:rPr>
              <a:t>ls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mkdir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rmdir</a:t>
            </a:r>
            <a:r>
              <a:rPr lang="en-US" dirty="0" smtClean="0">
                <a:solidFill>
                  <a:schemeClr val="tx1"/>
                </a:solidFill>
              </a:rPr>
              <a:t>/cd/mv </a:t>
            </a:r>
            <a:r>
              <a:rPr lang="en-US" dirty="0">
                <a:solidFill>
                  <a:schemeClr val="tx1"/>
                </a:solidFill>
              </a:rPr>
              <a:t>commands we get expected results.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Successfully implemented basic shell </a:t>
            </a:r>
            <a:r>
              <a:rPr lang="en-US" dirty="0" smtClean="0">
                <a:solidFill>
                  <a:schemeClr val="tx1"/>
                </a:solidFill>
              </a:rPr>
              <a:t>commands to operate on folders.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13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967346"/>
            <a:ext cx="7303294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Can be applied to implement few other shell scripting commands.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Improve the functionality of these commands by adding options.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6096000" cy="1219200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82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7257" y="2057400"/>
            <a:ext cx="4749287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</a:t>
            </a:r>
            <a:endParaRPr lang="en-US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908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12954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66800" y="1905000"/>
            <a:ext cx="7315200" cy="365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Waffle language with </a:t>
            </a:r>
            <a:r>
              <a:rPr lang="en-US" dirty="0" err="1" smtClean="0">
                <a:solidFill>
                  <a:schemeClr val="tx1"/>
                </a:solidFill>
              </a:rPr>
              <a:t>sql</a:t>
            </a:r>
            <a:r>
              <a:rPr lang="en-US" dirty="0" smtClean="0">
                <a:solidFill>
                  <a:schemeClr val="tx1"/>
                </a:solidFill>
              </a:rPr>
              <a:t>, bash, modules etc.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Shell </a:t>
            </a:r>
            <a:r>
              <a:rPr lang="en-US" dirty="0">
                <a:solidFill>
                  <a:schemeClr val="tx1"/>
                </a:solidFill>
              </a:rPr>
              <a:t>scripts are not just commands but programs in their own right.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Scripting allows us to use programming functions directly within OS </a:t>
            </a:r>
            <a:r>
              <a:rPr lang="en-US" dirty="0" smtClean="0">
                <a:solidFill>
                  <a:schemeClr val="tx1"/>
                </a:solidFill>
              </a:rPr>
              <a:t>interface.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8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6934200" cy="1219200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848600" cy="3581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Our goal is to define type safe abstractions for writing a shell programming language for bash environment used by most of the native Linux distributions.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The main aim is to write programs for some </a:t>
            </a:r>
            <a:r>
              <a:rPr lang="en-US" dirty="0" smtClean="0">
                <a:solidFill>
                  <a:schemeClr val="tx1"/>
                </a:solidFill>
              </a:rPr>
              <a:t>commands </a:t>
            </a:r>
            <a:r>
              <a:rPr lang="en-US" dirty="0">
                <a:solidFill>
                  <a:schemeClr val="tx1"/>
                </a:solidFill>
              </a:rPr>
              <a:t>that we are already familiar to.</a:t>
            </a:r>
          </a:p>
        </p:txBody>
      </p:sp>
    </p:spTree>
    <p:extLst>
      <p:ext uri="{BB962C8B-B14F-4D97-AF65-F5344CB8AC3E}">
        <p14:creationId xmlns:p14="http://schemas.microsoft.com/office/powerpoint/2010/main" val="33447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1295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648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Initially implementing the mkdir, rmdir, ls and cd commands.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How to run: </a:t>
            </a:r>
            <a:r>
              <a:rPr lang="en-US" sz="2000" i="1" dirty="0">
                <a:solidFill>
                  <a:schemeClr val="tx1"/>
                </a:solidFill>
              </a:rPr>
              <a:t>&lt;commandname identifier&gt;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</a:t>
            </a:r>
            <a:r>
              <a:rPr lang="en-US" sz="1800" dirty="0" smtClean="0">
                <a:solidFill>
                  <a:schemeClr val="tx1"/>
                </a:solidFill>
              </a:rPr>
              <a:t>Example:  &lt; </a:t>
            </a:r>
            <a:r>
              <a:rPr lang="en-US" sz="1800" i="1" dirty="0" smtClean="0">
                <a:solidFill>
                  <a:schemeClr val="tx1"/>
                </a:solidFill>
              </a:rPr>
              <a:t>ls pathname &gt;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</a:rPr>
              <a:t>                                              &lt; mkdir pathname&gt;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</a:rPr>
              <a:t>			    &lt; rmdir pathname&gt;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tx1"/>
                </a:solidFill>
              </a:rPr>
              <a:t>	</a:t>
            </a:r>
            <a:r>
              <a:rPr lang="en-US" sz="1800" i="1" dirty="0" smtClean="0">
                <a:solidFill>
                  <a:schemeClr val="tx1"/>
                </a:solidFill>
              </a:rPr>
              <a:t>		    &lt; cd pathname&gt;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How do we implement </a:t>
            </a:r>
            <a:r>
              <a:rPr lang="en-US" dirty="0" smtClean="0">
                <a:solidFill>
                  <a:schemeClr val="tx1"/>
                </a:solidFill>
                <a:latin typeface="Algerian" pitchFamily="82" charset="0"/>
              </a:rPr>
              <a:t>?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i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3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Waffle Workflow</a:t>
            </a:r>
            <a:endParaRPr lang="en-US" dirty="0"/>
          </a:p>
        </p:txBody>
      </p:sp>
      <p:pic>
        <p:nvPicPr>
          <p:cNvPr id="4" name="image11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152525" y="1219201"/>
            <a:ext cx="6772275" cy="5181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5836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086600" cy="1371600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696200" cy="3581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Parser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Elaboration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Abstract Syntax Tree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Evaluation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2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/>
          <a:lstStyle/>
          <a:p>
            <a:r>
              <a:rPr lang="en-US" dirty="0" smtClean="0"/>
              <a:t>File system commands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990600" y="2199359"/>
            <a:ext cx="3886200" cy="323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i="1" dirty="0" smtClean="0">
                <a:latin typeface="+mj-lt"/>
              </a:rPr>
              <a:t>Keywords</a:t>
            </a:r>
          </a:p>
          <a:p>
            <a:r>
              <a:rPr lang="en-US" sz="2800" dirty="0" err="1">
                <a:latin typeface="+mj-lt"/>
              </a:rPr>
              <a:t>ls</a:t>
            </a:r>
            <a:endParaRPr lang="en-US" sz="2800" dirty="0">
              <a:latin typeface="+mj-lt"/>
            </a:endParaRPr>
          </a:p>
          <a:p>
            <a:r>
              <a:rPr lang="en-US" sz="2800" dirty="0" err="1">
                <a:latin typeface="+mj-lt"/>
              </a:rPr>
              <a:t>mkdir</a:t>
            </a:r>
            <a:endParaRPr lang="en-US" sz="2800" dirty="0">
              <a:latin typeface="+mj-lt"/>
            </a:endParaRPr>
          </a:p>
          <a:p>
            <a:r>
              <a:rPr lang="en-US" sz="2800" dirty="0" err="1">
                <a:latin typeface="+mj-lt"/>
              </a:rPr>
              <a:t>rmdir</a:t>
            </a:r>
            <a:r>
              <a:rPr lang="en-US" sz="2800" dirty="0">
                <a:latin typeface="+mj-lt"/>
              </a:rPr>
              <a:t>		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mv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cd </a:t>
            </a:r>
            <a:endParaRPr lang="en-US" dirty="0" smtClean="0">
              <a:latin typeface="+mj-lt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4876800" y="2176918"/>
            <a:ext cx="3657600" cy="330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>
                <a:latin typeface="+mj-lt"/>
              </a:rPr>
              <a:t>Tokens</a:t>
            </a:r>
          </a:p>
          <a:p>
            <a:r>
              <a:rPr lang="en-US" dirty="0" err="1" smtClean="0">
                <a:latin typeface="+mj-lt"/>
              </a:rPr>
              <a:t>ls_tok</a:t>
            </a:r>
            <a:r>
              <a:rPr lang="en-US" dirty="0" smtClean="0">
                <a:latin typeface="+mj-lt"/>
              </a:rPr>
              <a:t> 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mkdir_tok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dirty="0" err="1">
                <a:latin typeface="+mj-lt"/>
              </a:rPr>
              <a:t>rmdir_tok</a:t>
            </a:r>
            <a:r>
              <a:rPr lang="en-US" dirty="0">
                <a:latin typeface="+mj-lt"/>
              </a:rPr>
              <a:t> </a:t>
            </a:r>
            <a:endParaRPr lang="en-US" dirty="0" smtClean="0">
              <a:latin typeface="+mj-lt"/>
            </a:endParaRPr>
          </a:p>
          <a:p>
            <a:r>
              <a:rPr lang="en-US" dirty="0" err="1">
                <a:latin typeface="+mj-lt"/>
              </a:rPr>
              <a:t>m</a:t>
            </a:r>
            <a:r>
              <a:rPr lang="en-US" dirty="0" err="1" smtClean="0">
                <a:latin typeface="+mj-lt"/>
              </a:rPr>
              <a:t>v_tok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cd_tok</a:t>
            </a:r>
            <a:r>
              <a:rPr lang="en-US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036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Purpose: To parse the script commands without </a:t>
            </a:r>
            <a:r>
              <a:rPr lang="en-US" dirty="0" smtClean="0">
                <a:solidFill>
                  <a:schemeClr val="tx1"/>
                </a:solidFill>
              </a:rPr>
              <a:t>execution </a:t>
            </a:r>
            <a:r>
              <a:rPr lang="en-US" dirty="0">
                <a:solidFill>
                  <a:schemeClr val="tx1"/>
                </a:solidFill>
              </a:rPr>
              <a:t>in order to check for syntax </a:t>
            </a:r>
            <a:r>
              <a:rPr lang="en-US" dirty="0" smtClean="0">
                <a:solidFill>
                  <a:schemeClr val="tx1"/>
                </a:solidFill>
              </a:rPr>
              <a:t>errors.</a:t>
            </a:r>
          </a:p>
          <a:p>
            <a:pPr lvl="1" fontAlgn="base"/>
            <a:endParaRPr lang="en-US" sz="2200" dirty="0" smtClean="0">
              <a:solidFill>
                <a:schemeClr val="tx1"/>
              </a:solidFill>
            </a:endParaRPr>
          </a:p>
          <a:p>
            <a:pPr lvl="1" fontAlgn="base"/>
            <a:r>
              <a:rPr lang="en-US" sz="2200" dirty="0" err="1" smtClean="0">
                <a:solidFill>
                  <a:schemeClr val="tx1"/>
                </a:solidFill>
              </a:rPr>
              <a:t>ls-expr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::= '</a:t>
            </a:r>
            <a:r>
              <a:rPr lang="en-US" sz="2200" dirty="0" err="1">
                <a:solidFill>
                  <a:schemeClr val="tx1"/>
                </a:solidFill>
              </a:rPr>
              <a:t>ls</a:t>
            </a:r>
            <a:r>
              <a:rPr lang="en-US" sz="2200" dirty="0">
                <a:solidFill>
                  <a:schemeClr val="tx1"/>
                </a:solidFill>
              </a:rPr>
              <a:t>' string-</a:t>
            </a:r>
            <a:r>
              <a:rPr lang="en-US" sz="2200" dirty="0" err="1">
                <a:solidFill>
                  <a:schemeClr val="tx1"/>
                </a:solidFill>
              </a:rPr>
              <a:t>expr</a:t>
            </a:r>
            <a:endParaRPr lang="en-US" sz="2200" dirty="0">
              <a:solidFill>
                <a:schemeClr val="tx1"/>
              </a:solidFill>
            </a:endParaRPr>
          </a:p>
          <a:p>
            <a:pPr lvl="1" fontAlgn="base"/>
            <a:endParaRPr lang="en-US" sz="2200" dirty="0">
              <a:solidFill>
                <a:schemeClr val="tx1"/>
              </a:solidFill>
            </a:endParaRPr>
          </a:p>
          <a:p>
            <a:pPr lvl="1" fontAlgn="base"/>
            <a:r>
              <a:rPr lang="en-US" sz="2200" dirty="0" err="1" smtClean="0">
                <a:solidFill>
                  <a:schemeClr val="tx1"/>
                </a:solidFill>
              </a:rPr>
              <a:t>mkdir-expr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::= '</a:t>
            </a:r>
            <a:r>
              <a:rPr lang="en-US" sz="2200" dirty="0" err="1">
                <a:solidFill>
                  <a:schemeClr val="tx1"/>
                </a:solidFill>
              </a:rPr>
              <a:t>mkdir</a:t>
            </a:r>
            <a:r>
              <a:rPr lang="en-US" sz="2200" dirty="0">
                <a:solidFill>
                  <a:schemeClr val="tx1"/>
                </a:solidFill>
              </a:rPr>
              <a:t>' string-</a:t>
            </a:r>
            <a:r>
              <a:rPr lang="en-US" sz="2200" dirty="0" err="1">
                <a:solidFill>
                  <a:schemeClr val="tx1"/>
                </a:solidFill>
              </a:rPr>
              <a:t>expr</a:t>
            </a:r>
            <a:endParaRPr lang="en-US" sz="2200" dirty="0">
              <a:solidFill>
                <a:schemeClr val="tx1"/>
              </a:solidFill>
            </a:endParaRPr>
          </a:p>
          <a:p>
            <a:pPr lvl="1" fontAlgn="base"/>
            <a:endParaRPr lang="en-US" sz="2200" dirty="0">
              <a:solidFill>
                <a:schemeClr val="tx1"/>
              </a:solidFill>
            </a:endParaRPr>
          </a:p>
          <a:p>
            <a:pPr lvl="1" fontAlgn="base"/>
            <a:r>
              <a:rPr lang="en-US" sz="2200" dirty="0" err="1" smtClean="0">
                <a:solidFill>
                  <a:schemeClr val="tx1"/>
                </a:solidFill>
              </a:rPr>
              <a:t>rmdir-expr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::= '</a:t>
            </a:r>
            <a:r>
              <a:rPr lang="en-US" sz="2200" dirty="0" err="1">
                <a:solidFill>
                  <a:schemeClr val="tx1"/>
                </a:solidFill>
              </a:rPr>
              <a:t>rmdir</a:t>
            </a:r>
            <a:r>
              <a:rPr lang="en-US" sz="2200" dirty="0">
                <a:solidFill>
                  <a:schemeClr val="tx1"/>
                </a:solidFill>
              </a:rPr>
              <a:t>' string-</a:t>
            </a:r>
            <a:r>
              <a:rPr lang="en-US" sz="2200" dirty="0" err="1">
                <a:solidFill>
                  <a:schemeClr val="tx1"/>
                </a:solidFill>
              </a:rPr>
              <a:t>expr</a:t>
            </a:r>
            <a:endParaRPr lang="en-US" sz="2200" dirty="0">
              <a:solidFill>
                <a:schemeClr val="tx1"/>
              </a:solidFill>
            </a:endParaRPr>
          </a:p>
          <a:p>
            <a:pPr marL="457200" lvl="1" indent="0" fontAlgn="base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lvl="1" fontAlgn="base"/>
            <a:r>
              <a:rPr lang="en-US" sz="2200" dirty="0" smtClean="0">
                <a:solidFill>
                  <a:schemeClr val="tx1"/>
                </a:solidFill>
              </a:rPr>
              <a:t>cd-expr </a:t>
            </a:r>
            <a:r>
              <a:rPr lang="en-US" sz="2200" dirty="0">
                <a:solidFill>
                  <a:schemeClr val="tx1"/>
                </a:solidFill>
              </a:rPr>
              <a:t>::= 'cd' </a:t>
            </a:r>
            <a:r>
              <a:rPr lang="en-US" sz="2200" dirty="0" smtClean="0">
                <a:solidFill>
                  <a:schemeClr val="tx1"/>
                </a:solidFill>
              </a:rPr>
              <a:t>string-expr</a:t>
            </a:r>
            <a:endParaRPr lang="en-US" sz="2200" dirty="0">
              <a:solidFill>
                <a:schemeClr val="tx1"/>
              </a:solidFill>
            </a:endParaRPr>
          </a:p>
          <a:p>
            <a:pPr marL="457200" lvl="1" indent="0" fontAlgn="base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lvl="1" fontAlgn="base"/>
            <a:r>
              <a:rPr lang="en-US" sz="2200" dirty="0" smtClean="0">
                <a:solidFill>
                  <a:schemeClr val="tx1"/>
                </a:solidFill>
              </a:rPr>
              <a:t>mv-expr </a:t>
            </a:r>
            <a:r>
              <a:rPr lang="en-US" sz="2200" dirty="0">
                <a:solidFill>
                  <a:schemeClr val="tx1"/>
                </a:solidFill>
              </a:rPr>
              <a:t>::= 'mv' </a:t>
            </a:r>
            <a:r>
              <a:rPr lang="en-US" sz="2200" dirty="0" smtClean="0">
                <a:solidFill>
                  <a:schemeClr val="tx1"/>
                </a:solidFill>
              </a:rPr>
              <a:t>string-expr </a:t>
            </a:r>
            <a:r>
              <a:rPr lang="en-US" sz="2000" dirty="0" err="1">
                <a:solidFill>
                  <a:schemeClr val="tx1"/>
                </a:solidFill>
              </a:rPr>
              <a:t>string-expr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48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algn="l"/>
            <a:r>
              <a:rPr lang="en-US" dirty="0" smtClean="0"/>
              <a:t>Elaboration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Goal</a:t>
            </a:r>
            <a:r>
              <a:rPr lang="en-US" sz="1600" dirty="0" smtClean="0">
                <a:solidFill>
                  <a:schemeClr val="tx1"/>
                </a:solidFill>
              </a:rPr>
              <a:t>: Checking the well-</a:t>
            </a:r>
            <a:r>
              <a:rPr lang="en-US" sz="1600" dirty="0" err="1" smtClean="0">
                <a:solidFill>
                  <a:schemeClr val="tx1"/>
                </a:solidFill>
              </a:rPr>
              <a:t>formedness</a:t>
            </a:r>
            <a:r>
              <a:rPr lang="en-US" sz="1600" dirty="0" smtClean="0">
                <a:solidFill>
                  <a:schemeClr val="tx1"/>
                </a:solidFill>
              </a:rPr>
              <a:t> of programs.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In </a:t>
            </a:r>
            <a:r>
              <a:rPr lang="en-US" sz="1600" dirty="0">
                <a:solidFill>
                  <a:schemeClr val="tx1"/>
                </a:solidFill>
              </a:rPr>
              <a:t>this step we are elaborating </a:t>
            </a:r>
            <a:r>
              <a:rPr lang="en-US" sz="1600" dirty="0" smtClean="0">
                <a:solidFill>
                  <a:schemeClr val="tx1"/>
                </a:solidFill>
              </a:rPr>
              <a:t>syntax tree </a:t>
            </a:r>
            <a:r>
              <a:rPr lang="en-US" sz="1600" dirty="0">
                <a:solidFill>
                  <a:schemeClr val="tx1"/>
                </a:solidFill>
              </a:rPr>
              <a:t>(example: </a:t>
            </a:r>
            <a:r>
              <a:rPr lang="en-US" sz="1600" dirty="0" err="1">
                <a:solidFill>
                  <a:schemeClr val="tx1"/>
                </a:solidFill>
              </a:rPr>
              <a:t>Ls_tree</a:t>
            </a:r>
            <a:r>
              <a:rPr lang="en-US" sz="1600" dirty="0">
                <a:solidFill>
                  <a:schemeClr val="tx1"/>
                </a:solidFill>
              </a:rPr>
              <a:t> * t) returned from parser </a:t>
            </a:r>
            <a:r>
              <a:rPr lang="en-US" sz="1600" dirty="0" smtClean="0">
                <a:solidFill>
                  <a:schemeClr val="tx1"/>
                </a:solidFill>
              </a:rPr>
              <a:t>using below typing </a:t>
            </a:r>
            <a:r>
              <a:rPr lang="en-US" sz="1600" dirty="0">
                <a:solidFill>
                  <a:schemeClr val="tx1"/>
                </a:solidFill>
              </a:rPr>
              <a:t>rules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image13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00200" y="1749981"/>
            <a:ext cx="5943600" cy="472701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113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515</TotalTime>
  <Words>543</Words>
  <Application>Microsoft Office PowerPoint</Application>
  <PresentationFormat>On-screen Show (4:3)</PresentationFormat>
  <Paragraphs>128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Executive</vt:lpstr>
      <vt:lpstr>Shell Scripting(Waffle)</vt:lpstr>
      <vt:lpstr>Motivation</vt:lpstr>
      <vt:lpstr>Objective</vt:lpstr>
      <vt:lpstr>Introduction</vt:lpstr>
      <vt:lpstr>Waffle Workflow</vt:lpstr>
      <vt:lpstr>Implementation</vt:lpstr>
      <vt:lpstr>File system commands</vt:lpstr>
      <vt:lpstr>Parser</vt:lpstr>
      <vt:lpstr>Elaboration</vt:lpstr>
      <vt:lpstr>Abstract Syntax Tree</vt:lpstr>
      <vt:lpstr>PowerPoint Presentation</vt:lpstr>
      <vt:lpstr>Evaluation</vt:lpstr>
      <vt:lpstr>Evaluation LS</vt:lpstr>
      <vt:lpstr>Evaluation mkdir and rmdir</vt:lpstr>
      <vt:lpstr>Evaluation cd and mv</vt:lpstr>
      <vt:lpstr>Demonstration</vt:lpstr>
      <vt:lpstr>Conclusion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Progress</dc:title>
  <dc:creator>Anil Goud</dc:creator>
  <cp:lastModifiedBy>Rishi Reddy Cheruku</cp:lastModifiedBy>
  <cp:revision>109</cp:revision>
  <dcterms:created xsi:type="dcterms:W3CDTF">2006-08-16T00:00:00Z</dcterms:created>
  <dcterms:modified xsi:type="dcterms:W3CDTF">2015-01-19T20:41:51Z</dcterms:modified>
</cp:coreProperties>
</file>