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diagrams/layout3.xml" ContentType="application/vnd.openxmlformats-officedocument.drawingml.diagramLayout+xml"/>
  <Override PartName="/ppt/notesSlides/notesSlide9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4"/>
  </p:notesMasterIdLst>
  <p:sldIdLst>
    <p:sldId id="262" r:id="rId2"/>
    <p:sldId id="277" r:id="rId3"/>
    <p:sldId id="298" r:id="rId4"/>
    <p:sldId id="265" r:id="rId5"/>
    <p:sldId id="269" r:id="rId6"/>
    <p:sldId id="274" r:id="rId7"/>
    <p:sldId id="276" r:id="rId8"/>
    <p:sldId id="266" r:id="rId9"/>
    <p:sldId id="279" r:id="rId10"/>
    <p:sldId id="280" r:id="rId11"/>
    <p:sldId id="281" r:id="rId12"/>
    <p:sldId id="284" r:id="rId13"/>
    <p:sldId id="299" r:id="rId14"/>
    <p:sldId id="291" r:id="rId15"/>
    <p:sldId id="286" r:id="rId16"/>
    <p:sldId id="287" r:id="rId17"/>
    <p:sldId id="295" r:id="rId18"/>
    <p:sldId id="296" r:id="rId19"/>
    <p:sldId id="297" r:id="rId20"/>
    <p:sldId id="290" r:id="rId21"/>
    <p:sldId id="293" r:id="rId22"/>
    <p:sldId id="26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est" initials="G" lastIdx="1" clrIdx="0">
    <p:extLst>
      <p:ext uri="{19B8F6BF-5375-455C-9EA6-DF929625EA0E}">
        <p15:presenceInfo xmlns="" xmlns:p15="http://schemas.microsoft.com/office/powerpoint/2012/main" userId="Gues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1" autoAdjust="0"/>
    <p:restoredTop sz="91039" autoAdjust="0"/>
  </p:normalViewPr>
  <p:slideViewPr>
    <p:cSldViewPr>
      <p:cViewPr varScale="1">
        <p:scale>
          <a:sx n="66" d="100"/>
          <a:sy n="66" d="100"/>
        </p:scale>
        <p:origin x="-145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90D1E7-65F8-4CD9-A6AA-502C9E0F0153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EE36CF-7B47-4528-A7F4-9C5FCB64E899}">
      <dgm:prSet/>
      <dgm:spPr/>
      <dgm:t>
        <a:bodyPr/>
        <a:lstStyle/>
        <a:p>
          <a:pPr rtl="0"/>
          <a:r>
            <a:rPr lang="en-US" dirty="0" smtClean="0"/>
            <a:t>Oracle Channel Management</a:t>
          </a:r>
          <a:endParaRPr lang="en-US" dirty="0"/>
        </a:p>
      </dgm:t>
    </dgm:pt>
    <dgm:pt modelId="{569888F1-14E7-4242-BBDF-42A78920813A}" type="parTrans" cxnId="{3C0D3C71-9AA9-402C-938D-C2D923488718}">
      <dgm:prSet/>
      <dgm:spPr/>
      <dgm:t>
        <a:bodyPr/>
        <a:lstStyle/>
        <a:p>
          <a:endParaRPr lang="en-US"/>
        </a:p>
      </dgm:t>
    </dgm:pt>
    <dgm:pt modelId="{DB6356C8-5F80-483F-B927-C5EBB300FC91}" type="sibTrans" cxnId="{3C0D3C71-9AA9-402C-938D-C2D923488718}">
      <dgm:prSet/>
      <dgm:spPr/>
      <dgm:t>
        <a:bodyPr/>
        <a:lstStyle/>
        <a:p>
          <a:endParaRPr lang="en-US"/>
        </a:p>
      </dgm:t>
    </dgm:pt>
    <dgm:pt modelId="{D3698BFA-2035-419B-8E5E-1D523FC488CD}">
      <dgm:prSet/>
      <dgm:spPr/>
      <dgm:t>
        <a:bodyPr/>
        <a:lstStyle/>
        <a:p>
          <a:pPr rtl="0"/>
          <a:r>
            <a:rPr lang="en-US" dirty="0" smtClean="0"/>
            <a:t>Oracle Marketing</a:t>
          </a:r>
          <a:endParaRPr lang="en-US" dirty="0"/>
        </a:p>
      </dgm:t>
    </dgm:pt>
    <dgm:pt modelId="{D367A058-AB85-4E70-A861-2EA9D1E000FC}" type="parTrans" cxnId="{264B6E44-E313-46F3-9DFF-0C1544D822F0}">
      <dgm:prSet/>
      <dgm:spPr/>
      <dgm:t>
        <a:bodyPr/>
        <a:lstStyle/>
        <a:p>
          <a:endParaRPr lang="en-US"/>
        </a:p>
      </dgm:t>
    </dgm:pt>
    <dgm:pt modelId="{6895EB3C-EBA8-487D-9825-36D17EAF896E}" type="sibTrans" cxnId="{264B6E44-E313-46F3-9DFF-0C1544D822F0}">
      <dgm:prSet/>
      <dgm:spPr/>
      <dgm:t>
        <a:bodyPr/>
        <a:lstStyle/>
        <a:p>
          <a:endParaRPr lang="en-US"/>
        </a:p>
      </dgm:t>
    </dgm:pt>
    <dgm:pt modelId="{4EEFB2E2-1622-484F-984B-EA76E92BD5A9}">
      <dgm:prSet/>
      <dgm:spPr/>
      <dgm:t>
        <a:bodyPr/>
        <a:lstStyle/>
        <a:p>
          <a:pPr rtl="0"/>
          <a:r>
            <a:rPr lang="en-US" dirty="0" smtClean="0"/>
            <a:t>Oracle Order Management</a:t>
          </a:r>
          <a:endParaRPr lang="en-US" dirty="0"/>
        </a:p>
      </dgm:t>
    </dgm:pt>
    <dgm:pt modelId="{A2A6BAD0-54A7-4CE8-A82C-857BC4B5B945}" type="parTrans" cxnId="{C767CF77-DBC7-4006-947E-5A77C4C039CF}">
      <dgm:prSet/>
      <dgm:spPr/>
      <dgm:t>
        <a:bodyPr/>
        <a:lstStyle/>
        <a:p>
          <a:endParaRPr lang="en-US"/>
        </a:p>
      </dgm:t>
    </dgm:pt>
    <dgm:pt modelId="{10F78F9A-CB41-422C-8B16-AB398F48645C}" type="sibTrans" cxnId="{C767CF77-DBC7-4006-947E-5A77C4C039CF}">
      <dgm:prSet/>
      <dgm:spPr/>
      <dgm:t>
        <a:bodyPr/>
        <a:lstStyle/>
        <a:p>
          <a:endParaRPr lang="en-US"/>
        </a:p>
      </dgm:t>
    </dgm:pt>
    <dgm:pt modelId="{B8B1168E-4C44-493E-8BEA-0B5D4C22BD5B}">
      <dgm:prSet/>
      <dgm:spPr/>
      <dgm:t>
        <a:bodyPr/>
        <a:lstStyle/>
        <a:p>
          <a:pPr rtl="0"/>
          <a:r>
            <a:rPr lang="en-US" dirty="0" smtClean="0"/>
            <a:t>Oracle Sales</a:t>
          </a:r>
          <a:endParaRPr lang="en-US" dirty="0"/>
        </a:p>
      </dgm:t>
    </dgm:pt>
    <dgm:pt modelId="{0DBE5B6F-DC39-4545-9951-94BE12338372}" type="parTrans" cxnId="{F72AB5A9-4A2B-47A8-B0B0-ABD99997E298}">
      <dgm:prSet/>
      <dgm:spPr/>
      <dgm:t>
        <a:bodyPr/>
        <a:lstStyle/>
        <a:p>
          <a:endParaRPr lang="en-US"/>
        </a:p>
      </dgm:t>
    </dgm:pt>
    <dgm:pt modelId="{3533C7CC-C087-45EE-8783-4A82328CDE6F}" type="sibTrans" cxnId="{F72AB5A9-4A2B-47A8-B0B0-ABD99997E298}">
      <dgm:prSet/>
      <dgm:spPr/>
      <dgm:t>
        <a:bodyPr/>
        <a:lstStyle/>
        <a:p>
          <a:endParaRPr lang="en-US"/>
        </a:p>
      </dgm:t>
    </dgm:pt>
    <dgm:pt modelId="{FC5E6EB4-BBB1-4A36-B4D5-40AAECEAB4D5}">
      <dgm:prSet/>
      <dgm:spPr/>
      <dgm:t>
        <a:bodyPr/>
        <a:lstStyle/>
        <a:p>
          <a:pPr rtl="0"/>
          <a:r>
            <a:rPr lang="en-US" dirty="0" smtClean="0"/>
            <a:t>Oracle Service</a:t>
          </a:r>
          <a:endParaRPr lang="en-US" dirty="0"/>
        </a:p>
      </dgm:t>
    </dgm:pt>
    <dgm:pt modelId="{525E885C-0A08-48FB-9339-B08D949DD530}" type="parTrans" cxnId="{170A5562-10B0-4B7F-A665-A89B6B646794}">
      <dgm:prSet/>
      <dgm:spPr/>
      <dgm:t>
        <a:bodyPr/>
        <a:lstStyle/>
        <a:p>
          <a:endParaRPr lang="en-US"/>
        </a:p>
      </dgm:t>
    </dgm:pt>
    <dgm:pt modelId="{11395C15-851C-47A6-9C6E-9A100C4D64E7}" type="sibTrans" cxnId="{170A5562-10B0-4B7F-A665-A89B6B646794}">
      <dgm:prSet/>
      <dgm:spPr/>
      <dgm:t>
        <a:bodyPr/>
        <a:lstStyle/>
        <a:p>
          <a:endParaRPr lang="en-US"/>
        </a:p>
      </dgm:t>
    </dgm:pt>
    <dgm:pt modelId="{A7D0821B-FBEA-4A48-B52D-FF78F8DBEA33}">
      <dgm:prSet custT="1"/>
      <dgm:spPr/>
      <dgm:t>
        <a:bodyPr/>
        <a:lstStyle/>
        <a:p>
          <a:pPr rtl="0"/>
          <a:r>
            <a:rPr lang="en-US" sz="1200" dirty="0" smtClean="0"/>
            <a:t>Trade Management</a:t>
          </a:r>
          <a:endParaRPr lang="en-US" sz="1200" dirty="0"/>
        </a:p>
      </dgm:t>
    </dgm:pt>
    <dgm:pt modelId="{3E49C70E-3014-4161-AD45-FAB717395184}" type="parTrans" cxnId="{359E748A-7647-4087-B4A9-B03173F895B3}">
      <dgm:prSet/>
      <dgm:spPr/>
      <dgm:t>
        <a:bodyPr/>
        <a:lstStyle/>
        <a:p>
          <a:endParaRPr lang="en-US"/>
        </a:p>
      </dgm:t>
    </dgm:pt>
    <dgm:pt modelId="{D7AC8E73-618E-4E16-A6D9-A930D0833A57}" type="sibTrans" cxnId="{359E748A-7647-4087-B4A9-B03173F895B3}">
      <dgm:prSet/>
      <dgm:spPr/>
      <dgm:t>
        <a:bodyPr/>
        <a:lstStyle/>
        <a:p>
          <a:endParaRPr lang="en-US"/>
        </a:p>
      </dgm:t>
    </dgm:pt>
    <dgm:pt modelId="{B13F0945-BAB6-4B85-BB43-50EE035325B8}">
      <dgm:prSet custT="1"/>
      <dgm:spPr/>
      <dgm:t>
        <a:bodyPr/>
        <a:lstStyle/>
        <a:p>
          <a:pPr rtl="0"/>
          <a:r>
            <a:rPr lang="en-US" sz="1200" dirty="0" smtClean="0"/>
            <a:t>Campaign management</a:t>
          </a:r>
          <a:endParaRPr lang="en-US" sz="1200" dirty="0"/>
        </a:p>
      </dgm:t>
    </dgm:pt>
    <dgm:pt modelId="{5D69E128-8D48-4FCD-A8FF-1043E843B3C1}" type="parTrans" cxnId="{2DF89098-2D20-46CC-A8CD-DA153778D2A5}">
      <dgm:prSet/>
      <dgm:spPr/>
      <dgm:t>
        <a:bodyPr/>
        <a:lstStyle/>
        <a:p>
          <a:endParaRPr lang="en-US"/>
        </a:p>
      </dgm:t>
    </dgm:pt>
    <dgm:pt modelId="{CBC3E132-DFB1-4679-89AB-C93B923E743E}" type="sibTrans" cxnId="{2DF89098-2D20-46CC-A8CD-DA153778D2A5}">
      <dgm:prSet/>
      <dgm:spPr/>
      <dgm:t>
        <a:bodyPr/>
        <a:lstStyle/>
        <a:p>
          <a:endParaRPr lang="en-US"/>
        </a:p>
      </dgm:t>
    </dgm:pt>
    <dgm:pt modelId="{384ED441-E280-4734-8EC1-78EF0EC9146D}">
      <dgm:prSet/>
      <dgm:spPr/>
      <dgm:t>
        <a:bodyPr/>
        <a:lstStyle/>
        <a:p>
          <a:pPr rtl="0"/>
          <a:r>
            <a:rPr lang="en-US" dirty="0" smtClean="0"/>
            <a:t>Contracts and price management</a:t>
          </a:r>
          <a:endParaRPr lang="en-US" dirty="0"/>
        </a:p>
      </dgm:t>
    </dgm:pt>
    <dgm:pt modelId="{F4DF577E-44C1-4F90-8E21-4EAEEEF0CC36}" type="parTrans" cxnId="{4D91F4A3-6CC4-4FFB-9EF4-45B80C90EA99}">
      <dgm:prSet/>
      <dgm:spPr/>
      <dgm:t>
        <a:bodyPr/>
        <a:lstStyle/>
        <a:p>
          <a:endParaRPr lang="en-US"/>
        </a:p>
      </dgm:t>
    </dgm:pt>
    <dgm:pt modelId="{1CC02A4B-92DB-410D-9EB6-8C780B808594}" type="sibTrans" cxnId="{4D91F4A3-6CC4-4FFB-9EF4-45B80C90EA99}">
      <dgm:prSet/>
      <dgm:spPr/>
      <dgm:t>
        <a:bodyPr/>
        <a:lstStyle/>
        <a:p>
          <a:endParaRPr lang="en-US"/>
        </a:p>
      </dgm:t>
    </dgm:pt>
    <dgm:pt modelId="{876A0146-6022-45AD-B291-0A5702B0BBF1}">
      <dgm:prSet/>
      <dgm:spPr/>
      <dgm:t>
        <a:bodyPr/>
        <a:lstStyle/>
        <a:p>
          <a:pPr rtl="0"/>
          <a:r>
            <a:rPr lang="en-US" dirty="0" smtClean="0"/>
            <a:t>Information about goods</a:t>
          </a:r>
          <a:endParaRPr lang="en-US" dirty="0"/>
        </a:p>
      </dgm:t>
    </dgm:pt>
    <dgm:pt modelId="{076D75A0-11D9-42D9-A808-E0BF1D8DAF3C}" type="parTrans" cxnId="{1FC9E30F-5673-4704-83A1-E2739C0440DD}">
      <dgm:prSet/>
      <dgm:spPr/>
      <dgm:t>
        <a:bodyPr/>
        <a:lstStyle/>
        <a:p>
          <a:endParaRPr lang="en-US"/>
        </a:p>
      </dgm:t>
    </dgm:pt>
    <dgm:pt modelId="{4E893D43-F682-4F19-9B95-2000A36C92FC}" type="sibTrans" cxnId="{1FC9E30F-5673-4704-83A1-E2739C0440DD}">
      <dgm:prSet/>
      <dgm:spPr/>
      <dgm:t>
        <a:bodyPr/>
        <a:lstStyle/>
        <a:p>
          <a:endParaRPr lang="en-US"/>
        </a:p>
      </dgm:t>
    </dgm:pt>
    <dgm:pt modelId="{DD1B36FA-1120-464A-A75C-B339671A079D}">
      <dgm:prSet/>
      <dgm:spPr/>
      <dgm:t>
        <a:bodyPr/>
        <a:lstStyle/>
        <a:p>
          <a:pPr rtl="0"/>
          <a:r>
            <a:rPr lang="en-US" dirty="0" smtClean="0"/>
            <a:t>Repairs &amp; Returns Management</a:t>
          </a:r>
          <a:endParaRPr lang="en-US" dirty="0"/>
        </a:p>
      </dgm:t>
    </dgm:pt>
    <dgm:pt modelId="{A4629760-7AD5-482C-8117-C553F726D921}" type="parTrans" cxnId="{4E0215DD-DF6E-4150-BCC2-FC89BF451C97}">
      <dgm:prSet/>
      <dgm:spPr/>
      <dgm:t>
        <a:bodyPr/>
        <a:lstStyle/>
        <a:p>
          <a:endParaRPr lang="en-US"/>
        </a:p>
      </dgm:t>
    </dgm:pt>
    <dgm:pt modelId="{E6E1CD10-CBE9-4B76-85B6-595C64F7776D}" type="sibTrans" cxnId="{4E0215DD-DF6E-4150-BCC2-FC89BF451C97}">
      <dgm:prSet/>
      <dgm:spPr/>
      <dgm:t>
        <a:bodyPr/>
        <a:lstStyle/>
        <a:p>
          <a:endParaRPr lang="en-US"/>
        </a:p>
      </dgm:t>
    </dgm:pt>
    <dgm:pt modelId="{CD319988-9E73-4378-ADE7-4D87DBB10816}">
      <dgm:prSet/>
      <dgm:spPr/>
      <dgm:t>
        <a:bodyPr/>
        <a:lstStyle/>
        <a:p>
          <a:r>
            <a:rPr lang="en-US" dirty="0" smtClean="0"/>
            <a:t>Service Contracts Management</a:t>
          </a:r>
          <a:endParaRPr lang="en-US" dirty="0"/>
        </a:p>
      </dgm:t>
    </dgm:pt>
    <dgm:pt modelId="{DAFEDE1D-F824-47EC-AC38-42B80CD7BCB7}" type="parTrans" cxnId="{162AA60B-DF8D-4434-9BDC-5FD775F13336}">
      <dgm:prSet/>
      <dgm:spPr/>
      <dgm:t>
        <a:bodyPr/>
        <a:lstStyle/>
        <a:p>
          <a:endParaRPr lang="en-US"/>
        </a:p>
      </dgm:t>
    </dgm:pt>
    <dgm:pt modelId="{3D002C6F-D80B-4D0C-B89E-8150FA7BEA59}" type="sibTrans" cxnId="{162AA60B-DF8D-4434-9BDC-5FD775F13336}">
      <dgm:prSet/>
      <dgm:spPr/>
      <dgm:t>
        <a:bodyPr/>
        <a:lstStyle/>
        <a:p>
          <a:endParaRPr lang="en-US"/>
        </a:p>
      </dgm:t>
    </dgm:pt>
    <dgm:pt modelId="{C7121A3A-9A3E-4AE0-975E-D772D7113074}">
      <dgm:prSet/>
      <dgm:spPr/>
      <dgm:t>
        <a:bodyPr/>
        <a:lstStyle/>
        <a:p>
          <a:r>
            <a:rPr lang="en-US" dirty="0" smtClean="0"/>
            <a:t>Equipment and Installed Base Management</a:t>
          </a:r>
          <a:endParaRPr lang="en-US" dirty="0"/>
        </a:p>
      </dgm:t>
    </dgm:pt>
    <dgm:pt modelId="{A6E75C51-344F-4436-ABEC-E803FA94DAAC}" type="parTrans" cxnId="{0C13A1CF-90BA-40F9-9EAA-44F4789F70DE}">
      <dgm:prSet/>
      <dgm:spPr/>
      <dgm:t>
        <a:bodyPr/>
        <a:lstStyle/>
        <a:p>
          <a:endParaRPr lang="en-US"/>
        </a:p>
      </dgm:t>
    </dgm:pt>
    <dgm:pt modelId="{53503FC8-6B10-4533-ACD2-269DB616A812}" type="sibTrans" cxnId="{0C13A1CF-90BA-40F9-9EAA-44F4789F70DE}">
      <dgm:prSet/>
      <dgm:spPr/>
      <dgm:t>
        <a:bodyPr/>
        <a:lstStyle/>
        <a:p>
          <a:endParaRPr lang="en-US"/>
        </a:p>
      </dgm:t>
    </dgm:pt>
    <dgm:pt modelId="{C634A398-1E6E-4C6C-AC83-6B6671A5E5D0}">
      <dgm:prSet custT="1"/>
      <dgm:spPr/>
      <dgm:t>
        <a:bodyPr/>
        <a:lstStyle/>
        <a:p>
          <a:pPr rtl="0"/>
          <a:r>
            <a:rPr lang="en-US" sz="1200" dirty="0" smtClean="0"/>
            <a:t>Marketing Control</a:t>
          </a:r>
          <a:endParaRPr lang="en-US" sz="1200" dirty="0"/>
        </a:p>
      </dgm:t>
    </dgm:pt>
    <dgm:pt modelId="{59166279-7AE6-4B03-9A0E-E0EFA8A3AAB0}" type="parTrans" cxnId="{3752E023-6C81-4925-B16C-988C5E71384F}">
      <dgm:prSet/>
      <dgm:spPr/>
    </dgm:pt>
    <dgm:pt modelId="{9F1693F4-6B47-429D-BFC7-4BC152073897}" type="sibTrans" cxnId="{3752E023-6C81-4925-B16C-988C5E71384F}">
      <dgm:prSet/>
      <dgm:spPr/>
    </dgm:pt>
    <dgm:pt modelId="{9CCB9270-5186-4797-ACC2-9C0376D47C9C}">
      <dgm:prSet custT="1"/>
      <dgm:spPr/>
      <dgm:t>
        <a:bodyPr/>
        <a:lstStyle/>
        <a:p>
          <a:pPr rtl="0"/>
          <a:r>
            <a:rPr lang="en-US" sz="1200" dirty="0" smtClean="0"/>
            <a:t>Marketing Analysis</a:t>
          </a:r>
          <a:endParaRPr lang="en-US" sz="1200" dirty="0"/>
        </a:p>
      </dgm:t>
    </dgm:pt>
    <dgm:pt modelId="{8C267DAB-6393-4064-93D0-DCC04F675E92}" type="parTrans" cxnId="{9BE8C108-F673-409C-9CC0-E6020F41F656}">
      <dgm:prSet/>
      <dgm:spPr/>
    </dgm:pt>
    <dgm:pt modelId="{761949A8-E258-4B45-9626-A10F1ED9BF76}" type="sibTrans" cxnId="{9BE8C108-F673-409C-9CC0-E6020F41F656}">
      <dgm:prSet/>
      <dgm:spPr/>
    </dgm:pt>
    <dgm:pt modelId="{92AAAD66-8D07-4601-9822-0BB044496643}" type="pres">
      <dgm:prSet presAssocID="{E490D1E7-65F8-4CD9-A6AA-502C9E0F0153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CD3CCD0-6CEC-4EE7-89FC-30C89D61DBE2}" type="pres">
      <dgm:prSet presAssocID="{96EE36CF-7B47-4528-A7F4-9C5FCB64E899}" presName="linNode" presStyleCnt="0"/>
      <dgm:spPr/>
    </dgm:pt>
    <dgm:pt modelId="{76E9D16B-E08E-4C7F-8447-4FFA16949A38}" type="pres">
      <dgm:prSet presAssocID="{96EE36CF-7B47-4528-A7F4-9C5FCB64E899}" presName="parent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D80CA4-C26B-40F1-8D46-15232A7B707C}" type="pres">
      <dgm:prSet presAssocID="{96EE36CF-7B47-4528-A7F4-9C5FCB64E899}" presName="childShp" presStyleLbl="b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B0BF44-08F8-4807-BAC6-9B28A0C95AF0}" type="pres">
      <dgm:prSet presAssocID="{DB6356C8-5F80-483F-B927-C5EBB300FC91}" presName="spacing" presStyleCnt="0"/>
      <dgm:spPr/>
    </dgm:pt>
    <dgm:pt modelId="{C9F1D93D-475B-4140-87A8-4F568FF2F1F3}" type="pres">
      <dgm:prSet presAssocID="{D3698BFA-2035-419B-8E5E-1D523FC488CD}" presName="linNode" presStyleCnt="0"/>
      <dgm:spPr/>
    </dgm:pt>
    <dgm:pt modelId="{21F9CBF5-562F-4B61-B05E-0778540BB6D2}" type="pres">
      <dgm:prSet presAssocID="{D3698BFA-2035-419B-8E5E-1D523FC488CD}" presName="parent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013F3F-FA25-4FB0-BA1E-82002CF1830A}" type="pres">
      <dgm:prSet presAssocID="{D3698BFA-2035-419B-8E5E-1D523FC488CD}" presName="childShp" presStyleLbl="b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1F0B71-EC9D-48B3-8727-BB453AAED09F}" type="pres">
      <dgm:prSet presAssocID="{6895EB3C-EBA8-487D-9825-36D17EAF896E}" presName="spacing" presStyleCnt="0"/>
      <dgm:spPr/>
    </dgm:pt>
    <dgm:pt modelId="{2542F83F-969B-4249-8DD3-8E44AF2469FB}" type="pres">
      <dgm:prSet presAssocID="{4EEFB2E2-1622-484F-984B-EA76E92BD5A9}" presName="linNode" presStyleCnt="0"/>
      <dgm:spPr/>
    </dgm:pt>
    <dgm:pt modelId="{835C85B0-0C75-4361-A796-897DDE1D90DC}" type="pres">
      <dgm:prSet presAssocID="{4EEFB2E2-1622-484F-984B-EA76E92BD5A9}" presName="parent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1ABB24-23E3-414C-A3AA-8B101D68C989}" type="pres">
      <dgm:prSet presAssocID="{4EEFB2E2-1622-484F-984B-EA76E92BD5A9}" presName="childShp" presStyleLbl="b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5A3D67-F9A2-48FA-8ED7-D5FB77C06A92}" type="pres">
      <dgm:prSet presAssocID="{10F78F9A-CB41-422C-8B16-AB398F48645C}" presName="spacing" presStyleCnt="0"/>
      <dgm:spPr/>
    </dgm:pt>
    <dgm:pt modelId="{9EACC640-795C-486F-804D-A6E143A1E885}" type="pres">
      <dgm:prSet presAssocID="{B8B1168E-4C44-493E-8BEA-0B5D4C22BD5B}" presName="linNode" presStyleCnt="0"/>
      <dgm:spPr/>
    </dgm:pt>
    <dgm:pt modelId="{42F0C907-7E79-46A8-A0E6-A5439BA53304}" type="pres">
      <dgm:prSet presAssocID="{B8B1168E-4C44-493E-8BEA-0B5D4C22BD5B}" presName="parent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9C74DA-BFCB-4C1B-BDFC-042D2412A102}" type="pres">
      <dgm:prSet presAssocID="{B8B1168E-4C44-493E-8BEA-0B5D4C22BD5B}" presName="childShp" presStyleLbl="b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3FFB2A-B8EB-4489-90F9-50581B129DDA}" type="pres">
      <dgm:prSet presAssocID="{3533C7CC-C087-45EE-8783-4A82328CDE6F}" presName="spacing" presStyleCnt="0"/>
      <dgm:spPr/>
    </dgm:pt>
    <dgm:pt modelId="{9DB25D63-36EF-4B19-B900-8DD6948EFCB6}" type="pres">
      <dgm:prSet presAssocID="{FC5E6EB4-BBB1-4A36-B4D5-40AAECEAB4D5}" presName="linNode" presStyleCnt="0"/>
      <dgm:spPr/>
    </dgm:pt>
    <dgm:pt modelId="{F3E64188-030D-4E18-9BC7-58BF980A7AE9}" type="pres">
      <dgm:prSet presAssocID="{FC5E6EB4-BBB1-4A36-B4D5-40AAECEAB4D5}" presName="parent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A92CC4-6813-438F-86F9-7ECEF67F7A0D}" type="pres">
      <dgm:prSet presAssocID="{FC5E6EB4-BBB1-4A36-B4D5-40AAECEAB4D5}" presName="childShp" presStyleLbl="b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13A1CF-90BA-40F9-9EAA-44F4789F70DE}" srcId="{FC5E6EB4-BBB1-4A36-B4D5-40AAECEAB4D5}" destId="{C7121A3A-9A3E-4AE0-975E-D772D7113074}" srcOrd="2" destOrd="0" parTransId="{A6E75C51-344F-4436-ABEC-E803FA94DAAC}" sibTransId="{53503FC8-6B10-4533-ACD2-269DB616A812}"/>
    <dgm:cxn modelId="{3752E023-6C81-4925-B16C-988C5E71384F}" srcId="{D3698BFA-2035-419B-8E5E-1D523FC488CD}" destId="{C634A398-1E6E-4C6C-AC83-6B6671A5E5D0}" srcOrd="1" destOrd="0" parTransId="{59166279-7AE6-4B03-9A0E-E0EFA8A3AAB0}" sibTransId="{9F1693F4-6B47-429D-BFC7-4BC152073897}"/>
    <dgm:cxn modelId="{EC8ED5FC-8620-4598-9528-728A35AEEEFA}" type="presOf" srcId="{876A0146-6022-45AD-B291-0A5702B0BBF1}" destId="{179C74DA-BFCB-4C1B-BDFC-042D2412A102}" srcOrd="0" destOrd="0" presId="urn:microsoft.com/office/officeart/2005/8/layout/vList6"/>
    <dgm:cxn modelId="{4D91F4A3-6CC4-4FFB-9EF4-45B80C90EA99}" srcId="{4EEFB2E2-1622-484F-984B-EA76E92BD5A9}" destId="{384ED441-E280-4734-8EC1-78EF0EC9146D}" srcOrd="0" destOrd="0" parTransId="{F4DF577E-44C1-4F90-8E21-4EAEEEF0CC36}" sibTransId="{1CC02A4B-92DB-410D-9EB6-8C780B808594}"/>
    <dgm:cxn modelId="{162AA60B-DF8D-4434-9BDC-5FD775F13336}" srcId="{FC5E6EB4-BBB1-4A36-B4D5-40AAECEAB4D5}" destId="{CD319988-9E73-4378-ADE7-4D87DBB10816}" srcOrd="1" destOrd="0" parTransId="{DAFEDE1D-F824-47EC-AC38-42B80CD7BCB7}" sibTransId="{3D002C6F-D80B-4D0C-B89E-8150FA7BEA59}"/>
    <dgm:cxn modelId="{359E748A-7647-4087-B4A9-B03173F895B3}" srcId="{96EE36CF-7B47-4528-A7F4-9C5FCB64E899}" destId="{A7D0821B-FBEA-4A48-B52D-FF78F8DBEA33}" srcOrd="0" destOrd="0" parTransId="{3E49C70E-3014-4161-AD45-FAB717395184}" sibTransId="{D7AC8E73-618E-4E16-A6D9-A930D0833A57}"/>
    <dgm:cxn modelId="{1FC9E30F-5673-4704-83A1-E2739C0440DD}" srcId="{B8B1168E-4C44-493E-8BEA-0B5D4C22BD5B}" destId="{876A0146-6022-45AD-B291-0A5702B0BBF1}" srcOrd="0" destOrd="0" parTransId="{076D75A0-11D9-42D9-A808-E0BF1D8DAF3C}" sibTransId="{4E893D43-F682-4F19-9B95-2000A36C92FC}"/>
    <dgm:cxn modelId="{66295E3E-2071-4D29-9D6B-C8373809F4B9}" type="presOf" srcId="{FC5E6EB4-BBB1-4A36-B4D5-40AAECEAB4D5}" destId="{F3E64188-030D-4E18-9BC7-58BF980A7AE9}" srcOrd="0" destOrd="0" presId="urn:microsoft.com/office/officeart/2005/8/layout/vList6"/>
    <dgm:cxn modelId="{9BE8C108-F673-409C-9CC0-E6020F41F656}" srcId="{D3698BFA-2035-419B-8E5E-1D523FC488CD}" destId="{9CCB9270-5186-4797-ACC2-9C0376D47C9C}" srcOrd="2" destOrd="0" parTransId="{8C267DAB-6393-4064-93D0-DCC04F675E92}" sibTransId="{761949A8-E258-4B45-9626-A10F1ED9BF76}"/>
    <dgm:cxn modelId="{9DA8D1CB-7AC4-4D4D-AD15-F7E1528715E1}" type="presOf" srcId="{E490D1E7-65F8-4CD9-A6AA-502C9E0F0153}" destId="{92AAAD66-8D07-4601-9822-0BB044496643}" srcOrd="0" destOrd="0" presId="urn:microsoft.com/office/officeart/2005/8/layout/vList6"/>
    <dgm:cxn modelId="{2DF89098-2D20-46CC-A8CD-DA153778D2A5}" srcId="{D3698BFA-2035-419B-8E5E-1D523FC488CD}" destId="{B13F0945-BAB6-4B85-BB43-50EE035325B8}" srcOrd="0" destOrd="0" parTransId="{5D69E128-8D48-4FCD-A8FF-1043E843B3C1}" sibTransId="{CBC3E132-DFB1-4679-89AB-C93B923E743E}"/>
    <dgm:cxn modelId="{264B6E44-E313-46F3-9DFF-0C1544D822F0}" srcId="{E490D1E7-65F8-4CD9-A6AA-502C9E0F0153}" destId="{D3698BFA-2035-419B-8E5E-1D523FC488CD}" srcOrd="1" destOrd="0" parTransId="{D367A058-AB85-4E70-A861-2EA9D1E000FC}" sibTransId="{6895EB3C-EBA8-487D-9825-36D17EAF896E}"/>
    <dgm:cxn modelId="{6A01EFA5-011B-422C-9E0A-B19C84D968CF}" type="presOf" srcId="{9CCB9270-5186-4797-ACC2-9C0376D47C9C}" destId="{6A013F3F-FA25-4FB0-BA1E-82002CF1830A}" srcOrd="0" destOrd="2" presId="urn:microsoft.com/office/officeart/2005/8/layout/vList6"/>
    <dgm:cxn modelId="{F72AB5A9-4A2B-47A8-B0B0-ABD99997E298}" srcId="{E490D1E7-65F8-4CD9-A6AA-502C9E0F0153}" destId="{B8B1168E-4C44-493E-8BEA-0B5D4C22BD5B}" srcOrd="3" destOrd="0" parTransId="{0DBE5B6F-DC39-4545-9951-94BE12338372}" sibTransId="{3533C7CC-C087-45EE-8783-4A82328CDE6F}"/>
    <dgm:cxn modelId="{B34D6877-569F-49D8-9D84-269513615A4F}" type="presOf" srcId="{C7121A3A-9A3E-4AE0-975E-D772D7113074}" destId="{A4A92CC4-6813-438F-86F9-7ECEF67F7A0D}" srcOrd="0" destOrd="2" presId="urn:microsoft.com/office/officeart/2005/8/layout/vList6"/>
    <dgm:cxn modelId="{7DF9C6F2-9CB5-4BF1-9889-6397CBE7E09A}" type="presOf" srcId="{96EE36CF-7B47-4528-A7F4-9C5FCB64E899}" destId="{76E9D16B-E08E-4C7F-8447-4FFA16949A38}" srcOrd="0" destOrd="0" presId="urn:microsoft.com/office/officeart/2005/8/layout/vList6"/>
    <dgm:cxn modelId="{C34BF49C-D93B-4D30-8366-4835FFB987D7}" type="presOf" srcId="{D3698BFA-2035-419B-8E5E-1D523FC488CD}" destId="{21F9CBF5-562F-4B61-B05E-0778540BB6D2}" srcOrd="0" destOrd="0" presId="urn:microsoft.com/office/officeart/2005/8/layout/vList6"/>
    <dgm:cxn modelId="{C767CF77-DBC7-4006-947E-5A77C4C039CF}" srcId="{E490D1E7-65F8-4CD9-A6AA-502C9E0F0153}" destId="{4EEFB2E2-1622-484F-984B-EA76E92BD5A9}" srcOrd="2" destOrd="0" parTransId="{A2A6BAD0-54A7-4CE8-A82C-857BC4B5B945}" sibTransId="{10F78F9A-CB41-422C-8B16-AB398F48645C}"/>
    <dgm:cxn modelId="{5F6511A6-3A39-43C8-AB8B-06263379EC54}" type="presOf" srcId="{C634A398-1E6E-4C6C-AC83-6B6671A5E5D0}" destId="{6A013F3F-FA25-4FB0-BA1E-82002CF1830A}" srcOrd="0" destOrd="1" presId="urn:microsoft.com/office/officeart/2005/8/layout/vList6"/>
    <dgm:cxn modelId="{4E0215DD-DF6E-4150-BCC2-FC89BF451C97}" srcId="{FC5E6EB4-BBB1-4A36-B4D5-40AAECEAB4D5}" destId="{DD1B36FA-1120-464A-A75C-B339671A079D}" srcOrd="0" destOrd="0" parTransId="{A4629760-7AD5-482C-8117-C553F726D921}" sibTransId="{E6E1CD10-CBE9-4B76-85B6-595C64F7776D}"/>
    <dgm:cxn modelId="{A1932BB2-6F7C-4B93-A88B-F5FB214D9E1B}" type="presOf" srcId="{CD319988-9E73-4378-ADE7-4D87DBB10816}" destId="{A4A92CC4-6813-438F-86F9-7ECEF67F7A0D}" srcOrd="0" destOrd="1" presId="urn:microsoft.com/office/officeart/2005/8/layout/vList6"/>
    <dgm:cxn modelId="{32F1E980-5936-4093-BF6B-5E28ABDAD4B0}" type="presOf" srcId="{A7D0821B-FBEA-4A48-B52D-FF78F8DBEA33}" destId="{65D80CA4-C26B-40F1-8D46-15232A7B707C}" srcOrd="0" destOrd="0" presId="urn:microsoft.com/office/officeart/2005/8/layout/vList6"/>
    <dgm:cxn modelId="{8726C076-1C3A-4B33-A24B-C7ED627B980C}" type="presOf" srcId="{B8B1168E-4C44-493E-8BEA-0B5D4C22BD5B}" destId="{42F0C907-7E79-46A8-A0E6-A5439BA53304}" srcOrd="0" destOrd="0" presId="urn:microsoft.com/office/officeart/2005/8/layout/vList6"/>
    <dgm:cxn modelId="{9773D21D-EB96-4AF0-9297-ABDD70627795}" type="presOf" srcId="{384ED441-E280-4734-8EC1-78EF0EC9146D}" destId="{121ABB24-23E3-414C-A3AA-8B101D68C989}" srcOrd="0" destOrd="0" presId="urn:microsoft.com/office/officeart/2005/8/layout/vList6"/>
    <dgm:cxn modelId="{3885F573-A205-41CB-8C03-033780612307}" type="presOf" srcId="{4EEFB2E2-1622-484F-984B-EA76E92BD5A9}" destId="{835C85B0-0C75-4361-A796-897DDE1D90DC}" srcOrd="0" destOrd="0" presId="urn:microsoft.com/office/officeart/2005/8/layout/vList6"/>
    <dgm:cxn modelId="{170A5562-10B0-4B7F-A665-A89B6B646794}" srcId="{E490D1E7-65F8-4CD9-A6AA-502C9E0F0153}" destId="{FC5E6EB4-BBB1-4A36-B4D5-40AAECEAB4D5}" srcOrd="4" destOrd="0" parTransId="{525E885C-0A08-48FB-9339-B08D949DD530}" sibTransId="{11395C15-851C-47A6-9C6E-9A100C4D64E7}"/>
    <dgm:cxn modelId="{78C5B5A6-6D3F-4B50-A497-ABD1A80C2A3C}" type="presOf" srcId="{DD1B36FA-1120-464A-A75C-B339671A079D}" destId="{A4A92CC4-6813-438F-86F9-7ECEF67F7A0D}" srcOrd="0" destOrd="0" presId="urn:microsoft.com/office/officeart/2005/8/layout/vList6"/>
    <dgm:cxn modelId="{64551423-466E-4A02-AAC5-C0545F6A1592}" type="presOf" srcId="{B13F0945-BAB6-4B85-BB43-50EE035325B8}" destId="{6A013F3F-FA25-4FB0-BA1E-82002CF1830A}" srcOrd="0" destOrd="0" presId="urn:microsoft.com/office/officeart/2005/8/layout/vList6"/>
    <dgm:cxn modelId="{3C0D3C71-9AA9-402C-938D-C2D923488718}" srcId="{E490D1E7-65F8-4CD9-A6AA-502C9E0F0153}" destId="{96EE36CF-7B47-4528-A7F4-9C5FCB64E899}" srcOrd="0" destOrd="0" parTransId="{569888F1-14E7-4242-BBDF-42A78920813A}" sibTransId="{DB6356C8-5F80-483F-B927-C5EBB300FC91}"/>
    <dgm:cxn modelId="{0FFA557C-FE75-4524-8F57-F56F95883124}" type="presParOf" srcId="{92AAAD66-8D07-4601-9822-0BB044496643}" destId="{ECD3CCD0-6CEC-4EE7-89FC-30C89D61DBE2}" srcOrd="0" destOrd="0" presId="urn:microsoft.com/office/officeart/2005/8/layout/vList6"/>
    <dgm:cxn modelId="{7EB4B8BF-AC9A-4D2D-929D-66ED75555956}" type="presParOf" srcId="{ECD3CCD0-6CEC-4EE7-89FC-30C89D61DBE2}" destId="{76E9D16B-E08E-4C7F-8447-4FFA16949A38}" srcOrd="0" destOrd="0" presId="urn:microsoft.com/office/officeart/2005/8/layout/vList6"/>
    <dgm:cxn modelId="{DBDE16B8-D351-4CB6-83F8-36A18F57726A}" type="presParOf" srcId="{ECD3CCD0-6CEC-4EE7-89FC-30C89D61DBE2}" destId="{65D80CA4-C26B-40F1-8D46-15232A7B707C}" srcOrd="1" destOrd="0" presId="urn:microsoft.com/office/officeart/2005/8/layout/vList6"/>
    <dgm:cxn modelId="{EBFC5FB3-5178-424C-A0E0-E2F4C6340BEF}" type="presParOf" srcId="{92AAAD66-8D07-4601-9822-0BB044496643}" destId="{00B0BF44-08F8-4807-BAC6-9B28A0C95AF0}" srcOrd="1" destOrd="0" presId="urn:microsoft.com/office/officeart/2005/8/layout/vList6"/>
    <dgm:cxn modelId="{C4E5EF41-BDA1-4489-887F-39E1A093B79D}" type="presParOf" srcId="{92AAAD66-8D07-4601-9822-0BB044496643}" destId="{C9F1D93D-475B-4140-87A8-4F568FF2F1F3}" srcOrd="2" destOrd="0" presId="urn:microsoft.com/office/officeart/2005/8/layout/vList6"/>
    <dgm:cxn modelId="{877C6E49-24A2-4622-AEB3-1C62989AD748}" type="presParOf" srcId="{C9F1D93D-475B-4140-87A8-4F568FF2F1F3}" destId="{21F9CBF5-562F-4B61-B05E-0778540BB6D2}" srcOrd="0" destOrd="0" presId="urn:microsoft.com/office/officeart/2005/8/layout/vList6"/>
    <dgm:cxn modelId="{3ED6FB71-C5DD-4EC1-8EEA-750C023C1F89}" type="presParOf" srcId="{C9F1D93D-475B-4140-87A8-4F568FF2F1F3}" destId="{6A013F3F-FA25-4FB0-BA1E-82002CF1830A}" srcOrd="1" destOrd="0" presId="urn:microsoft.com/office/officeart/2005/8/layout/vList6"/>
    <dgm:cxn modelId="{6CEB1C06-3D80-403F-A5C8-76E277491821}" type="presParOf" srcId="{92AAAD66-8D07-4601-9822-0BB044496643}" destId="{491F0B71-EC9D-48B3-8727-BB453AAED09F}" srcOrd="3" destOrd="0" presId="urn:microsoft.com/office/officeart/2005/8/layout/vList6"/>
    <dgm:cxn modelId="{A7D376BA-7E16-4E72-9619-1FC9F449653E}" type="presParOf" srcId="{92AAAD66-8D07-4601-9822-0BB044496643}" destId="{2542F83F-969B-4249-8DD3-8E44AF2469FB}" srcOrd="4" destOrd="0" presId="urn:microsoft.com/office/officeart/2005/8/layout/vList6"/>
    <dgm:cxn modelId="{FDE92C29-531A-49BA-BFF4-7BE54C65DE1D}" type="presParOf" srcId="{2542F83F-969B-4249-8DD3-8E44AF2469FB}" destId="{835C85B0-0C75-4361-A796-897DDE1D90DC}" srcOrd="0" destOrd="0" presId="urn:microsoft.com/office/officeart/2005/8/layout/vList6"/>
    <dgm:cxn modelId="{B0D69938-FB0D-4CAC-AB1F-E79B8E5E801E}" type="presParOf" srcId="{2542F83F-969B-4249-8DD3-8E44AF2469FB}" destId="{121ABB24-23E3-414C-A3AA-8B101D68C989}" srcOrd="1" destOrd="0" presId="urn:microsoft.com/office/officeart/2005/8/layout/vList6"/>
    <dgm:cxn modelId="{01D75761-68A8-4446-B201-E482D0D29501}" type="presParOf" srcId="{92AAAD66-8D07-4601-9822-0BB044496643}" destId="{335A3D67-F9A2-48FA-8ED7-D5FB77C06A92}" srcOrd="5" destOrd="0" presId="urn:microsoft.com/office/officeart/2005/8/layout/vList6"/>
    <dgm:cxn modelId="{15D52D6B-4ABB-4689-B92C-1DEE8534C3E1}" type="presParOf" srcId="{92AAAD66-8D07-4601-9822-0BB044496643}" destId="{9EACC640-795C-486F-804D-A6E143A1E885}" srcOrd="6" destOrd="0" presId="urn:microsoft.com/office/officeart/2005/8/layout/vList6"/>
    <dgm:cxn modelId="{0A0B866F-07E8-4BBC-8E2C-D0ACE1FF7697}" type="presParOf" srcId="{9EACC640-795C-486F-804D-A6E143A1E885}" destId="{42F0C907-7E79-46A8-A0E6-A5439BA53304}" srcOrd="0" destOrd="0" presId="urn:microsoft.com/office/officeart/2005/8/layout/vList6"/>
    <dgm:cxn modelId="{586C55BE-C382-47B0-808D-9BB6B635A639}" type="presParOf" srcId="{9EACC640-795C-486F-804D-A6E143A1E885}" destId="{179C74DA-BFCB-4C1B-BDFC-042D2412A102}" srcOrd="1" destOrd="0" presId="urn:microsoft.com/office/officeart/2005/8/layout/vList6"/>
    <dgm:cxn modelId="{6019FBF0-04B7-4911-A539-7E5BC2BBADE8}" type="presParOf" srcId="{92AAAD66-8D07-4601-9822-0BB044496643}" destId="{723FFB2A-B8EB-4489-90F9-50581B129DDA}" srcOrd="7" destOrd="0" presId="urn:microsoft.com/office/officeart/2005/8/layout/vList6"/>
    <dgm:cxn modelId="{FC4CF453-D4DC-427D-8BF7-8CC201AE3183}" type="presParOf" srcId="{92AAAD66-8D07-4601-9822-0BB044496643}" destId="{9DB25D63-36EF-4B19-B900-8DD6948EFCB6}" srcOrd="8" destOrd="0" presId="urn:microsoft.com/office/officeart/2005/8/layout/vList6"/>
    <dgm:cxn modelId="{7697DB55-8E52-4DE4-A945-83136946018C}" type="presParOf" srcId="{9DB25D63-36EF-4B19-B900-8DD6948EFCB6}" destId="{F3E64188-030D-4E18-9BC7-58BF980A7AE9}" srcOrd="0" destOrd="0" presId="urn:microsoft.com/office/officeart/2005/8/layout/vList6"/>
    <dgm:cxn modelId="{9B9008A0-AA9C-483F-A7D3-07260F230C87}" type="presParOf" srcId="{9DB25D63-36EF-4B19-B900-8DD6948EFCB6}" destId="{A4A92CC4-6813-438F-86F9-7ECEF67F7A0D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51B5C0-041B-408E-B5DD-968D3C4D5C1A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3E2415-2658-4328-B5CE-D808BA08A82D}">
      <dgm:prSet/>
      <dgm:spPr/>
      <dgm:t>
        <a:bodyPr/>
        <a:lstStyle/>
        <a:p>
          <a:pPr rtl="0"/>
          <a:r>
            <a:rPr lang="en-US" dirty="0" smtClean="0"/>
            <a:t>Marketing</a:t>
          </a:r>
          <a:endParaRPr lang="en-US" dirty="0"/>
        </a:p>
      </dgm:t>
    </dgm:pt>
    <dgm:pt modelId="{6EC5B110-299F-4C99-8CEC-8993C85D2122}" type="parTrans" cxnId="{6E1B5C0E-CD45-473C-B3E1-4C8B4763CFA5}">
      <dgm:prSet/>
      <dgm:spPr/>
      <dgm:t>
        <a:bodyPr/>
        <a:lstStyle/>
        <a:p>
          <a:endParaRPr lang="en-US"/>
        </a:p>
      </dgm:t>
    </dgm:pt>
    <dgm:pt modelId="{44850D4D-4F91-4742-BA31-D9A1E0D8B568}" type="sibTrans" cxnId="{6E1B5C0E-CD45-473C-B3E1-4C8B4763CFA5}">
      <dgm:prSet/>
      <dgm:spPr/>
      <dgm:t>
        <a:bodyPr/>
        <a:lstStyle/>
        <a:p>
          <a:endParaRPr lang="en-US"/>
        </a:p>
      </dgm:t>
    </dgm:pt>
    <dgm:pt modelId="{9652A983-5EBE-41C1-BD66-30C75BD80CAC}">
      <dgm:prSet/>
      <dgm:spPr/>
      <dgm:t>
        <a:bodyPr/>
        <a:lstStyle/>
        <a:p>
          <a:pPr rtl="0"/>
          <a:r>
            <a:rPr lang="en-US" dirty="0" smtClean="0"/>
            <a:t>Campaign Management</a:t>
          </a:r>
          <a:endParaRPr lang="en-US" dirty="0"/>
        </a:p>
      </dgm:t>
    </dgm:pt>
    <dgm:pt modelId="{A4FAA5F7-70AF-411F-85CD-00A883ACAAF2}" type="parTrans" cxnId="{AF66196F-C581-4B06-B37C-39F8ACF89AD5}">
      <dgm:prSet/>
      <dgm:spPr/>
      <dgm:t>
        <a:bodyPr/>
        <a:lstStyle/>
        <a:p>
          <a:endParaRPr lang="en-US" sz="2400"/>
        </a:p>
      </dgm:t>
    </dgm:pt>
    <dgm:pt modelId="{1E4051C5-BC48-4ACD-9D2A-FC74555F323D}" type="sibTrans" cxnId="{AF66196F-C581-4B06-B37C-39F8ACF89AD5}">
      <dgm:prSet/>
      <dgm:spPr/>
      <dgm:t>
        <a:bodyPr/>
        <a:lstStyle/>
        <a:p>
          <a:endParaRPr lang="en-US" sz="2400"/>
        </a:p>
      </dgm:t>
    </dgm:pt>
    <dgm:pt modelId="{F6529F62-15BD-441C-B2D9-727109D4027C}">
      <dgm:prSet/>
      <dgm:spPr/>
      <dgm:t>
        <a:bodyPr/>
        <a:lstStyle/>
        <a:p>
          <a:pPr rtl="0"/>
          <a:r>
            <a:rPr lang="en-US" dirty="0" smtClean="0"/>
            <a:t>Trade Promotion Management </a:t>
          </a:r>
          <a:endParaRPr lang="en-US" dirty="0"/>
        </a:p>
      </dgm:t>
    </dgm:pt>
    <dgm:pt modelId="{2B5E972E-24EA-4546-95C2-7C4F6021E32C}" type="parTrans" cxnId="{DB6290B1-B30C-4F45-B03A-A8373FCD865D}">
      <dgm:prSet/>
      <dgm:spPr/>
      <dgm:t>
        <a:bodyPr/>
        <a:lstStyle/>
        <a:p>
          <a:endParaRPr lang="en-US"/>
        </a:p>
      </dgm:t>
    </dgm:pt>
    <dgm:pt modelId="{4DAFEE38-0321-4488-8ADC-E7935AE9AA3E}" type="sibTrans" cxnId="{DB6290B1-B30C-4F45-B03A-A8373FCD865D}">
      <dgm:prSet/>
      <dgm:spPr/>
      <dgm:t>
        <a:bodyPr/>
        <a:lstStyle/>
        <a:p>
          <a:endParaRPr lang="en-US" sz="2400"/>
        </a:p>
      </dgm:t>
    </dgm:pt>
    <dgm:pt modelId="{3F7C46D0-C852-4273-982F-3B456C28BF93}">
      <dgm:prSet/>
      <dgm:spPr/>
      <dgm:t>
        <a:bodyPr/>
        <a:lstStyle/>
        <a:p>
          <a:pPr rtl="0"/>
          <a:r>
            <a:rPr lang="en-US" dirty="0" smtClean="0"/>
            <a:t>Sales </a:t>
          </a:r>
          <a:endParaRPr lang="en-US" dirty="0"/>
        </a:p>
      </dgm:t>
    </dgm:pt>
    <dgm:pt modelId="{279CD8C3-5CE4-4BB2-86EF-022269E64EA2}" type="parTrans" cxnId="{E164A583-C9DA-4933-B3C1-C5212E682D4C}">
      <dgm:prSet/>
      <dgm:spPr/>
      <dgm:t>
        <a:bodyPr/>
        <a:lstStyle/>
        <a:p>
          <a:endParaRPr lang="en-US"/>
        </a:p>
      </dgm:t>
    </dgm:pt>
    <dgm:pt modelId="{898CE2D7-D2AA-44E1-9180-3481CA709EDF}" type="sibTrans" cxnId="{E164A583-C9DA-4933-B3C1-C5212E682D4C}">
      <dgm:prSet/>
      <dgm:spPr/>
      <dgm:t>
        <a:bodyPr/>
        <a:lstStyle/>
        <a:p>
          <a:endParaRPr lang="en-US"/>
        </a:p>
      </dgm:t>
    </dgm:pt>
    <dgm:pt modelId="{F170606F-BF72-49FA-BF9A-A38400905A7A}">
      <dgm:prSet/>
      <dgm:spPr/>
      <dgm:t>
        <a:bodyPr/>
        <a:lstStyle/>
        <a:p>
          <a:pPr rtl="0"/>
          <a:r>
            <a:rPr lang="en-US" dirty="0" smtClean="0"/>
            <a:t>Services</a:t>
          </a:r>
          <a:endParaRPr lang="en-US" dirty="0"/>
        </a:p>
      </dgm:t>
    </dgm:pt>
    <dgm:pt modelId="{2F8FA17F-63A9-4DAB-AE9F-80751E952C6A}" type="parTrans" cxnId="{1485986A-FB64-40A7-9970-607BD9B4B018}">
      <dgm:prSet/>
      <dgm:spPr/>
      <dgm:t>
        <a:bodyPr/>
        <a:lstStyle/>
        <a:p>
          <a:endParaRPr lang="en-US"/>
        </a:p>
      </dgm:t>
    </dgm:pt>
    <dgm:pt modelId="{632FEC7D-1F53-4619-AED8-7B3D8E67D67D}" type="sibTrans" cxnId="{1485986A-FB64-40A7-9970-607BD9B4B018}">
      <dgm:prSet/>
      <dgm:spPr/>
      <dgm:t>
        <a:bodyPr/>
        <a:lstStyle/>
        <a:p>
          <a:endParaRPr lang="en-US"/>
        </a:p>
      </dgm:t>
    </dgm:pt>
    <dgm:pt modelId="{D86BB130-CB54-41F7-B6DF-37D9949A330B}">
      <dgm:prSet/>
      <dgm:spPr/>
      <dgm:t>
        <a:bodyPr/>
        <a:lstStyle/>
        <a:p>
          <a:pPr rtl="0"/>
          <a:r>
            <a:rPr lang="en-US" dirty="0" smtClean="0"/>
            <a:t>Service Order Management</a:t>
          </a:r>
          <a:endParaRPr lang="en-US" dirty="0"/>
        </a:p>
      </dgm:t>
    </dgm:pt>
    <dgm:pt modelId="{127DE7AC-C850-4BBA-874F-BFF3C040965C}" type="parTrans" cxnId="{8E2C4D28-8C2E-418D-BEA3-7E645ABE19D0}">
      <dgm:prSet/>
      <dgm:spPr/>
      <dgm:t>
        <a:bodyPr/>
        <a:lstStyle/>
        <a:p>
          <a:endParaRPr lang="en-US"/>
        </a:p>
      </dgm:t>
    </dgm:pt>
    <dgm:pt modelId="{6DF43300-6A55-4391-9F5A-73AECBB35DB8}" type="sibTrans" cxnId="{8E2C4D28-8C2E-418D-BEA3-7E645ABE19D0}">
      <dgm:prSet/>
      <dgm:spPr/>
      <dgm:t>
        <a:bodyPr/>
        <a:lstStyle/>
        <a:p>
          <a:endParaRPr lang="en-US"/>
        </a:p>
      </dgm:t>
    </dgm:pt>
    <dgm:pt modelId="{02528676-A500-4E13-9158-550BAB8B6525}">
      <dgm:prSet/>
      <dgm:spPr/>
      <dgm:t>
        <a:bodyPr/>
        <a:lstStyle/>
        <a:p>
          <a:pPr rtl="0"/>
          <a:r>
            <a:rPr lang="en-US" dirty="0" smtClean="0"/>
            <a:t>Segmentation </a:t>
          </a:r>
          <a:endParaRPr lang="en-US" dirty="0"/>
        </a:p>
      </dgm:t>
    </dgm:pt>
    <dgm:pt modelId="{2F7F10EF-F315-4DFB-8CF6-5149FA63BE36}" type="parTrans" cxnId="{F9D5403A-BA10-4758-B022-5CFF3DF25228}">
      <dgm:prSet/>
      <dgm:spPr/>
      <dgm:t>
        <a:bodyPr/>
        <a:lstStyle/>
        <a:p>
          <a:endParaRPr lang="en-US"/>
        </a:p>
      </dgm:t>
    </dgm:pt>
    <dgm:pt modelId="{8AB5D699-8209-43B3-A017-5BEAA1786D42}" type="sibTrans" cxnId="{F9D5403A-BA10-4758-B022-5CFF3DF25228}">
      <dgm:prSet/>
      <dgm:spPr/>
      <dgm:t>
        <a:bodyPr/>
        <a:lstStyle/>
        <a:p>
          <a:endParaRPr lang="en-US"/>
        </a:p>
      </dgm:t>
    </dgm:pt>
    <dgm:pt modelId="{CA0CEC83-2FA1-4CF4-AD98-6777F250DE65}">
      <dgm:prSet/>
      <dgm:spPr/>
      <dgm:t>
        <a:bodyPr/>
        <a:lstStyle/>
        <a:p>
          <a:pPr rtl="0"/>
          <a:r>
            <a:rPr lang="en-US" dirty="0" smtClean="0"/>
            <a:t>Order Management</a:t>
          </a:r>
          <a:endParaRPr lang="en-US" dirty="0"/>
        </a:p>
      </dgm:t>
    </dgm:pt>
    <dgm:pt modelId="{7B9F9932-EEAF-4625-ADD4-A34561777DC3}" type="parTrans" cxnId="{9FE7B4E9-8C5A-4C46-9BBD-1A0351B7CA83}">
      <dgm:prSet/>
      <dgm:spPr/>
      <dgm:t>
        <a:bodyPr/>
        <a:lstStyle/>
        <a:p>
          <a:endParaRPr lang="en-US"/>
        </a:p>
      </dgm:t>
    </dgm:pt>
    <dgm:pt modelId="{705DCBBB-D5CE-4A70-8193-D5896CE8BE60}" type="sibTrans" cxnId="{9FE7B4E9-8C5A-4C46-9BBD-1A0351B7CA83}">
      <dgm:prSet/>
      <dgm:spPr/>
      <dgm:t>
        <a:bodyPr/>
        <a:lstStyle/>
        <a:p>
          <a:endParaRPr lang="en-US"/>
        </a:p>
      </dgm:t>
    </dgm:pt>
    <dgm:pt modelId="{2FE95CB5-6D7B-4502-B8CA-23861FD97908}">
      <dgm:prSet/>
      <dgm:spPr/>
      <dgm:t>
        <a:bodyPr/>
        <a:lstStyle/>
        <a:p>
          <a:pPr rtl="0"/>
          <a:r>
            <a:rPr lang="en-US" dirty="0" smtClean="0"/>
            <a:t>Billing</a:t>
          </a:r>
          <a:endParaRPr lang="en-US" dirty="0"/>
        </a:p>
      </dgm:t>
    </dgm:pt>
    <dgm:pt modelId="{0088FCDD-6AE6-4926-9B87-82179512EFF5}" type="parTrans" cxnId="{4F4320E4-6782-445F-9555-97BAC30653CA}">
      <dgm:prSet/>
      <dgm:spPr/>
      <dgm:t>
        <a:bodyPr/>
        <a:lstStyle/>
        <a:p>
          <a:endParaRPr lang="en-US"/>
        </a:p>
      </dgm:t>
    </dgm:pt>
    <dgm:pt modelId="{8593FA2B-B6AA-4CB6-B4F5-795DD4F31097}" type="sibTrans" cxnId="{4F4320E4-6782-445F-9555-97BAC30653CA}">
      <dgm:prSet/>
      <dgm:spPr/>
      <dgm:t>
        <a:bodyPr/>
        <a:lstStyle/>
        <a:p>
          <a:endParaRPr lang="en-US"/>
        </a:p>
      </dgm:t>
    </dgm:pt>
    <dgm:pt modelId="{2DE3AD9B-D74A-409F-A8B1-F7DB91C586B7}">
      <dgm:prSet/>
      <dgm:spPr/>
      <dgm:t>
        <a:bodyPr/>
        <a:lstStyle/>
        <a:p>
          <a:r>
            <a:rPr lang="en-US" smtClean="0"/>
            <a:t>Repairs &amp; Returns Management</a:t>
          </a:r>
          <a:endParaRPr lang="en-US"/>
        </a:p>
      </dgm:t>
    </dgm:pt>
    <dgm:pt modelId="{408AC24B-8ECC-4520-8FDC-41809A393148}" type="parTrans" cxnId="{39A684B4-D00F-4352-912B-C7B097EB2B96}">
      <dgm:prSet/>
      <dgm:spPr/>
      <dgm:t>
        <a:bodyPr/>
        <a:lstStyle/>
        <a:p>
          <a:endParaRPr lang="en-US"/>
        </a:p>
      </dgm:t>
    </dgm:pt>
    <dgm:pt modelId="{061C397E-838A-42C0-9096-AA9A601BFBE1}" type="sibTrans" cxnId="{39A684B4-D00F-4352-912B-C7B097EB2B96}">
      <dgm:prSet/>
      <dgm:spPr/>
      <dgm:t>
        <a:bodyPr/>
        <a:lstStyle/>
        <a:p>
          <a:endParaRPr lang="en-US"/>
        </a:p>
      </dgm:t>
    </dgm:pt>
    <dgm:pt modelId="{690F56D9-A845-4C05-836A-5E2C9A83DDEA}">
      <dgm:prSet/>
      <dgm:spPr/>
      <dgm:t>
        <a:bodyPr/>
        <a:lstStyle/>
        <a:p>
          <a:r>
            <a:rPr lang="en-US" dirty="0" smtClean="0"/>
            <a:t>Service Contracts Management</a:t>
          </a:r>
          <a:endParaRPr lang="en-US" dirty="0"/>
        </a:p>
      </dgm:t>
    </dgm:pt>
    <dgm:pt modelId="{6518D71D-E297-45ED-8102-8005F200CD92}" type="parTrans" cxnId="{DE389AF3-370D-4443-B385-9639012E01A1}">
      <dgm:prSet/>
      <dgm:spPr/>
      <dgm:t>
        <a:bodyPr/>
        <a:lstStyle/>
        <a:p>
          <a:endParaRPr lang="en-US"/>
        </a:p>
      </dgm:t>
    </dgm:pt>
    <dgm:pt modelId="{ADB272A2-E84D-46A9-8749-294C4FE0F1A2}" type="sibTrans" cxnId="{DE389AF3-370D-4443-B385-9639012E01A1}">
      <dgm:prSet/>
      <dgm:spPr/>
      <dgm:t>
        <a:bodyPr/>
        <a:lstStyle/>
        <a:p>
          <a:endParaRPr lang="en-US"/>
        </a:p>
      </dgm:t>
    </dgm:pt>
    <dgm:pt modelId="{C256C868-D49F-4FA5-869D-0BE652074573}">
      <dgm:prSet/>
      <dgm:spPr/>
      <dgm:t>
        <a:bodyPr/>
        <a:lstStyle/>
        <a:p>
          <a:r>
            <a:rPr lang="en-US" dirty="0" smtClean="0"/>
            <a:t>Equipment and Installed Base Management</a:t>
          </a:r>
          <a:endParaRPr lang="en-US" dirty="0"/>
        </a:p>
      </dgm:t>
    </dgm:pt>
    <dgm:pt modelId="{544E043C-674E-4F8B-9B46-25ABB080EDFA}" type="parTrans" cxnId="{969083BE-19FB-45EE-92C1-DBEBD9A17385}">
      <dgm:prSet/>
      <dgm:spPr/>
      <dgm:t>
        <a:bodyPr/>
        <a:lstStyle/>
        <a:p>
          <a:endParaRPr lang="en-US"/>
        </a:p>
      </dgm:t>
    </dgm:pt>
    <dgm:pt modelId="{894FD0D3-355A-4564-9EF2-5ADCF11F61BD}" type="sibTrans" cxnId="{969083BE-19FB-45EE-92C1-DBEBD9A17385}">
      <dgm:prSet/>
      <dgm:spPr/>
      <dgm:t>
        <a:bodyPr/>
        <a:lstStyle/>
        <a:p>
          <a:endParaRPr lang="en-US"/>
        </a:p>
      </dgm:t>
    </dgm:pt>
    <dgm:pt modelId="{A4947230-BB14-48E0-A66C-9DFBA7488B58}" type="pres">
      <dgm:prSet presAssocID="{C351B5C0-041B-408E-B5DD-968D3C4D5C1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6489231-B742-4F32-AFE9-A27BEBBA13EA}" type="pres">
      <dgm:prSet presAssocID="{5B3E2415-2658-4328-B5CE-D808BA08A82D}" presName="vertFlow" presStyleCnt="0"/>
      <dgm:spPr/>
    </dgm:pt>
    <dgm:pt modelId="{C740F325-8E0D-48D6-B3E2-9378CC323D7A}" type="pres">
      <dgm:prSet presAssocID="{5B3E2415-2658-4328-B5CE-D808BA08A82D}" presName="header" presStyleLbl="node1" presStyleIdx="0" presStyleCnt="3" custScaleY="153753"/>
      <dgm:spPr/>
      <dgm:t>
        <a:bodyPr/>
        <a:lstStyle/>
        <a:p>
          <a:endParaRPr lang="en-US"/>
        </a:p>
      </dgm:t>
    </dgm:pt>
    <dgm:pt modelId="{E9FFFEA0-7FD8-42B4-8FB2-9F1F30047D91}" type="pres">
      <dgm:prSet presAssocID="{A4FAA5F7-70AF-411F-85CD-00A883ACAAF2}" presName="parTrans" presStyleLbl="sibTrans2D1" presStyleIdx="0" presStyleCnt="9"/>
      <dgm:spPr/>
      <dgm:t>
        <a:bodyPr/>
        <a:lstStyle/>
        <a:p>
          <a:endParaRPr lang="en-US"/>
        </a:p>
      </dgm:t>
    </dgm:pt>
    <dgm:pt modelId="{834E5CF9-8FAD-4A1D-81DE-6D99FFB28489}" type="pres">
      <dgm:prSet presAssocID="{9652A983-5EBE-41C1-BD66-30C75BD80CAC}" presName="child" presStyleLbl="alignAccFollowNode1" presStyleIdx="0" presStyleCnt="9" custScaleY="13016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EFCE3C-E99E-4ACA-A5CE-CDAB66CA8452}" type="pres">
      <dgm:prSet presAssocID="{1E4051C5-BC48-4ACD-9D2A-FC74555F323D}" presName="sibTrans" presStyleLbl="sibTrans2D1" presStyleIdx="1" presStyleCnt="9"/>
      <dgm:spPr/>
      <dgm:t>
        <a:bodyPr/>
        <a:lstStyle/>
        <a:p>
          <a:endParaRPr lang="en-US"/>
        </a:p>
      </dgm:t>
    </dgm:pt>
    <dgm:pt modelId="{E8BE5F71-09CB-4589-85DF-3D4EAC1BDC4C}" type="pres">
      <dgm:prSet presAssocID="{F6529F62-15BD-441C-B2D9-727109D4027C}" presName="child" presStyleLbl="alignAccFollowNode1" presStyleIdx="1" presStyleCnt="9" custScaleY="18855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310965-B70F-4195-9721-BD076F67641F}" type="pres">
      <dgm:prSet presAssocID="{4DAFEE38-0321-4488-8ADC-E7935AE9AA3E}" presName="sibTrans" presStyleLbl="sibTrans2D1" presStyleIdx="2" presStyleCnt="9"/>
      <dgm:spPr/>
      <dgm:t>
        <a:bodyPr/>
        <a:lstStyle/>
        <a:p>
          <a:endParaRPr lang="en-US"/>
        </a:p>
      </dgm:t>
    </dgm:pt>
    <dgm:pt modelId="{0E68830A-A502-4BC5-BE18-F4FBE8455041}" type="pres">
      <dgm:prSet presAssocID="{02528676-A500-4E13-9158-550BAB8B6525}" presName="child" presStyleLbl="alignAccFollowNode1" presStyleIdx="2" presStyleCnt="9" custScaleY="16151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810739-188A-4C72-B20A-070CD6490D36}" type="pres">
      <dgm:prSet presAssocID="{5B3E2415-2658-4328-B5CE-D808BA08A82D}" presName="hSp" presStyleCnt="0"/>
      <dgm:spPr/>
    </dgm:pt>
    <dgm:pt modelId="{E42EDD3A-EDDB-4970-831D-AB885A16E390}" type="pres">
      <dgm:prSet presAssocID="{3F7C46D0-C852-4273-982F-3B456C28BF93}" presName="vertFlow" presStyleCnt="0"/>
      <dgm:spPr/>
    </dgm:pt>
    <dgm:pt modelId="{861E6AB0-B891-4EB1-BEB0-AE108997C916}" type="pres">
      <dgm:prSet presAssocID="{3F7C46D0-C852-4273-982F-3B456C28BF93}" presName="header" presStyleLbl="node1" presStyleIdx="1" presStyleCnt="3" custScaleY="153753"/>
      <dgm:spPr/>
      <dgm:t>
        <a:bodyPr/>
        <a:lstStyle/>
        <a:p>
          <a:endParaRPr lang="en-US"/>
        </a:p>
      </dgm:t>
    </dgm:pt>
    <dgm:pt modelId="{0C5AE346-7219-4E69-B3E2-ED83CD1EDDAF}" type="pres">
      <dgm:prSet presAssocID="{7B9F9932-EEAF-4625-ADD4-A34561777DC3}" presName="parTrans" presStyleLbl="sibTrans2D1" presStyleIdx="3" presStyleCnt="9"/>
      <dgm:spPr/>
      <dgm:t>
        <a:bodyPr/>
        <a:lstStyle/>
        <a:p>
          <a:endParaRPr lang="en-US"/>
        </a:p>
      </dgm:t>
    </dgm:pt>
    <dgm:pt modelId="{3A0B1C07-27FA-4812-95CF-0B69B27AB0D4}" type="pres">
      <dgm:prSet presAssocID="{CA0CEC83-2FA1-4CF4-AD98-6777F250DE65}" presName="child" presStyleLbl="alignAccFollowNode1" presStyleIdx="3" presStyleCnt="9" custScaleY="14632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987E78-7895-4B67-8CC1-582895EA81EC}" type="pres">
      <dgm:prSet presAssocID="{705DCBBB-D5CE-4A70-8193-D5896CE8BE60}" presName="sibTrans" presStyleLbl="sibTrans2D1" presStyleIdx="4" presStyleCnt="9"/>
      <dgm:spPr/>
      <dgm:t>
        <a:bodyPr/>
        <a:lstStyle/>
        <a:p>
          <a:endParaRPr lang="en-US"/>
        </a:p>
      </dgm:t>
    </dgm:pt>
    <dgm:pt modelId="{81D39BB7-3DE6-4435-9E37-AFFC5493BA43}" type="pres">
      <dgm:prSet presAssocID="{2FE95CB5-6D7B-4502-B8CA-23861FD97908}" presName="child" presStyleLbl="alignAccFollowNode1" presStyleIdx="4" presStyleCnt="9" custScaleY="11775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163F9E-187E-4F69-9560-8C522A3961DB}" type="pres">
      <dgm:prSet presAssocID="{3F7C46D0-C852-4273-982F-3B456C28BF93}" presName="hSp" presStyleCnt="0"/>
      <dgm:spPr/>
    </dgm:pt>
    <dgm:pt modelId="{D4E45818-1593-4E9B-BADE-B46D47FDFEE0}" type="pres">
      <dgm:prSet presAssocID="{F170606F-BF72-49FA-BF9A-A38400905A7A}" presName="vertFlow" presStyleCnt="0"/>
      <dgm:spPr/>
    </dgm:pt>
    <dgm:pt modelId="{018D9BA0-EFCC-4F74-AB35-72AB0A2969E1}" type="pres">
      <dgm:prSet presAssocID="{F170606F-BF72-49FA-BF9A-A38400905A7A}" presName="header" presStyleLbl="node1" presStyleIdx="2" presStyleCnt="3" custScaleY="139775"/>
      <dgm:spPr/>
      <dgm:t>
        <a:bodyPr/>
        <a:lstStyle/>
        <a:p>
          <a:endParaRPr lang="en-US"/>
        </a:p>
      </dgm:t>
    </dgm:pt>
    <dgm:pt modelId="{C2EB355A-A935-4203-BCEA-4F0BA7B747EC}" type="pres">
      <dgm:prSet presAssocID="{127DE7AC-C850-4BBA-874F-BFF3C040965C}" presName="parTrans" presStyleLbl="sibTrans2D1" presStyleIdx="5" presStyleCnt="9"/>
      <dgm:spPr/>
      <dgm:t>
        <a:bodyPr/>
        <a:lstStyle/>
        <a:p>
          <a:endParaRPr lang="en-US"/>
        </a:p>
      </dgm:t>
    </dgm:pt>
    <dgm:pt modelId="{72256404-146E-492D-846C-FC0E97F18B5F}" type="pres">
      <dgm:prSet presAssocID="{D86BB130-CB54-41F7-B6DF-37D9949A330B}" presName="child" presStyleLbl="alignAccFollowNode1" presStyleIdx="5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0C3BB3-3CDA-481A-8EE7-20E8CD6C5C56}" type="pres">
      <dgm:prSet presAssocID="{6DF43300-6A55-4391-9F5A-73AECBB35DB8}" presName="sibTrans" presStyleLbl="sibTrans2D1" presStyleIdx="6" presStyleCnt="9"/>
      <dgm:spPr/>
      <dgm:t>
        <a:bodyPr/>
        <a:lstStyle/>
        <a:p>
          <a:endParaRPr lang="en-US"/>
        </a:p>
      </dgm:t>
    </dgm:pt>
    <dgm:pt modelId="{DFDF6C43-A50D-46EB-885E-C25BA4EFA055}" type="pres">
      <dgm:prSet presAssocID="{2DE3AD9B-D74A-409F-A8B1-F7DB91C586B7}" presName="child" presStyleLbl="alignAccFollowNode1" presStyleIdx="6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174566-9FE6-44D6-85B8-0C74FE9A8845}" type="pres">
      <dgm:prSet presAssocID="{061C397E-838A-42C0-9096-AA9A601BFBE1}" presName="sibTrans" presStyleLbl="sibTrans2D1" presStyleIdx="7" presStyleCnt="9"/>
      <dgm:spPr/>
      <dgm:t>
        <a:bodyPr/>
        <a:lstStyle/>
        <a:p>
          <a:endParaRPr lang="en-US"/>
        </a:p>
      </dgm:t>
    </dgm:pt>
    <dgm:pt modelId="{D623AACD-0678-4FC7-BBC2-04F04D9C8B8F}" type="pres">
      <dgm:prSet presAssocID="{690F56D9-A845-4C05-836A-5E2C9A83DDEA}" presName="child" presStyleLbl="alignAccFollowNode1" presStyleIdx="7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2641FF-5838-44B4-B04B-71E1AA719460}" type="pres">
      <dgm:prSet presAssocID="{ADB272A2-E84D-46A9-8749-294C4FE0F1A2}" presName="sibTrans" presStyleLbl="sibTrans2D1" presStyleIdx="8" presStyleCnt="9"/>
      <dgm:spPr/>
      <dgm:t>
        <a:bodyPr/>
        <a:lstStyle/>
        <a:p>
          <a:endParaRPr lang="en-US"/>
        </a:p>
      </dgm:t>
    </dgm:pt>
    <dgm:pt modelId="{1286ACA3-17AB-4A18-8821-310295BBE7E1}" type="pres">
      <dgm:prSet presAssocID="{C256C868-D49F-4FA5-869D-0BE652074573}" presName="child" presStyleLbl="alignAccFollowNode1" presStyleIdx="8" presStyleCnt="9" custScaleY="15633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6554AB-0D5B-4E5E-94D1-E7E7BAFDFA2A}" type="presOf" srcId="{C256C868-D49F-4FA5-869D-0BE652074573}" destId="{1286ACA3-17AB-4A18-8821-310295BBE7E1}" srcOrd="0" destOrd="0" presId="urn:microsoft.com/office/officeart/2005/8/layout/lProcess1"/>
    <dgm:cxn modelId="{39A684B4-D00F-4352-912B-C7B097EB2B96}" srcId="{F170606F-BF72-49FA-BF9A-A38400905A7A}" destId="{2DE3AD9B-D74A-409F-A8B1-F7DB91C586B7}" srcOrd="1" destOrd="0" parTransId="{408AC24B-8ECC-4520-8FDC-41809A393148}" sibTransId="{061C397E-838A-42C0-9096-AA9A601BFBE1}"/>
    <dgm:cxn modelId="{D155F406-CC5D-4DC6-B0ED-390C324D1973}" type="presOf" srcId="{C351B5C0-041B-408E-B5DD-968D3C4D5C1A}" destId="{A4947230-BB14-48E0-A66C-9DFBA7488B58}" srcOrd="0" destOrd="0" presId="urn:microsoft.com/office/officeart/2005/8/layout/lProcess1"/>
    <dgm:cxn modelId="{9D06D805-AEB0-4CE4-BE8C-E5B162C42B9D}" type="presOf" srcId="{061C397E-838A-42C0-9096-AA9A601BFBE1}" destId="{D5174566-9FE6-44D6-85B8-0C74FE9A8845}" srcOrd="0" destOrd="0" presId="urn:microsoft.com/office/officeart/2005/8/layout/lProcess1"/>
    <dgm:cxn modelId="{DB6290B1-B30C-4F45-B03A-A8373FCD865D}" srcId="{5B3E2415-2658-4328-B5CE-D808BA08A82D}" destId="{F6529F62-15BD-441C-B2D9-727109D4027C}" srcOrd="1" destOrd="0" parTransId="{2B5E972E-24EA-4546-95C2-7C4F6021E32C}" sibTransId="{4DAFEE38-0321-4488-8ADC-E7935AE9AA3E}"/>
    <dgm:cxn modelId="{AE9FF5EC-18D7-433A-85A4-7BC039EB9E45}" type="presOf" srcId="{6DF43300-6A55-4391-9F5A-73AECBB35DB8}" destId="{5F0C3BB3-3CDA-481A-8EE7-20E8CD6C5C56}" srcOrd="0" destOrd="0" presId="urn:microsoft.com/office/officeart/2005/8/layout/lProcess1"/>
    <dgm:cxn modelId="{8E2C4D28-8C2E-418D-BEA3-7E645ABE19D0}" srcId="{F170606F-BF72-49FA-BF9A-A38400905A7A}" destId="{D86BB130-CB54-41F7-B6DF-37D9949A330B}" srcOrd="0" destOrd="0" parTransId="{127DE7AC-C850-4BBA-874F-BFF3C040965C}" sibTransId="{6DF43300-6A55-4391-9F5A-73AECBB35DB8}"/>
    <dgm:cxn modelId="{097E8F4C-B3C8-48B5-8A6B-DEEB8C62B0B6}" type="presOf" srcId="{CA0CEC83-2FA1-4CF4-AD98-6777F250DE65}" destId="{3A0B1C07-27FA-4812-95CF-0B69B27AB0D4}" srcOrd="0" destOrd="0" presId="urn:microsoft.com/office/officeart/2005/8/layout/lProcess1"/>
    <dgm:cxn modelId="{9FE7B4E9-8C5A-4C46-9BBD-1A0351B7CA83}" srcId="{3F7C46D0-C852-4273-982F-3B456C28BF93}" destId="{CA0CEC83-2FA1-4CF4-AD98-6777F250DE65}" srcOrd="0" destOrd="0" parTransId="{7B9F9932-EEAF-4625-ADD4-A34561777DC3}" sibTransId="{705DCBBB-D5CE-4A70-8193-D5896CE8BE60}"/>
    <dgm:cxn modelId="{BC3698BF-7AA6-44DB-BF78-12B972A7F0E5}" type="presOf" srcId="{9652A983-5EBE-41C1-BD66-30C75BD80CAC}" destId="{834E5CF9-8FAD-4A1D-81DE-6D99FFB28489}" srcOrd="0" destOrd="0" presId="urn:microsoft.com/office/officeart/2005/8/layout/lProcess1"/>
    <dgm:cxn modelId="{F9D5403A-BA10-4758-B022-5CFF3DF25228}" srcId="{5B3E2415-2658-4328-B5CE-D808BA08A82D}" destId="{02528676-A500-4E13-9158-550BAB8B6525}" srcOrd="2" destOrd="0" parTransId="{2F7F10EF-F315-4DFB-8CF6-5149FA63BE36}" sibTransId="{8AB5D699-8209-43B3-A017-5BEAA1786D42}"/>
    <dgm:cxn modelId="{F0BA5638-91D0-4277-9FA6-9554014E5554}" type="presOf" srcId="{705DCBBB-D5CE-4A70-8193-D5896CE8BE60}" destId="{4A987E78-7895-4B67-8CC1-582895EA81EC}" srcOrd="0" destOrd="0" presId="urn:microsoft.com/office/officeart/2005/8/layout/lProcess1"/>
    <dgm:cxn modelId="{E55FA1ED-A504-496A-AC34-B945D9667C39}" type="presOf" srcId="{F170606F-BF72-49FA-BF9A-A38400905A7A}" destId="{018D9BA0-EFCC-4F74-AB35-72AB0A2969E1}" srcOrd="0" destOrd="0" presId="urn:microsoft.com/office/officeart/2005/8/layout/lProcess1"/>
    <dgm:cxn modelId="{A9893345-7105-4F46-A2BC-6A5255F1DDBB}" type="presOf" srcId="{3F7C46D0-C852-4273-982F-3B456C28BF93}" destId="{861E6AB0-B891-4EB1-BEB0-AE108997C916}" srcOrd="0" destOrd="0" presId="urn:microsoft.com/office/officeart/2005/8/layout/lProcess1"/>
    <dgm:cxn modelId="{EAC6E4F2-CC28-4583-85D2-308582CA71C3}" type="presOf" srcId="{D86BB130-CB54-41F7-B6DF-37D9949A330B}" destId="{72256404-146E-492D-846C-FC0E97F18B5F}" srcOrd="0" destOrd="0" presId="urn:microsoft.com/office/officeart/2005/8/layout/lProcess1"/>
    <dgm:cxn modelId="{FCB07A1F-BD4F-43CB-91F4-AAC40920420D}" type="presOf" srcId="{A4FAA5F7-70AF-411F-85CD-00A883ACAAF2}" destId="{E9FFFEA0-7FD8-42B4-8FB2-9F1F30047D91}" srcOrd="0" destOrd="0" presId="urn:microsoft.com/office/officeart/2005/8/layout/lProcess1"/>
    <dgm:cxn modelId="{E164A583-C9DA-4933-B3C1-C5212E682D4C}" srcId="{C351B5C0-041B-408E-B5DD-968D3C4D5C1A}" destId="{3F7C46D0-C852-4273-982F-3B456C28BF93}" srcOrd="1" destOrd="0" parTransId="{279CD8C3-5CE4-4BB2-86EF-022269E64EA2}" sibTransId="{898CE2D7-D2AA-44E1-9180-3481CA709EDF}"/>
    <dgm:cxn modelId="{098E881B-F2EE-44E1-9C9C-45BD65AB53E8}" type="presOf" srcId="{F6529F62-15BD-441C-B2D9-727109D4027C}" destId="{E8BE5F71-09CB-4589-85DF-3D4EAC1BDC4C}" srcOrd="0" destOrd="0" presId="urn:microsoft.com/office/officeart/2005/8/layout/lProcess1"/>
    <dgm:cxn modelId="{7E06AE4A-0F29-48A7-85E1-C28B71B3A1C9}" type="presOf" srcId="{02528676-A500-4E13-9158-550BAB8B6525}" destId="{0E68830A-A502-4BC5-BE18-F4FBE8455041}" srcOrd="0" destOrd="0" presId="urn:microsoft.com/office/officeart/2005/8/layout/lProcess1"/>
    <dgm:cxn modelId="{DE389AF3-370D-4443-B385-9639012E01A1}" srcId="{F170606F-BF72-49FA-BF9A-A38400905A7A}" destId="{690F56D9-A845-4C05-836A-5E2C9A83DDEA}" srcOrd="2" destOrd="0" parTransId="{6518D71D-E297-45ED-8102-8005F200CD92}" sibTransId="{ADB272A2-E84D-46A9-8749-294C4FE0F1A2}"/>
    <dgm:cxn modelId="{F59109FB-06C4-470C-BBE6-AF4785A8EDBA}" type="presOf" srcId="{690F56D9-A845-4C05-836A-5E2C9A83DDEA}" destId="{D623AACD-0678-4FC7-BBC2-04F04D9C8B8F}" srcOrd="0" destOrd="0" presId="urn:microsoft.com/office/officeart/2005/8/layout/lProcess1"/>
    <dgm:cxn modelId="{AF66196F-C581-4B06-B37C-39F8ACF89AD5}" srcId="{5B3E2415-2658-4328-B5CE-D808BA08A82D}" destId="{9652A983-5EBE-41C1-BD66-30C75BD80CAC}" srcOrd="0" destOrd="0" parTransId="{A4FAA5F7-70AF-411F-85CD-00A883ACAAF2}" sibTransId="{1E4051C5-BC48-4ACD-9D2A-FC74555F323D}"/>
    <dgm:cxn modelId="{6E1B5C0E-CD45-473C-B3E1-4C8B4763CFA5}" srcId="{C351B5C0-041B-408E-B5DD-968D3C4D5C1A}" destId="{5B3E2415-2658-4328-B5CE-D808BA08A82D}" srcOrd="0" destOrd="0" parTransId="{6EC5B110-299F-4C99-8CEC-8993C85D2122}" sibTransId="{44850D4D-4F91-4742-BA31-D9A1E0D8B568}"/>
    <dgm:cxn modelId="{2F6926B9-A7A8-4E6F-A684-AA533757BD7A}" type="presOf" srcId="{1E4051C5-BC48-4ACD-9D2A-FC74555F323D}" destId="{2DEFCE3C-E99E-4ACA-A5CE-CDAB66CA8452}" srcOrd="0" destOrd="0" presId="urn:microsoft.com/office/officeart/2005/8/layout/lProcess1"/>
    <dgm:cxn modelId="{54664FD8-EE93-487F-825B-65AD059C6D1C}" type="presOf" srcId="{4DAFEE38-0321-4488-8ADC-E7935AE9AA3E}" destId="{58310965-B70F-4195-9721-BD076F67641F}" srcOrd="0" destOrd="0" presId="urn:microsoft.com/office/officeart/2005/8/layout/lProcess1"/>
    <dgm:cxn modelId="{4F4320E4-6782-445F-9555-97BAC30653CA}" srcId="{3F7C46D0-C852-4273-982F-3B456C28BF93}" destId="{2FE95CB5-6D7B-4502-B8CA-23861FD97908}" srcOrd="1" destOrd="0" parTransId="{0088FCDD-6AE6-4926-9B87-82179512EFF5}" sibTransId="{8593FA2B-B6AA-4CB6-B4F5-795DD4F31097}"/>
    <dgm:cxn modelId="{BF7483D8-9B2D-4023-A054-B67F6543F93A}" type="presOf" srcId="{ADB272A2-E84D-46A9-8749-294C4FE0F1A2}" destId="{502641FF-5838-44B4-B04B-71E1AA719460}" srcOrd="0" destOrd="0" presId="urn:microsoft.com/office/officeart/2005/8/layout/lProcess1"/>
    <dgm:cxn modelId="{B5EFFA8E-8409-4FE7-BAC1-B8EF7670A449}" type="presOf" srcId="{5B3E2415-2658-4328-B5CE-D808BA08A82D}" destId="{C740F325-8E0D-48D6-B3E2-9378CC323D7A}" srcOrd="0" destOrd="0" presId="urn:microsoft.com/office/officeart/2005/8/layout/lProcess1"/>
    <dgm:cxn modelId="{969083BE-19FB-45EE-92C1-DBEBD9A17385}" srcId="{F170606F-BF72-49FA-BF9A-A38400905A7A}" destId="{C256C868-D49F-4FA5-869D-0BE652074573}" srcOrd="3" destOrd="0" parTransId="{544E043C-674E-4F8B-9B46-25ABB080EDFA}" sibTransId="{894FD0D3-355A-4564-9EF2-5ADCF11F61BD}"/>
    <dgm:cxn modelId="{1485986A-FB64-40A7-9970-607BD9B4B018}" srcId="{C351B5C0-041B-408E-B5DD-968D3C4D5C1A}" destId="{F170606F-BF72-49FA-BF9A-A38400905A7A}" srcOrd="2" destOrd="0" parTransId="{2F8FA17F-63A9-4DAB-AE9F-80751E952C6A}" sibTransId="{632FEC7D-1F53-4619-AED8-7B3D8E67D67D}"/>
    <dgm:cxn modelId="{383D3B08-1777-4B36-A86B-99642AADE10E}" type="presOf" srcId="{7B9F9932-EEAF-4625-ADD4-A34561777DC3}" destId="{0C5AE346-7219-4E69-B3E2-ED83CD1EDDAF}" srcOrd="0" destOrd="0" presId="urn:microsoft.com/office/officeart/2005/8/layout/lProcess1"/>
    <dgm:cxn modelId="{B5247059-3D48-4256-BA04-7905F995A177}" type="presOf" srcId="{127DE7AC-C850-4BBA-874F-BFF3C040965C}" destId="{C2EB355A-A935-4203-BCEA-4F0BA7B747EC}" srcOrd="0" destOrd="0" presId="urn:microsoft.com/office/officeart/2005/8/layout/lProcess1"/>
    <dgm:cxn modelId="{32838B7A-D1FB-4D4B-B378-0C1E19050AD7}" type="presOf" srcId="{2DE3AD9B-D74A-409F-A8B1-F7DB91C586B7}" destId="{DFDF6C43-A50D-46EB-885E-C25BA4EFA055}" srcOrd="0" destOrd="0" presId="urn:microsoft.com/office/officeart/2005/8/layout/lProcess1"/>
    <dgm:cxn modelId="{D55D9610-1747-4BC8-BA05-55A3C488430F}" type="presOf" srcId="{2FE95CB5-6D7B-4502-B8CA-23861FD97908}" destId="{81D39BB7-3DE6-4435-9E37-AFFC5493BA43}" srcOrd="0" destOrd="0" presId="urn:microsoft.com/office/officeart/2005/8/layout/lProcess1"/>
    <dgm:cxn modelId="{551D53D5-1275-4C25-AE09-C2FC54B05A05}" type="presParOf" srcId="{A4947230-BB14-48E0-A66C-9DFBA7488B58}" destId="{C6489231-B742-4F32-AFE9-A27BEBBA13EA}" srcOrd="0" destOrd="0" presId="urn:microsoft.com/office/officeart/2005/8/layout/lProcess1"/>
    <dgm:cxn modelId="{3D9D550A-423F-491B-B987-C3C06BF16542}" type="presParOf" srcId="{C6489231-B742-4F32-AFE9-A27BEBBA13EA}" destId="{C740F325-8E0D-48D6-B3E2-9378CC323D7A}" srcOrd="0" destOrd="0" presId="urn:microsoft.com/office/officeart/2005/8/layout/lProcess1"/>
    <dgm:cxn modelId="{CD2F2B0E-3EDA-411A-B475-0BB599A836BF}" type="presParOf" srcId="{C6489231-B742-4F32-AFE9-A27BEBBA13EA}" destId="{E9FFFEA0-7FD8-42B4-8FB2-9F1F30047D91}" srcOrd="1" destOrd="0" presId="urn:microsoft.com/office/officeart/2005/8/layout/lProcess1"/>
    <dgm:cxn modelId="{08BB4879-5806-46D7-9D5C-04C4616DFA82}" type="presParOf" srcId="{C6489231-B742-4F32-AFE9-A27BEBBA13EA}" destId="{834E5CF9-8FAD-4A1D-81DE-6D99FFB28489}" srcOrd="2" destOrd="0" presId="urn:microsoft.com/office/officeart/2005/8/layout/lProcess1"/>
    <dgm:cxn modelId="{3D72E4FC-F53D-416D-8EBD-C30CFF64D949}" type="presParOf" srcId="{C6489231-B742-4F32-AFE9-A27BEBBA13EA}" destId="{2DEFCE3C-E99E-4ACA-A5CE-CDAB66CA8452}" srcOrd="3" destOrd="0" presId="urn:microsoft.com/office/officeart/2005/8/layout/lProcess1"/>
    <dgm:cxn modelId="{F0FCCD47-EC47-453B-A7F6-ED7E19DF8141}" type="presParOf" srcId="{C6489231-B742-4F32-AFE9-A27BEBBA13EA}" destId="{E8BE5F71-09CB-4589-85DF-3D4EAC1BDC4C}" srcOrd="4" destOrd="0" presId="urn:microsoft.com/office/officeart/2005/8/layout/lProcess1"/>
    <dgm:cxn modelId="{8D9C4387-CD33-4E97-BAED-CB883CE1EB28}" type="presParOf" srcId="{C6489231-B742-4F32-AFE9-A27BEBBA13EA}" destId="{58310965-B70F-4195-9721-BD076F67641F}" srcOrd="5" destOrd="0" presId="urn:microsoft.com/office/officeart/2005/8/layout/lProcess1"/>
    <dgm:cxn modelId="{3D672E9D-DEA5-461B-9CA4-CF559A2C92AF}" type="presParOf" srcId="{C6489231-B742-4F32-AFE9-A27BEBBA13EA}" destId="{0E68830A-A502-4BC5-BE18-F4FBE8455041}" srcOrd="6" destOrd="0" presId="urn:microsoft.com/office/officeart/2005/8/layout/lProcess1"/>
    <dgm:cxn modelId="{8C0D95FC-034D-4CBC-B6B9-71B62ABD7F22}" type="presParOf" srcId="{A4947230-BB14-48E0-A66C-9DFBA7488B58}" destId="{00810739-188A-4C72-B20A-070CD6490D36}" srcOrd="1" destOrd="0" presId="urn:microsoft.com/office/officeart/2005/8/layout/lProcess1"/>
    <dgm:cxn modelId="{88B4EBFB-F734-40B9-9EE7-F77EA77659E0}" type="presParOf" srcId="{A4947230-BB14-48E0-A66C-9DFBA7488B58}" destId="{E42EDD3A-EDDB-4970-831D-AB885A16E390}" srcOrd="2" destOrd="0" presId="urn:microsoft.com/office/officeart/2005/8/layout/lProcess1"/>
    <dgm:cxn modelId="{19FEEE31-C9B8-41D4-862D-B24F634C38DB}" type="presParOf" srcId="{E42EDD3A-EDDB-4970-831D-AB885A16E390}" destId="{861E6AB0-B891-4EB1-BEB0-AE108997C916}" srcOrd="0" destOrd="0" presId="urn:microsoft.com/office/officeart/2005/8/layout/lProcess1"/>
    <dgm:cxn modelId="{9370F11F-A9FC-4682-A3AC-90F500213E3D}" type="presParOf" srcId="{E42EDD3A-EDDB-4970-831D-AB885A16E390}" destId="{0C5AE346-7219-4E69-B3E2-ED83CD1EDDAF}" srcOrd="1" destOrd="0" presId="urn:microsoft.com/office/officeart/2005/8/layout/lProcess1"/>
    <dgm:cxn modelId="{AB03E2D3-A906-4212-AD62-E676EF0708C4}" type="presParOf" srcId="{E42EDD3A-EDDB-4970-831D-AB885A16E390}" destId="{3A0B1C07-27FA-4812-95CF-0B69B27AB0D4}" srcOrd="2" destOrd="0" presId="urn:microsoft.com/office/officeart/2005/8/layout/lProcess1"/>
    <dgm:cxn modelId="{A41B9FD1-FD8C-4D02-A7CF-1CA1419BD85F}" type="presParOf" srcId="{E42EDD3A-EDDB-4970-831D-AB885A16E390}" destId="{4A987E78-7895-4B67-8CC1-582895EA81EC}" srcOrd="3" destOrd="0" presId="urn:microsoft.com/office/officeart/2005/8/layout/lProcess1"/>
    <dgm:cxn modelId="{120D6027-2A1B-4E09-88BC-8E32F7F635E6}" type="presParOf" srcId="{E42EDD3A-EDDB-4970-831D-AB885A16E390}" destId="{81D39BB7-3DE6-4435-9E37-AFFC5493BA43}" srcOrd="4" destOrd="0" presId="urn:microsoft.com/office/officeart/2005/8/layout/lProcess1"/>
    <dgm:cxn modelId="{E121984F-513C-4518-9A83-709A3A8A8AFC}" type="presParOf" srcId="{A4947230-BB14-48E0-A66C-9DFBA7488B58}" destId="{59163F9E-187E-4F69-9560-8C522A3961DB}" srcOrd="3" destOrd="0" presId="urn:microsoft.com/office/officeart/2005/8/layout/lProcess1"/>
    <dgm:cxn modelId="{681732E6-4D52-4A4D-9396-0165A72FBFE0}" type="presParOf" srcId="{A4947230-BB14-48E0-A66C-9DFBA7488B58}" destId="{D4E45818-1593-4E9B-BADE-B46D47FDFEE0}" srcOrd="4" destOrd="0" presId="urn:microsoft.com/office/officeart/2005/8/layout/lProcess1"/>
    <dgm:cxn modelId="{E8F4FB59-0665-44B9-8366-B87BEAC2822E}" type="presParOf" srcId="{D4E45818-1593-4E9B-BADE-B46D47FDFEE0}" destId="{018D9BA0-EFCC-4F74-AB35-72AB0A2969E1}" srcOrd="0" destOrd="0" presId="urn:microsoft.com/office/officeart/2005/8/layout/lProcess1"/>
    <dgm:cxn modelId="{FF5F9932-840E-407B-8FF0-290E60EE2583}" type="presParOf" srcId="{D4E45818-1593-4E9B-BADE-B46D47FDFEE0}" destId="{C2EB355A-A935-4203-BCEA-4F0BA7B747EC}" srcOrd="1" destOrd="0" presId="urn:microsoft.com/office/officeart/2005/8/layout/lProcess1"/>
    <dgm:cxn modelId="{9153411D-9F08-4882-A7FE-E11B56364297}" type="presParOf" srcId="{D4E45818-1593-4E9B-BADE-B46D47FDFEE0}" destId="{72256404-146E-492D-846C-FC0E97F18B5F}" srcOrd="2" destOrd="0" presId="urn:microsoft.com/office/officeart/2005/8/layout/lProcess1"/>
    <dgm:cxn modelId="{EB6DC4AF-FBBD-461F-B670-5C2E880A51CD}" type="presParOf" srcId="{D4E45818-1593-4E9B-BADE-B46D47FDFEE0}" destId="{5F0C3BB3-3CDA-481A-8EE7-20E8CD6C5C56}" srcOrd="3" destOrd="0" presId="urn:microsoft.com/office/officeart/2005/8/layout/lProcess1"/>
    <dgm:cxn modelId="{A4E51F85-99DA-49FE-A274-D0A937E19B3E}" type="presParOf" srcId="{D4E45818-1593-4E9B-BADE-B46D47FDFEE0}" destId="{DFDF6C43-A50D-46EB-885E-C25BA4EFA055}" srcOrd="4" destOrd="0" presId="urn:microsoft.com/office/officeart/2005/8/layout/lProcess1"/>
    <dgm:cxn modelId="{4C9FBEB1-72A6-43FC-9C9A-0B6BE75675F3}" type="presParOf" srcId="{D4E45818-1593-4E9B-BADE-B46D47FDFEE0}" destId="{D5174566-9FE6-44D6-85B8-0C74FE9A8845}" srcOrd="5" destOrd="0" presId="urn:microsoft.com/office/officeart/2005/8/layout/lProcess1"/>
    <dgm:cxn modelId="{90CFEA19-440A-46BF-A229-F84C3142B0B0}" type="presParOf" srcId="{D4E45818-1593-4E9B-BADE-B46D47FDFEE0}" destId="{D623AACD-0678-4FC7-BBC2-04F04D9C8B8F}" srcOrd="6" destOrd="0" presId="urn:microsoft.com/office/officeart/2005/8/layout/lProcess1"/>
    <dgm:cxn modelId="{BCC5204E-2413-422E-B31E-A65CD106CFBA}" type="presParOf" srcId="{D4E45818-1593-4E9B-BADE-B46D47FDFEE0}" destId="{502641FF-5838-44B4-B04B-71E1AA719460}" srcOrd="7" destOrd="0" presId="urn:microsoft.com/office/officeart/2005/8/layout/lProcess1"/>
    <dgm:cxn modelId="{90F2524B-4F87-4D04-B9A1-FC893B1EFF7D}" type="presParOf" srcId="{D4E45818-1593-4E9B-BADE-B46D47FDFEE0}" destId="{1286ACA3-17AB-4A18-8821-310295BBE7E1}" srcOrd="8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490D1E7-65F8-4CD9-A6AA-502C9E0F0153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EE36CF-7B47-4528-A7F4-9C5FCB64E899}">
      <dgm:prSet/>
      <dgm:spPr/>
      <dgm:t>
        <a:bodyPr/>
        <a:lstStyle/>
        <a:p>
          <a:pPr rtl="0"/>
          <a:r>
            <a:rPr lang="en-US" dirty="0" smtClean="0"/>
            <a:t>Marketing</a:t>
          </a:r>
          <a:endParaRPr lang="en-US" dirty="0"/>
        </a:p>
      </dgm:t>
    </dgm:pt>
    <dgm:pt modelId="{569888F1-14E7-4242-BBDF-42A78920813A}" type="parTrans" cxnId="{3C0D3C71-9AA9-402C-938D-C2D923488718}">
      <dgm:prSet/>
      <dgm:spPr/>
      <dgm:t>
        <a:bodyPr/>
        <a:lstStyle/>
        <a:p>
          <a:endParaRPr lang="en-US"/>
        </a:p>
      </dgm:t>
    </dgm:pt>
    <dgm:pt modelId="{DB6356C8-5F80-483F-B927-C5EBB300FC91}" type="sibTrans" cxnId="{3C0D3C71-9AA9-402C-938D-C2D923488718}">
      <dgm:prSet/>
      <dgm:spPr/>
      <dgm:t>
        <a:bodyPr/>
        <a:lstStyle/>
        <a:p>
          <a:endParaRPr lang="en-US"/>
        </a:p>
      </dgm:t>
    </dgm:pt>
    <dgm:pt modelId="{D3698BFA-2035-419B-8E5E-1D523FC488CD}">
      <dgm:prSet/>
      <dgm:spPr/>
      <dgm:t>
        <a:bodyPr/>
        <a:lstStyle/>
        <a:p>
          <a:pPr rtl="0"/>
          <a:r>
            <a:rPr lang="en-US" dirty="0" smtClean="0"/>
            <a:t>Sales</a:t>
          </a:r>
          <a:endParaRPr lang="en-US" dirty="0"/>
        </a:p>
      </dgm:t>
    </dgm:pt>
    <dgm:pt modelId="{D367A058-AB85-4E70-A861-2EA9D1E000FC}" type="parTrans" cxnId="{264B6E44-E313-46F3-9DFF-0C1544D822F0}">
      <dgm:prSet/>
      <dgm:spPr/>
      <dgm:t>
        <a:bodyPr/>
        <a:lstStyle/>
        <a:p>
          <a:endParaRPr lang="en-US"/>
        </a:p>
      </dgm:t>
    </dgm:pt>
    <dgm:pt modelId="{6895EB3C-EBA8-487D-9825-36D17EAF896E}" type="sibTrans" cxnId="{264B6E44-E313-46F3-9DFF-0C1544D822F0}">
      <dgm:prSet/>
      <dgm:spPr/>
      <dgm:t>
        <a:bodyPr/>
        <a:lstStyle/>
        <a:p>
          <a:endParaRPr lang="en-US"/>
        </a:p>
      </dgm:t>
    </dgm:pt>
    <dgm:pt modelId="{B8B1168E-4C44-493E-8BEA-0B5D4C22BD5B}">
      <dgm:prSet/>
      <dgm:spPr/>
      <dgm:t>
        <a:bodyPr/>
        <a:lstStyle/>
        <a:p>
          <a:pPr rtl="0"/>
          <a:r>
            <a:rPr lang="en-US" dirty="0" smtClean="0"/>
            <a:t>Document Management</a:t>
          </a:r>
          <a:endParaRPr lang="en-US" dirty="0"/>
        </a:p>
      </dgm:t>
    </dgm:pt>
    <dgm:pt modelId="{0DBE5B6F-DC39-4545-9951-94BE12338372}" type="parTrans" cxnId="{F72AB5A9-4A2B-47A8-B0B0-ABD99997E298}">
      <dgm:prSet/>
      <dgm:spPr/>
      <dgm:t>
        <a:bodyPr/>
        <a:lstStyle/>
        <a:p>
          <a:endParaRPr lang="en-US"/>
        </a:p>
      </dgm:t>
    </dgm:pt>
    <dgm:pt modelId="{3533C7CC-C087-45EE-8783-4A82328CDE6F}" type="sibTrans" cxnId="{F72AB5A9-4A2B-47A8-B0B0-ABD99997E298}">
      <dgm:prSet/>
      <dgm:spPr/>
      <dgm:t>
        <a:bodyPr/>
        <a:lstStyle/>
        <a:p>
          <a:endParaRPr lang="en-US"/>
        </a:p>
      </dgm:t>
    </dgm:pt>
    <dgm:pt modelId="{FC5E6EB4-BBB1-4A36-B4D5-40AAECEAB4D5}">
      <dgm:prSet/>
      <dgm:spPr/>
      <dgm:t>
        <a:bodyPr/>
        <a:lstStyle/>
        <a:p>
          <a:pPr rtl="0"/>
          <a:r>
            <a:rPr lang="en-US" dirty="0" smtClean="0"/>
            <a:t>Service</a:t>
          </a:r>
          <a:endParaRPr lang="en-US" dirty="0"/>
        </a:p>
      </dgm:t>
    </dgm:pt>
    <dgm:pt modelId="{525E885C-0A08-48FB-9339-B08D949DD530}" type="parTrans" cxnId="{170A5562-10B0-4B7F-A665-A89B6B646794}">
      <dgm:prSet/>
      <dgm:spPr/>
      <dgm:t>
        <a:bodyPr/>
        <a:lstStyle/>
        <a:p>
          <a:endParaRPr lang="en-US"/>
        </a:p>
      </dgm:t>
    </dgm:pt>
    <dgm:pt modelId="{11395C15-851C-47A6-9C6E-9A100C4D64E7}" type="sibTrans" cxnId="{170A5562-10B0-4B7F-A665-A89B6B646794}">
      <dgm:prSet/>
      <dgm:spPr/>
      <dgm:t>
        <a:bodyPr/>
        <a:lstStyle/>
        <a:p>
          <a:endParaRPr lang="en-US"/>
        </a:p>
      </dgm:t>
    </dgm:pt>
    <dgm:pt modelId="{A7D0821B-FBEA-4A48-B52D-FF78F8DBEA33}">
      <dgm:prSet custT="1"/>
      <dgm:spPr/>
      <dgm:t>
        <a:bodyPr/>
        <a:lstStyle/>
        <a:p>
          <a:pPr rtl="0"/>
          <a:r>
            <a:rPr lang="en-US" sz="1200" dirty="0" smtClean="0"/>
            <a:t>Tracking Budget</a:t>
          </a:r>
          <a:endParaRPr lang="en-US" sz="1200" dirty="0"/>
        </a:p>
      </dgm:t>
    </dgm:pt>
    <dgm:pt modelId="{3E49C70E-3014-4161-AD45-FAB717395184}" type="parTrans" cxnId="{359E748A-7647-4087-B4A9-B03173F895B3}">
      <dgm:prSet/>
      <dgm:spPr/>
      <dgm:t>
        <a:bodyPr/>
        <a:lstStyle/>
        <a:p>
          <a:endParaRPr lang="en-US"/>
        </a:p>
      </dgm:t>
    </dgm:pt>
    <dgm:pt modelId="{D7AC8E73-618E-4E16-A6D9-A930D0833A57}" type="sibTrans" cxnId="{359E748A-7647-4087-B4A9-B03173F895B3}">
      <dgm:prSet/>
      <dgm:spPr/>
      <dgm:t>
        <a:bodyPr/>
        <a:lstStyle/>
        <a:p>
          <a:endParaRPr lang="en-US"/>
        </a:p>
      </dgm:t>
    </dgm:pt>
    <dgm:pt modelId="{B13F0945-BAB6-4B85-BB43-50EE035325B8}">
      <dgm:prSet custT="1"/>
      <dgm:spPr/>
      <dgm:t>
        <a:bodyPr/>
        <a:lstStyle/>
        <a:p>
          <a:pPr rtl="0"/>
          <a:r>
            <a:rPr lang="en-US" sz="1200" dirty="0" smtClean="0"/>
            <a:t>Real Time Integration with third party tools</a:t>
          </a:r>
          <a:endParaRPr lang="en-US" sz="1200" dirty="0"/>
        </a:p>
      </dgm:t>
    </dgm:pt>
    <dgm:pt modelId="{5D69E128-8D48-4FCD-A8FF-1043E843B3C1}" type="parTrans" cxnId="{2DF89098-2D20-46CC-A8CD-DA153778D2A5}">
      <dgm:prSet/>
      <dgm:spPr/>
      <dgm:t>
        <a:bodyPr/>
        <a:lstStyle/>
        <a:p>
          <a:endParaRPr lang="en-US"/>
        </a:p>
      </dgm:t>
    </dgm:pt>
    <dgm:pt modelId="{CBC3E132-DFB1-4679-89AB-C93B923E743E}" type="sibTrans" cxnId="{2DF89098-2D20-46CC-A8CD-DA153778D2A5}">
      <dgm:prSet/>
      <dgm:spPr/>
      <dgm:t>
        <a:bodyPr/>
        <a:lstStyle/>
        <a:p>
          <a:endParaRPr lang="en-US"/>
        </a:p>
      </dgm:t>
    </dgm:pt>
    <dgm:pt modelId="{384ED441-E280-4734-8EC1-78EF0EC9146D}">
      <dgm:prSet custT="1"/>
      <dgm:spPr/>
      <dgm:t>
        <a:bodyPr/>
        <a:lstStyle/>
        <a:p>
          <a:pPr rtl="0"/>
          <a:r>
            <a:rPr lang="en-US" sz="1200" dirty="0" smtClean="0"/>
            <a:t>Current Contract Opportunities </a:t>
          </a:r>
          <a:endParaRPr lang="en-US" sz="1200" dirty="0"/>
        </a:p>
      </dgm:t>
    </dgm:pt>
    <dgm:pt modelId="{F4DF577E-44C1-4F90-8E21-4EAEEEF0CC36}" type="parTrans" cxnId="{4D91F4A3-6CC4-4FFB-9EF4-45B80C90EA99}">
      <dgm:prSet/>
      <dgm:spPr/>
      <dgm:t>
        <a:bodyPr/>
        <a:lstStyle/>
        <a:p>
          <a:endParaRPr lang="en-US"/>
        </a:p>
      </dgm:t>
    </dgm:pt>
    <dgm:pt modelId="{1CC02A4B-92DB-410D-9EB6-8C780B808594}" type="sibTrans" cxnId="{4D91F4A3-6CC4-4FFB-9EF4-45B80C90EA99}">
      <dgm:prSet/>
      <dgm:spPr/>
      <dgm:t>
        <a:bodyPr/>
        <a:lstStyle/>
        <a:p>
          <a:endParaRPr lang="en-US"/>
        </a:p>
      </dgm:t>
    </dgm:pt>
    <dgm:pt modelId="{876A0146-6022-45AD-B291-0A5702B0BBF1}">
      <dgm:prSet custT="1"/>
      <dgm:spPr/>
      <dgm:t>
        <a:bodyPr/>
        <a:lstStyle/>
        <a:p>
          <a:pPr rtl="0"/>
          <a:r>
            <a:rPr lang="en-US" sz="1100" dirty="0" smtClean="0"/>
            <a:t>Integrated content library for maintaining the Transaction History and price Details</a:t>
          </a:r>
          <a:endParaRPr lang="en-US" sz="1100" dirty="0"/>
        </a:p>
      </dgm:t>
    </dgm:pt>
    <dgm:pt modelId="{DB103A90-11D9-42D9-A808-E0BF1D8DAF3C}" type="parTrans" cxnId="{1FC9E30F-5673-4704-83A1-E2739C0440DD}">
      <dgm:prSet/>
      <dgm:spPr/>
      <dgm:t>
        <a:bodyPr/>
        <a:lstStyle/>
        <a:p>
          <a:endParaRPr lang="en-US"/>
        </a:p>
      </dgm:t>
    </dgm:pt>
    <dgm:pt modelId="{4E893D43-F682-4F19-9B95-2000A36C92FC}" type="sibTrans" cxnId="{1FC9E30F-5673-4704-83A1-E2739C0440DD}">
      <dgm:prSet/>
      <dgm:spPr/>
      <dgm:t>
        <a:bodyPr/>
        <a:lstStyle/>
        <a:p>
          <a:endParaRPr lang="en-US"/>
        </a:p>
      </dgm:t>
    </dgm:pt>
    <dgm:pt modelId="{DD1B36FA-1120-464A-A75C-B339671A079D}">
      <dgm:prSet custT="1"/>
      <dgm:spPr/>
      <dgm:t>
        <a:bodyPr/>
        <a:lstStyle/>
        <a:p>
          <a:pPr rtl="0"/>
          <a:r>
            <a:rPr lang="en-US" sz="1200" dirty="0" smtClean="0"/>
            <a:t>Maintenance of Service History with the customers</a:t>
          </a:r>
          <a:endParaRPr lang="en-US" sz="1200" dirty="0"/>
        </a:p>
      </dgm:t>
    </dgm:pt>
    <dgm:pt modelId="{A4629760-7AD5-482C-8117-C553F726D921}" type="parTrans" cxnId="{4E0215DD-DF6E-4150-BCC2-FC89BF451C97}">
      <dgm:prSet/>
      <dgm:spPr/>
      <dgm:t>
        <a:bodyPr/>
        <a:lstStyle/>
        <a:p>
          <a:endParaRPr lang="en-US"/>
        </a:p>
      </dgm:t>
    </dgm:pt>
    <dgm:pt modelId="{E6E1CD10-CBE9-4B76-85B6-595C64F7776D}" type="sibTrans" cxnId="{4E0215DD-DF6E-4150-BCC2-FC89BF451C97}">
      <dgm:prSet/>
      <dgm:spPr/>
      <dgm:t>
        <a:bodyPr/>
        <a:lstStyle/>
        <a:p>
          <a:endParaRPr lang="en-US"/>
        </a:p>
      </dgm:t>
    </dgm:pt>
    <dgm:pt modelId="{4EEFB2E2-1622-484F-984B-EA76E92BD5A9}">
      <dgm:prSet/>
      <dgm:spPr/>
      <dgm:t>
        <a:bodyPr/>
        <a:lstStyle/>
        <a:p>
          <a:pPr rtl="0"/>
          <a:r>
            <a:rPr lang="en-US" dirty="0" smtClean="0"/>
            <a:t>Contracts</a:t>
          </a:r>
          <a:endParaRPr lang="en-US" dirty="0"/>
        </a:p>
      </dgm:t>
    </dgm:pt>
    <dgm:pt modelId="{10F78F9A-CB41-422C-8B16-AB398F48645C}" type="sibTrans" cxnId="{C767CF77-DBC7-4006-947E-5A77C4C039CF}">
      <dgm:prSet/>
      <dgm:spPr/>
      <dgm:t>
        <a:bodyPr/>
        <a:lstStyle/>
        <a:p>
          <a:endParaRPr lang="en-US"/>
        </a:p>
      </dgm:t>
    </dgm:pt>
    <dgm:pt modelId="{A2A6BAD0-54A7-4CE8-A82C-857BC4B5B945}" type="parTrans" cxnId="{C767CF77-DBC7-4006-947E-5A77C4C039CF}">
      <dgm:prSet/>
      <dgm:spPr/>
      <dgm:t>
        <a:bodyPr/>
        <a:lstStyle/>
        <a:p>
          <a:endParaRPr lang="en-US"/>
        </a:p>
      </dgm:t>
    </dgm:pt>
    <dgm:pt modelId="{8C2746B0-96F2-4E25-99E7-395C05A8D35C}">
      <dgm:prSet custT="1"/>
      <dgm:spPr/>
      <dgm:t>
        <a:bodyPr/>
        <a:lstStyle/>
        <a:p>
          <a:pPr rtl="0"/>
          <a:r>
            <a:rPr lang="en-US" sz="1200" dirty="0" smtClean="0"/>
            <a:t>Campaign Calculations</a:t>
          </a:r>
          <a:endParaRPr lang="en-US" sz="1200" dirty="0"/>
        </a:p>
      </dgm:t>
    </dgm:pt>
    <dgm:pt modelId="{E0C883E9-5AB2-4487-B2E1-C3C51794030D}" type="parTrans" cxnId="{9D0FAF33-9D30-45A1-8DAD-1068408446DA}">
      <dgm:prSet/>
      <dgm:spPr/>
      <dgm:t>
        <a:bodyPr/>
        <a:lstStyle/>
        <a:p>
          <a:endParaRPr lang="en-US"/>
        </a:p>
      </dgm:t>
    </dgm:pt>
    <dgm:pt modelId="{0EF64985-98AB-47EB-8008-D67419C1A8C8}" type="sibTrans" cxnId="{9D0FAF33-9D30-45A1-8DAD-1068408446DA}">
      <dgm:prSet/>
      <dgm:spPr/>
      <dgm:t>
        <a:bodyPr/>
        <a:lstStyle/>
        <a:p>
          <a:endParaRPr lang="en-US"/>
        </a:p>
      </dgm:t>
    </dgm:pt>
    <dgm:pt modelId="{6F728731-0CC5-4885-B92A-7DD6CD3BFC69}">
      <dgm:prSet custT="1"/>
      <dgm:spPr/>
      <dgm:t>
        <a:bodyPr/>
        <a:lstStyle/>
        <a:p>
          <a:pPr rtl="0"/>
          <a:r>
            <a:rPr lang="en-US" sz="1200" dirty="0" smtClean="0"/>
            <a:t>Referring to Closed Deals to make new Deals</a:t>
          </a:r>
          <a:endParaRPr lang="en-US" sz="1200" dirty="0"/>
        </a:p>
      </dgm:t>
    </dgm:pt>
    <dgm:pt modelId="{A53C5512-4FD0-469A-9BCB-B8E01E117575}" type="parTrans" cxnId="{6C34BD1C-F65D-498E-88F8-52813290187A}">
      <dgm:prSet/>
      <dgm:spPr/>
      <dgm:t>
        <a:bodyPr/>
        <a:lstStyle/>
        <a:p>
          <a:endParaRPr lang="en-US"/>
        </a:p>
      </dgm:t>
    </dgm:pt>
    <dgm:pt modelId="{1C1EF952-4492-4851-ADE0-744AC99573D4}" type="sibTrans" cxnId="{6C34BD1C-F65D-498E-88F8-52813290187A}">
      <dgm:prSet/>
      <dgm:spPr/>
      <dgm:t>
        <a:bodyPr/>
        <a:lstStyle/>
        <a:p>
          <a:endParaRPr lang="en-US"/>
        </a:p>
      </dgm:t>
    </dgm:pt>
    <dgm:pt modelId="{6E0E970C-6E89-4A6F-8AD9-9A145CDF3E16}">
      <dgm:prSet custT="1"/>
      <dgm:spPr/>
      <dgm:t>
        <a:bodyPr/>
        <a:lstStyle/>
        <a:p>
          <a:pPr rtl="0"/>
          <a:r>
            <a:rPr lang="en-US" sz="1100" dirty="0" smtClean="0"/>
            <a:t>Clone and Customization of presentations given to customers</a:t>
          </a:r>
          <a:endParaRPr lang="en-US" sz="1100" dirty="0"/>
        </a:p>
      </dgm:t>
    </dgm:pt>
    <dgm:pt modelId="{0ABCE457-3D76-4392-97CC-8F325920AF0B}" type="parTrans" cxnId="{9D0E7599-714E-4FE8-AD11-E70BF60EE82C}">
      <dgm:prSet/>
      <dgm:spPr/>
      <dgm:t>
        <a:bodyPr/>
        <a:lstStyle/>
        <a:p>
          <a:endParaRPr lang="en-US"/>
        </a:p>
      </dgm:t>
    </dgm:pt>
    <dgm:pt modelId="{40C48B69-8DC9-4A90-A384-95CA8EA9BE8F}" type="sibTrans" cxnId="{9D0E7599-714E-4FE8-AD11-E70BF60EE82C}">
      <dgm:prSet/>
      <dgm:spPr/>
      <dgm:t>
        <a:bodyPr/>
        <a:lstStyle/>
        <a:p>
          <a:endParaRPr lang="en-US"/>
        </a:p>
      </dgm:t>
    </dgm:pt>
    <dgm:pt modelId="{92AAAD66-8D07-4601-9822-0BB044496643}" type="pres">
      <dgm:prSet presAssocID="{E490D1E7-65F8-4CD9-A6AA-502C9E0F0153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CD3CCD0-6CEC-4EE7-89FC-30C89D61DBE2}" type="pres">
      <dgm:prSet presAssocID="{96EE36CF-7B47-4528-A7F4-9C5FCB64E899}" presName="linNode" presStyleCnt="0"/>
      <dgm:spPr/>
    </dgm:pt>
    <dgm:pt modelId="{76E9D16B-E08E-4C7F-8447-4FFA16949A38}" type="pres">
      <dgm:prSet presAssocID="{96EE36CF-7B47-4528-A7F4-9C5FCB64E899}" presName="parent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D80CA4-C26B-40F1-8D46-15232A7B707C}" type="pres">
      <dgm:prSet presAssocID="{96EE36CF-7B47-4528-A7F4-9C5FCB64E899}" presName="childShp" presStyleLbl="b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B0BF44-08F8-4807-BAC6-9B28A0C95AF0}" type="pres">
      <dgm:prSet presAssocID="{DB6356C8-5F80-483F-B927-C5EBB300FC91}" presName="spacing" presStyleCnt="0"/>
      <dgm:spPr/>
    </dgm:pt>
    <dgm:pt modelId="{C9F1D93D-475B-4140-87A8-4F568FF2F1F3}" type="pres">
      <dgm:prSet presAssocID="{D3698BFA-2035-419B-8E5E-1D523FC488CD}" presName="linNode" presStyleCnt="0"/>
      <dgm:spPr/>
    </dgm:pt>
    <dgm:pt modelId="{21F9CBF5-562F-4B61-B05E-0778540BB6D2}" type="pres">
      <dgm:prSet presAssocID="{D3698BFA-2035-419B-8E5E-1D523FC488CD}" presName="parent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013F3F-FA25-4FB0-BA1E-82002CF1830A}" type="pres">
      <dgm:prSet presAssocID="{D3698BFA-2035-419B-8E5E-1D523FC488CD}" presName="childShp" presStyleLbl="b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1F0B71-EC9D-48B3-8727-BB453AAED09F}" type="pres">
      <dgm:prSet presAssocID="{6895EB3C-EBA8-487D-9825-36D17EAF896E}" presName="spacing" presStyleCnt="0"/>
      <dgm:spPr/>
    </dgm:pt>
    <dgm:pt modelId="{2542F83F-969B-4249-8DD3-8E44AF2469FB}" type="pres">
      <dgm:prSet presAssocID="{4EEFB2E2-1622-484F-984B-EA76E92BD5A9}" presName="linNode" presStyleCnt="0"/>
      <dgm:spPr/>
    </dgm:pt>
    <dgm:pt modelId="{835C85B0-0C75-4361-A796-897DDE1D90DC}" type="pres">
      <dgm:prSet presAssocID="{4EEFB2E2-1622-484F-984B-EA76E92BD5A9}" presName="parent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1ABB24-23E3-414C-A3AA-8B101D68C989}" type="pres">
      <dgm:prSet presAssocID="{4EEFB2E2-1622-484F-984B-EA76E92BD5A9}" presName="childShp" presStyleLbl="b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5A3D67-F9A2-48FA-8ED7-D5FB77C06A92}" type="pres">
      <dgm:prSet presAssocID="{10F78F9A-CB41-422C-8B16-AB398F48645C}" presName="spacing" presStyleCnt="0"/>
      <dgm:spPr/>
    </dgm:pt>
    <dgm:pt modelId="{9EACC640-795C-486F-804D-A6E143A1E885}" type="pres">
      <dgm:prSet presAssocID="{B8B1168E-4C44-493E-8BEA-0B5D4C22BD5B}" presName="linNode" presStyleCnt="0"/>
      <dgm:spPr/>
    </dgm:pt>
    <dgm:pt modelId="{42F0C907-7E79-46A8-A0E6-A5439BA53304}" type="pres">
      <dgm:prSet presAssocID="{B8B1168E-4C44-493E-8BEA-0B5D4C22BD5B}" presName="parent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9C74DA-BFCB-4C1B-BDFC-042D2412A102}" type="pres">
      <dgm:prSet presAssocID="{B8B1168E-4C44-493E-8BEA-0B5D4C22BD5B}" presName="childShp" presStyleLbl="b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3FFB2A-B8EB-4489-90F9-50581B129DDA}" type="pres">
      <dgm:prSet presAssocID="{3533C7CC-C087-45EE-8783-4A82328CDE6F}" presName="spacing" presStyleCnt="0"/>
      <dgm:spPr/>
    </dgm:pt>
    <dgm:pt modelId="{9DB25D63-36EF-4B19-B900-8DD6948EFCB6}" type="pres">
      <dgm:prSet presAssocID="{FC5E6EB4-BBB1-4A36-B4D5-40AAECEAB4D5}" presName="linNode" presStyleCnt="0"/>
      <dgm:spPr/>
    </dgm:pt>
    <dgm:pt modelId="{F3E64188-030D-4E18-9BC7-58BF980A7AE9}" type="pres">
      <dgm:prSet presAssocID="{FC5E6EB4-BBB1-4A36-B4D5-40AAECEAB4D5}" presName="parent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A92CC4-6813-438F-86F9-7ECEF67F7A0D}" type="pres">
      <dgm:prSet presAssocID="{FC5E6EB4-BBB1-4A36-B4D5-40AAECEAB4D5}" presName="childShp" presStyleLbl="b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C582A5-AFFA-40DE-973C-1C0E74089FF0}" type="presOf" srcId="{B13F0945-BAB6-4B85-BB43-50EE035325B8}" destId="{6A013F3F-FA25-4FB0-BA1E-82002CF1830A}" srcOrd="0" destOrd="0" presId="urn:microsoft.com/office/officeart/2005/8/layout/vList6"/>
    <dgm:cxn modelId="{1FC9E30F-5673-4704-83A1-E2739C0440DD}" srcId="{B8B1168E-4C44-493E-8BEA-0B5D4C22BD5B}" destId="{876A0146-6022-45AD-B291-0A5702B0BBF1}" srcOrd="0" destOrd="0" parTransId="{DB103A90-11D9-42D9-A808-E0BF1D8DAF3C}" sibTransId="{4E893D43-F682-4F19-9B95-2000A36C92FC}"/>
    <dgm:cxn modelId="{F72AB5A9-4A2B-47A8-B0B0-ABD99997E298}" srcId="{E490D1E7-65F8-4CD9-A6AA-502C9E0F0153}" destId="{B8B1168E-4C44-493E-8BEA-0B5D4C22BD5B}" srcOrd="3" destOrd="0" parTransId="{0DBE5B6F-DC39-4545-9951-94BE12338372}" sibTransId="{3533C7CC-C087-45EE-8783-4A82328CDE6F}"/>
    <dgm:cxn modelId="{B425AF51-EF27-48B4-91BC-11F2DD4698CA}" type="presOf" srcId="{B8B1168E-4C44-493E-8BEA-0B5D4C22BD5B}" destId="{42F0C907-7E79-46A8-A0E6-A5439BA53304}" srcOrd="0" destOrd="0" presId="urn:microsoft.com/office/officeart/2005/8/layout/vList6"/>
    <dgm:cxn modelId="{3BD0091A-F4AB-45A4-BC37-BB08FDBBEB8E}" type="presOf" srcId="{6E0E970C-6E89-4A6F-8AD9-9A145CDF3E16}" destId="{179C74DA-BFCB-4C1B-BDFC-042D2412A102}" srcOrd="0" destOrd="1" presId="urn:microsoft.com/office/officeart/2005/8/layout/vList6"/>
    <dgm:cxn modelId="{4D91F4A3-6CC4-4FFB-9EF4-45B80C90EA99}" srcId="{4EEFB2E2-1622-484F-984B-EA76E92BD5A9}" destId="{384ED441-E280-4734-8EC1-78EF0EC9146D}" srcOrd="0" destOrd="0" parTransId="{F4DF577E-44C1-4F90-8E21-4EAEEEF0CC36}" sibTransId="{1CC02A4B-92DB-410D-9EB6-8C780B808594}"/>
    <dgm:cxn modelId="{F7AB2C53-45E9-4ED0-9F40-8915E5DC368C}" type="presOf" srcId="{4EEFB2E2-1622-484F-984B-EA76E92BD5A9}" destId="{835C85B0-0C75-4361-A796-897DDE1D90DC}" srcOrd="0" destOrd="0" presId="urn:microsoft.com/office/officeart/2005/8/layout/vList6"/>
    <dgm:cxn modelId="{264B6E44-E313-46F3-9DFF-0C1544D822F0}" srcId="{E490D1E7-65F8-4CD9-A6AA-502C9E0F0153}" destId="{D3698BFA-2035-419B-8E5E-1D523FC488CD}" srcOrd="1" destOrd="0" parTransId="{D367A058-AB85-4E70-A861-2EA9D1E000FC}" sibTransId="{6895EB3C-EBA8-487D-9825-36D17EAF896E}"/>
    <dgm:cxn modelId="{C767CF77-DBC7-4006-947E-5A77C4C039CF}" srcId="{E490D1E7-65F8-4CD9-A6AA-502C9E0F0153}" destId="{4EEFB2E2-1622-484F-984B-EA76E92BD5A9}" srcOrd="2" destOrd="0" parTransId="{A2A6BAD0-54A7-4CE8-A82C-857BC4B5B945}" sibTransId="{10F78F9A-CB41-422C-8B16-AB398F48645C}"/>
    <dgm:cxn modelId="{59A43BFC-0234-49B4-A072-915C4AC04D28}" type="presOf" srcId="{E490D1E7-65F8-4CD9-A6AA-502C9E0F0153}" destId="{92AAAD66-8D07-4601-9822-0BB044496643}" srcOrd="0" destOrd="0" presId="urn:microsoft.com/office/officeart/2005/8/layout/vList6"/>
    <dgm:cxn modelId="{2DF89098-2D20-46CC-A8CD-DA153778D2A5}" srcId="{D3698BFA-2035-419B-8E5E-1D523FC488CD}" destId="{B13F0945-BAB6-4B85-BB43-50EE035325B8}" srcOrd="0" destOrd="0" parTransId="{5D69E128-8D48-4FCD-A8FF-1043E843B3C1}" sibTransId="{CBC3E132-DFB1-4679-89AB-C93B923E743E}"/>
    <dgm:cxn modelId="{7ED451DD-0393-4A32-84B3-FD2861F44678}" type="presOf" srcId="{D3698BFA-2035-419B-8E5E-1D523FC488CD}" destId="{21F9CBF5-562F-4B61-B05E-0778540BB6D2}" srcOrd="0" destOrd="0" presId="urn:microsoft.com/office/officeart/2005/8/layout/vList6"/>
    <dgm:cxn modelId="{D722F004-FD58-4122-83C4-25C1A2DF0377}" type="presOf" srcId="{6F728731-0CC5-4885-B92A-7DD6CD3BFC69}" destId="{6A013F3F-FA25-4FB0-BA1E-82002CF1830A}" srcOrd="0" destOrd="1" presId="urn:microsoft.com/office/officeart/2005/8/layout/vList6"/>
    <dgm:cxn modelId="{11DF746D-6148-4AA5-882E-3B1C972EF1DF}" type="presOf" srcId="{96EE36CF-7B47-4528-A7F4-9C5FCB64E899}" destId="{76E9D16B-E08E-4C7F-8447-4FFA16949A38}" srcOrd="0" destOrd="0" presId="urn:microsoft.com/office/officeart/2005/8/layout/vList6"/>
    <dgm:cxn modelId="{170A5562-10B0-4B7F-A665-A89B6B646794}" srcId="{E490D1E7-65F8-4CD9-A6AA-502C9E0F0153}" destId="{FC5E6EB4-BBB1-4A36-B4D5-40AAECEAB4D5}" srcOrd="4" destOrd="0" parTransId="{525E885C-0A08-48FB-9339-B08D949DD530}" sibTransId="{11395C15-851C-47A6-9C6E-9A100C4D64E7}"/>
    <dgm:cxn modelId="{3C0D3C71-9AA9-402C-938D-C2D923488718}" srcId="{E490D1E7-65F8-4CD9-A6AA-502C9E0F0153}" destId="{96EE36CF-7B47-4528-A7F4-9C5FCB64E899}" srcOrd="0" destOrd="0" parTransId="{569888F1-14E7-4242-BBDF-42A78920813A}" sibTransId="{DB6356C8-5F80-483F-B927-C5EBB300FC91}"/>
    <dgm:cxn modelId="{F949BACC-6531-428C-A17F-19F3B1A36AC7}" type="presOf" srcId="{876A0146-6022-45AD-B291-0A5702B0BBF1}" destId="{179C74DA-BFCB-4C1B-BDFC-042D2412A102}" srcOrd="0" destOrd="0" presId="urn:microsoft.com/office/officeart/2005/8/layout/vList6"/>
    <dgm:cxn modelId="{9B798F2C-188E-4C5D-81B6-50E7A63CFF32}" type="presOf" srcId="{A7D0821B-FBEA-4A48-B52D-FF78F8DBEA33}" destId="{65D80CA4-C26B-40F1-8D46-15232A7B707C}" srcOrd="0" destOrd="0" presId="urn:microsoft.com/office/officeart/2005/8/layout/vList6"/>
    <dgm:cxn modelId="{64B7AAC5-1332-4951-B776-4BB86C6ECE51}" type="presOf" srcId="{FC5E6EB4-BBB1-4A36-B4D5-40AAECEAB4D5}" destId="{F3E64188-030D-4E18-9BC7-58BF980A7AE9}" srcOrd="0" destOrd="0" presId="urn:microsoft.com/office/officeart/2005/8/layout/vList6"/>
    <dgm:cxn modelId="{B5CE82A0-76DE-435E-A9E6-2B3858D54104}" type="presOf" srcId="{384ED441-E280-4734-8EC1-78EF0EC9146D}" destId="{121ABB24-23E3-414C-A3AA-8B101D68C989}" srcOrd="0" destOrd="0" presId="urn:microsoft.com/office/officeart/2005/8/layout/vList6"/>
    <dgm:cxn modelId="{9D0E7599-714E-4FE8-AD11-E70BF60EE82C}" srcId="{B8B1168E-4C44-493E-8BEA-0B5D4C22BD5B}" destId="{6E0E970C-6E89-4A6F-8AD9-9A145CDF3E16}" srcOrd="1" destOrd="0" parTransId="{0ABCE457-3D76-4392-97CC-8F325920AF0B}" sibTransId="{40C48B69-8DC9-4A90-A384-95CA8EA9BE8F}"/>
    <dgm:cxn modelId="{359E748A-7647-4087-B4A9-B03173F895B3}" srcId="{96EE36CF-7B47-4528-A7F4-9C5FCB64E899}" destId="{A7D0821B-FBEA-4A48-B52D-FF78F8DBEA33}" srcOrd="0" destOrd="0" parTransId="{3E49C70E-3014-4161-AD45-FAB717395184}" sibTransId="{D7AC8E73-618E-4E16-A6D9-A930D0833A57}"/>
    <dgm:cxn modelId="{4570F8AA-760B-47BF-A7ED-3BA7354FE55C}" type="presOf" srcId="{8C2746B0-96F2-4E25-99E7-395C05A8D35C}" destId="{65D80CA4-C26B-40F1-8D46-15232A7B707C}" srcOrd="0" destOrd="1" presId="urn:microsoft.com/office/officeart/2005/8/layout/vList6"/>
    <dgm:cxn modelId="{C817F269-0E3C-4553-9C79-E4F1051A67F2}" type="presOf" srcId="{DD1B36FA-1120-464A-A75C-B339671A079D}" destId="{A4A92CC4-6813-438F-86F9-7ECEF67F7A0D}" srcOrd="0" destOrd="0" presId="urn:microsoft.com/office/officeart/2005/8/layout/vList6"/>
    <dgm:cxn modelId="{6C34BD1C-F65D-498E-88F8-52813290187A}" srcId="{D3698BFA-2035-419B-8E5E-1D523FC488CD}" destId="{6F728731-0CC5-4885-B92A-7DD6CD3BFC69}" srcOrd="1" destOrd="0" parTransId="{A53C5512-4FD0-469A-9BCB-B8E01E117575}" sibTransId="{1C1EF952-4492-4851-ADE0-744AC99573D4}"/>
    <dgm:cxn modelId="{9D0FAF33-9D30-45A1-8DAD-1068408446DA}" srcId="{96EE36CF-7B47-4528-A7F4-9C5FCB64E899}" destId="{8C2746B0-96F2-4E25-99E7-395C05A8D35C}" srcOrd="1" destOrd="0" parTransId="{E0C883E9-5AB2-4487-B2E1-C3C51794030D}" sibTransId="{0EF64985-98AB-47EB-8008-D67419C1A8C8}"/>
    <dgm:cxn modelId="{4E0215DD-DF6E-4150-BCC2-FC89BF451C97}" srcId="{FC5E6EB4-BBB1-4A36-B4D5-40AAECEAB4D5}" destId="{DD1B36FA-1120-464A-A75C-B339671A079D}" srcOrd="0" destOrd="0" parTransId="{A4629760-7AD5-482C-8117-C553F726D921}" sibTransId="{E6E1CD10-CBE9-4B76-85B6-595C64F7776D}"/>
    <dgm:cxn modelId="{3015E729-DFA0-4371-A927-DCB57BA32367}" type="presParOf" srcId="{92AAAD66-8D07-4601-9822-0BB044496643}" destId="{ECD3CCD0-6CEC-4EE7-89FC-30C89D61DBE2}" srcOrd="0" destOrd="0" presId="urn:microsoft.com/office/officeart/2005/8/layout/vList6"/>
    <dgm:cxn modelId="{5A78DFA8-43F7-47E1-908B-95A9721DEB30}" type="presParOf" srcId="{ECD3CCD0-6CEC-4EE7-89FC-30C89D61DBE2}" destId="{76E9D16B-E08E-4C7F-8447-4FFA16949A38}" srcOrd="0" destOrd="0" presId="urn:microsoft.com/office/officeart/2005/8/layout/vList6"/>
    <dgm:cxn modelId="{617FB17C-9D81-49E0-B0F1-DA43CCB5F12B}" type="presParOf" srcId="{ECD3CCD0-6CEC-4EE7-89FC-30C89D61DBE2}" destId="{65D80CA4-C26B-40F1-8D46-15232A7B707C}" srcOrd="1" destOrd="0" presId="urn:microsoft.com/office/officeart/2005/8/layout/vList6"/>
    <dgm:cxn modelId="{366C23CE-C061-4F65-8CC1-37C5FF01B094}" type="presParOf" srcId="{92AAAD66-8D07-4601-9822-0BB044496643}" destId="{00B0BF44-08F8-4807-BAC6-9B28A0C95AF0}" srcOrd="1" destOrd="0" presId="urn:microsoft.com/office/officeart/2005/8/layout/vList6"/>
    <dgm:cxn modelId="{D4151976-CAEF-4624-A0EC-6414912F15D4}" type="presParOf" srcId="{92AAAD66-8D07-4601-9822-0BB044496643}" destId="{C9F1D93D-475B-4140-87A8-4F568FF2F1F3}" srcOrd="2" destOrd="0" presId="urn:microsoft.com/office/officeart/2005/8/layout/vList6"/>
    <dgm:cxn modelId="{758AD348-5F5D-4FBD-8538-403EA5E47BA1}" type="presParOf" srcId="{C9F1D93D-475B-4140-87A8-4F568FF2F1F3}" destId="{21F9CBF5-562F-4B61-B05E-0778540BB6D2}" srcOrd="0" destOrd="0" presId="urn:microsoft.com/office/officeart/2005/8/layout/vList6"/>
    <dgm:cxn modelId="{9D3B5F15-1ECE-4D0F-B573-4C66BF8B90BE}" type="presParOf" srcId="{C9F1D93D-475B-4140-87A8-4F568FF2F1F3}" destId="{6A013F3F-FA25-4FB0-BA1E-82002CF1830A}" srcOrd="1" destOrd="0" presId="urn:microsoft.com/office/officeart/2005/8/layout/vList6"/>
    <dgm:cxn modelId="{01B933D2-5C78-4E74-B74F-E54608067645}" type="presParOf" srcId="{92AAAD66-8D07-4601-9822-0BB044496643}" destId="{491F0B71-EC9D-48B3-8727-BB453AAED09F}" srcOrd="3" destOrd="0" presId="urn:microsoft.com/office/officeart/2005/8/layout/vList6"/>
    <dgm:cxn modelId="{CC163A81-ADAC-47F8-A3EB-57BCA3DF9A7B}" type="presParOf" srcId="{92AAAD66-8D07-4601-9822-0BB044496643}" destId="{2542F83F-969B-4249-8DD3-8E44AF2469FB}" srcOrd="4" destOrd="0" presId="urn:microsoft.com/office/officeart/2005/8/layout/vList6"/>
    <dgm:cxn modelId="{A6B967E9-FC6F-4EF6-9AA3-0B5C96395FB1}" type="presParOf" srcId="{2542F83F-969B-4249-8DD3-8E44AF2469FB}" destId="{835C85B0-0C75-4361-A796-897DDE1D90DC}" srcOrd="0" destOrd="0" presId="urn:microsoft.com/office/officeart/2005/8/layout/vList6"/>
    <dgm:cxn modelId="{E0A5B5D1-6F44-4B50-A5ED-A3C1EEBA45C5}" type="presParOf" srcId="{2542F83F-969B-4249-8DD3-8E44AF2469FB}" destId="{121ABB24-23E3-414C-A3AA-8B101D68C989}" srcOrd="1" destOrd="0" presId="urn:microsoft.com/office/officeart/2005/8/layout/vList6"/>
    <dgm:cxn modelId="{7099516E-5987-4E2E-8FC1-93FD33A520D6}" type="presParOf" srcId="{92AAAD66-8D07-4601-9822-0BB044496643}" destId="{335A3D67-F9A2-48FA-8ED7-D5FB77C06A92}" srcOrd="5" destOrd="0" presId="urn:microsoft.com/office/officeart/2005/8/layout/vList6"/>
    <dgm:cxn modelId="{4503F6D1-8B25-4801-926E-1EA2CC300726}" type="presParOf" srcId="{92AAAD66-8D07-4601-9822-0BB044496643}" destId="{9EACC640-795C-486F-804D-A6E143A1E885}" srcOrd="6" destOrd="0" presId="urn:microsoft.com/office/officeart/2005/8/layout/vList6"/>
    <dgm:cxn modelId="{B96C972D-56CD-4EDC-9635-294C7E92D20A}" type="presParOf" srcId="{9EACC640-795C-486F-804D-A6E143A1E885}" destId="{42F0C907-7E79-46A8-A0E6-A5439BA53304}" srcOrd="0" destOrd="0" presId="urn:microsoft.com/office/officeart/2005/8/layout/vList6"/>
    <dgm:cxn modelId="{1609D15F-C6C9-4461-BFCD-B36CB3795A09}" type="presParOf" srcId="{9EACC640-795C-486F-804D-A6E143A1E885}" destId="{179C74DA-BFCB-4C1B-BDFC-042D2412A102}" srcOrd="1" destOrd="0" presId="urn:microsoft.com/office/officeart/2005/8/layout/vList6"/>
    <dgm:cxn modelId="{F96614D5-9E22-412E-92C7-0BA415FF0143}" type="presParOf" srcId="{92AAAD66-8D07-4601-9822-0BB044496643}" destId="{723FFB2A-B8EB-4489-90F9-50581B129DDA}" srcOrd="7" destOrd="0" presId="urn:microsoft.com/office/officeart/2005/8/layout/vList6"/>
    <dgm:cxn modelId="{1B2CA0FF-BDC0-4402-8BA1-1940BF6DB5B2}" type="presParOf" srcId="{92AAAD66-8D07-4601-9822-0BB044496643}" destId="{9DB25D63-36EF-4B19-B900-8DD6948EFCB6}" srcOrd="8" destOrd="0" presId="urn:microsoft.com/office/officeart/2005/8/layout/vList6"/>
    <dgm:cxn modelId="{5A1DE8C2-7627-4C71-88CD-C793834F68EA}" type="presParOf" srcId="{9DB25D63-36EF-4B19-B900-8DD6948EFCB6}" destId="{F3E64188-030D-4E18-9BC7-58BF980A7AE9}" srcOrd="0" destOrd="0" presId="urn:microsoft.com/office/officeart/2005/8/layout/vList6"/>
    <dgm:cxn modelId="{85152FB5-C496-49DB-A14A-2538FCB29637}" type="presParOf" srcId="{9DB25D63-36EF-4B19-B900-8DD6948EFCB6}" destId="{A4A92CC4-6813-438F-86F9-7ECEF67F7A0D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5D80CA4-C26B-40F1-8D46-15232A7B707C}">
      <dsp:nvSpPr>
        <dsp:cNvPr id="0" name=""/>
        <dsp:cNvSpPr/>
      </dsp:nvSpPr>
      <dsp:spPr>
        <a:xfrm>
          <a:off x="2636794" y="1473"/>
          <a:ext cx="3955191" cy="79779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Trade Management</a:t>
          </a:r>
          <a:endParaRPr lang="en-US" sz="1200" kern="1200" dirty="0"/>
        </a:p>
      </dsp:txBody>
      <dsp:txXfrm>
        <a:off x="2636794" y="1473"/>
        <a:ext cx="3955191" cy="797791"/>
      </dsp:txXfrm>
    </dsp:sp>
    <dsp:sp modelId="{76E9D16B-E08E-4C7F-8447-4FFA16949A38}">
      <dsp:nvSpPr>
        <dsp:cNvPr id="0" name=""/>
        <dsp:cNvSpPr/>
      </dsp:nvSpPr>
      <dsp:spPr>
        <a:xfrm>
          <a:off x="0" y="1473"/>
          <a:ext cx="2636794" cy="7977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Oracle Channel Management</a:t>
          </a:r>
          <a:endParaRPr lang="en-US" sz="2200" kern="1200" dirty="0"/>
        </a:p>
      </dsp:txBody>
      <dsp:txXfrm>
        <a:off x="0" y="1473"/>
        <a:ext cx="2636794" cy="797791"/>
      </dsp:txXfrm>
    </dsp:sp>
    <dsp:sp modelId="{6A013F3F-FA25-4FB0-BA1E-82002CF1830A}">
      <dsp:nvSpPr>
        <dsp:cNvPr id="0" name=""/>
        <dsp:cNvSpPr/>
      </dsp:nvSpPr>
      <dsp:spPr>
        <a:xfrm>
          <a:off x="2636794" y="879044"/>
          <a:ext cx="3955191" cy="79779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Campaign management</a:t>
          </a:r>
          <a:endParaRPr lang="en-US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Marketing Control</a:t>
          </a:r>
          <a:endParaRPr lang="en-US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Marketing Analysis</a:t>
          </a:r>
          <a:endParaRPr lang="en-US" sz="1200" kern="1200" dirty="0"/>
        </a:p>
      </dsp:txBody>
      <dsp:txXfrm>
        <a:off x="2636794" y="879044"/>
        <a:ext cx="3955191" cy="797791"/>
      </dsp:txXfrm>
    </dsp:sp>
    <dsp:sp modelId="{21F9CBF5-562F-4B61-B05E-0778540BB6D2}">
      <dsp:nvSpPr>
        <dsp:cNvPr id="0" name=""/>
        <dsp:cNvSpPr/>
      </dsp:nvSpPr>
      <dsp:spPr>
        <a:xfrm>
          <a:off x="0" y="879044"/>
          <a:ext cx="2636794" cy="7977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Oracle Marketing</a:t>
          </a:r>
          <a:endParaRPr lang="en-US" sz="2200" kern="1200" dirty="0"/>
        </a:p>
      </dsp:txBody>
      <dsp:txXfrm>
        <a:off x="0" y="879044"/>
        <a:ext cx="2636794" cy="797791"/>
      </dsp:txXfrm>
    </dsp:sp>
    <dsp:sp modelId="{121ABB24-23E3-414C-A3AA-8B101D68C989}">
      <dsp:nvSpPr>
        <dsp:cNvPr id="0" name=""/>
        <dsp:cNvSpPr/>
      </dsp:nvSpPr>
      <dsp:spPr>
        <a:xfrm>
          <a:off x="2636794" y="1756615"/>
          <a:ext cx="3955191" cy="79779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Contracts and price management</a:t>
          </a:r>
          <a:endParaRPr lang="en-US" sz="1200" kern="1200" dirty="0"/>
        </a:p>
      </dsp:txBody>
      <dsp:txXfrm>
        <a:off x="2636794" y="1756615"/>
        <a:ext cx="3955191" cy="797791"/>
      </dsp:txXfrm>
    </dsp:sp>
    <dsp:sp modelId="{835C85B0-0C75-4361-A796-897DDE1D90DC}">
      <dsp:nvSpPr>
        <dsp:cNvPr id="0" name=""/>
        <dsp:cNvSpPr/>
      </dsp:nvSpPr>
      <dsp:spPr>
        <a:xfrm>
          <a:off x="0" y="1756615"/>
          <a:ext cx="2636794" cy="7977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Oracle Order Management</a:t>
          </a:r>
          <a:endParaRPr lang="en-US" sz="2200" kern="1200" dirty="0"/>
        </a:p>
      </dsp:txBody>
      <dsp:txXfrm>
        <a:off x="0" y="1756615"/>
        <a:ext cx="2636794" cy="797791"/>
      </dsp:txXfrm>
    </dsp:sp>
    <dsp:sp modelId="{179C74DA-BFCB-4C1B-BDFC-042D2412A102}">
      <dsp:nvSpPr>
        <dsp:cNvPr id="0" name=""/>
        <dsp:cNvSpPr/>
      </dsp:nvSpPr>
      <dsp:spPr>
        <a:xfrm>
          <a:off x="2636794" y="2634186"/>
          <a:ext cx="3955191" cy="79779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Information about goods</a:t>
          </a:r>
          <a:endParaRPr lang="en-US" sz="1200" kern="1200" dirty="0"/>
        </a:p>
      </dsp:txBody>
      <dsp:txXfrm>
        <a:off x="2636794" y="2634186"/>
        <a:ext cx="3955191" cy="797791"/>
      </dsp:txXfrm>
    </dsp:sp>
    <dsp:sp modelId="{42F0C907-7E79-46A8-A0E6-A5439BA53304}">
      <dsp:nvSpPr>
        <dsp:cNvPr id="0" name=""/>
        <dsp:cNvSpPr/>
      </dsp:nvSpPr>
      <dsp:spPr>
        <a:xfrm>
          <a:off x="0" y="2634186"/>
          <a:ext cx="2636794" cy="7977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Oracle Sales</a:t>
          </a:r>
          <a:endParaRPr lang="en-US" sz="2200" kern="1200" dirty="0"/>
        </a:p>
      </dsp:txBody>
      <dsp:txXfrm>
        <a:off x="0" y="2634186"/>
        <a:ext cx="2636794" cy="797791"/>
      </dsp:txXfrm>
    </dsp:sp>
    <dsp:sp modelId="{A4A92CC4-6813-438F-86F9-7ECEF67F7A0D}">
      <dsp:nvSpPr>
        <dsp:cNvPr id="0" name=""/>
        <dsp:cNvSpPr/>
      </dsp:nvSpPr>
      <dsp:spPr>
        <a:xfrm>
          <a:off x="2636794" y="3511756"/>
          <a:ext cx="3955191" cy="79779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Repairs &amp; Returns Management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Service Contracts Management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Equipment and Installed Base Management</a:t>
          </a:r>
          <a:endParaRPr lang="en-US" sz="1200" kern="1200" dirty="0"/>
        </a:p>
      </dsp:txBody>
      <dsp:txXfrm>
        <a:off x="2636794" y="3511756"/>
        <a:ext cx="3955191" cy="797791"/>
      </dsp:txXfrm>
    </dsp:sp>
    <dsp:sp modelId="{F3E64188-030D-4E18-9BC7-58BF980A7AE9}">
      <dsp:nvSpPr>
        <dsp:cNvPr id="0" name=""/>
        <dsp:cNvSpPr/>
      </dsp:nvSpPr>
      <dsp:spPr>
        <a:xfrm>
          <a:off x="0" y="3511756"/>
          <a:ext cx="2636794" cy="7977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Oracle Service</a:t>
          </a:r>
          <a:endParaRPr lang="en-US" sz="2200" kern="1200" dirty="0"/>
        </a:p>
      </dsp:txBody>
      <dsp:txXfrm>
        <a:off x="0" y="3511756"/>
        <a:ext cx="2636794" cy="797791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740F325-8E0D-48D6-B3E2-9378CC323D7A}">
      <dsp:nvSpPr>
        <dsp:cNvPr id="0" name=""/>
        <dsp:cNvSpPr/>
      </dsp:nvSpPr>
      <dsp:spPr>
        <a:xfrm>
          <a:off x="1876" y="316482"/>
          <a:ext cx="2008398" cy="7719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Marketing</a:t>
          </a:r>
          <a:endParaRPr lang="en-US" sz="3000" kern="1200" dirty="0"/>
        </a:p>
      </dsp:txBody>
      <dsp:txXfrm>
        <a:off x="1876" y="316482"/>
        <a:ext cx="2008398" cy="771993"/>
      </dsp:txXfrm>
    </dsp:sp>
    <dsp:sp modelId="{E9FFFEA0-7FD8-42B4-8FB2-9F1F30047D91}">
      <dsp:nvSpPr>
        <dsp:cNvPr id="0" name=""/>
        <dsp:cNvSpPr/>
      </dsp:nvSpPr>
      <dsp:spPr>
        <a:xfrm rot="5400000">
          <a:off x="962142" y="1132409"/>
          <a:ext cx="87867" cy="8786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4E5CF9-8FAD-4A1D-81DE-6D99FFB28489}">
      <dsp:nvSpPr>
        <dsp:cNvPr id="0" name=""/>
        <dsp:cNvSpPr/>
      </dsp:nvSpPr>
      <dsp:spPr>
        <a:xfrm>
          <a:off x="1876" y="1264210"/>
          <a:ext cx="2008398" cy="65353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Campaign Management</a:t>
          </a:r>
          <a:endParaRPr lang="en-US" sz="1500" kern="1200" dirty="0"/>
        </a:p>
      </dsp:txBody>
      <dsp:txXfrm>
        <a:off x="1876" y="1264210"/>
        <a:ext cx="2008398" cy="653537"/>
      </dsp:txXfrm>
    </dsp:sp>
    <dsp:sp modelId="{2DEFCE3C-E99E-4ACA-A5CE-CDAB66CA8452}">
      <dsp:nvSpPr>
        <dsp:cNvPr id="0" name=""/>
        <dsp:cNvSpPr/>
      </dsp:nvSpPr>
      <dsp:spPr>
        <a:xfrm rot="5400000">
          <a:off x="962142" y="1961681"/>
          <a:ext cx="87867" cy="8786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E5F71-09CB-4589-85DF-3D4EAC1BDC4C}">
      <dsp:nvSpPr>
        <dsp:cNvPr id="0" name=""/>
        <dsp:cNvSpPr/>
      </dsp:nvSpPr>
      <dsp:spPr>
        <a:xfrm>
          <a:off x="1876" y="2093482"/>
          <a:ext cx="2008398" cy="94671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Trade Promotion Management </a:t>
          </a:r>
          <a:endParaRPr lang="en-US" sz="1500" kern="1200" dirty="0"/>
        </a:p>
      </dsp:txBody>
      <dsp:txXfrm>
        <a:off x="1876" y="2093482"/>
        <a:ext cx="2008398" cy="946718"/>
      </dsp:txXfrm>
    </dsp:sp>
    <dsp:sp modelId="{58310965-B70F-4195-9721-BD076F67641F}">
      <dsp:nvSpPr>
        <dsp:cNvPr id="0" name=""/>
        <dsp:cNvSpPr/>
      </dsp:nvSpPr>
      <dsp:spPr>
        <a:xfrm rot="5400000">
          <a:off x="962142" y="3084135"/>
          <a:ext cx="87867" cy="8786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68830A-A502-4BC5-BE18-F4FBE8455041}">
      <dsp:nvSpPr>
        <dsp:cNvPr id="0" name=""/>
        <dsp:cNvSpPr/>
      </dsp:nvSpPr>
      <dsp:spPr>
        <a:xfrm>
          <a:off x="1876" y="3215936"/>
          <a:ext cx="2008398" cy="81098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Segmentation </a:t>
          </a:r>
          <a:endParaRPr lang="en-US" sz="1500" kern="1200" dirty="0"/>
        </a:p>
      </dsp:txBody>
      <dsp:txXfrm>
        <a:off x="1876" y="3215936"/>
        <a:ext cx="2008398" cy="810981"/>
      </dsp:txXfrm>
    </dsp:sp>
    <dsp:sp modelId="{861E6AB0-B891-4EB1-BEB0-AE108997C916}">
      <dsp:nvSpPr>
        <dsp:cNvPr id="0" name=""/>
        <dsp:cNvSpPr/>
      </dsp:nvSpPr>
      <dsp:spPr>
        <a:xfrm>
          <a:off x="2291450" y="316482"/>
          <a:ext cx="2008398" cy="7719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Sales </a:t>
          </a:r>
          <a:endParaRPr lang="en-US" sz="3000" kern="1200" dirty="0"/>
        </a:p>
      </dsp:txBody>
      <dsp:txXfrm>
        <a:off x="2291450" y="316482"/>
        <a:ext cx="2008398" cy="771993"/>
      </dsp:txXfrm>
    </dsp:sp>
    <dsp:sp modelId="{0C5AE346-7219-4E69-B3E2-ED83CD1EDDAF}">
      <dsp:nvSpPr>
        <dsp:cNvPr id="0" name=""/>
        <dsp:cNvSpPr/>
      </dsp:nvSpPr>
      <dsp:spPr>
        <a:xfrm rot="5400000">
          <a:off x="3251716" y="1132409"/>
          <a:ext cx="87867" cy="8786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0B1C07-27FA-4812-95CF-0B69B27AB0D4}">
      <dsp:nvSpPr>
        <dsp:cNvPr id="0" name=""/>
        <dsp:cNvSpPr/>
      </dsp:nvSpPr>
      <dsp:spPr>
        <a:xfrm>
          <a:off x="2291450" y="1264210"/>
          <a:ext cx="2008398" cy="73468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Order Management</a:t>
          </a:r>
          <a:endParaRPr lang="en-US" sz="1500" kern="1200" dirty="0"/>
        </a:p>
      </dsp:txBody>
      <dsp:txXfrm>
        <a:off x="2291450" y="1264210"/>
        <a:ext cx="2008398" cy="734687"/>
      </dsp:txXfrm>
    </dsp:sp>
    <dsp:sp modelId="{4A987E78-7895-4B67-8CC1-582895EA81EC}">
      <dsp:nvSpPr>
        <dsp:cNvPr id="0" name=""/>
        <dsp:cNvSpPr/>
      </dsp:nvSpPr>
      <dsp:spPr>
        <a:xfrm rot="5400000">
          <a:off x="3251716" y="2042831"/>
          <a:ext cx="87867" cy="8786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D39BB7-3DE6-4435-9E37-AFFC5493BA43}">
      <dsp:nvSpPr>
        <dsp:cNvPr id="0" name=""/>
        <dsp:cNvSpPr/>
      </dsp:nvSpPr>
      <dsp:spPr>
        <a:xfrm>
          <a:off x="2291450" y="2174632"/>
          <a:ext cx="2008398" cy="59124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Billing</a:t>
          </a:r>
          <a:endParaRPr lang="en-US" sz="1500" kern="1200" dirty="0"/>
        </a:p>
      </dsp:txBody>
      <dsp:txXfrm>
        <a:off x="2291450" y="2174632"/>
        <a:ext cx="2008398" cy="591242"/>
      </dsp:txXfrm>
    </dsp:sp>
    <dsp:sp modelId="{018D9BA0-EFCC-4F74-AB35-72AB0A2969E1}">
      <dsp:nvSpPr>
        <dsp:cNvPr id="0" name=""/>
        <dsp:cNvSpPr/>
      </dsp:nvSpPr>
      <dsp:spPr>
        <a:xfrm>
          <a:off x="4581024" y="316482"/>
          <a:ext cx="2008398" cy="7018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Services</a:t>
          </a:r>
          <a:endParaRPr lang="en-US" sz="3000" kern="1200" dirty="0"/>
        </a:p>
      </dsp:txBody>
      <dsp:txXfrm>
        <a:off x="4581024" y="316482"/>
        <a:ext cx="2008398" cy="701809"/>
      </dsp:txXfrm>
    </dsp:sp>
    <dsp:sp modelId="{C2EB355A-A935-4203-BCEA-4F0BA7B747EC}">
      <dsp:nvSpPr>
        <dsp:cNvPr id="0" name=""/>
        <dsp:cNvSpPr/>
      </dsp:nvSpPr>
      <dsp:spPr>
        <a:xfrm rot="5400000">
          <a:off x="5541290" y="1062225"/>
          <a:ext cx="87867" cy="8786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256404-146E-492D-846C-FC0E97F18B5F}">
      <dsp:nvSpPr>
        <dsp:cNvPr id="0" name=""/>
        <dsp:cNvSpPr/>
      </dsp:nvSpPr>
      <dsp:spPr>
        <a:xfrm>
          <a:off x="4581024" y="1194026"/>
          <a:ext cx="2008398" cy="50209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Service Order Management</a:t>
          </a:r>
          <a:endParaRPr lang="en-US" sz="1500" kern="1200" dirty="0"/>
        </a:p>
      </dsp:txBody>
      <dsp:txXfrm>
        <a:off x="4581024" y="1194026"/>
        <a:ext cx="2008398" cy="502099"/>
      </dsp:txXfrm>
    </dsp:sp>
    <dsp:sp modelId="{5F0C3BB3-3CDA-481A-8EE7-20E8CD6C5C56}">
      <dsp:nvSpPr>
        <dsp:cNvPr id="0" name=""/>
        <dsp:cNvSpPr/>
      </dsp:nvSpPr>
      <dsp:spPr>
        <a:xfrm rot="5400000">
          <a:off x="5541290" y="1740060"/>
          <a:ext cx="87867" cy="8786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DF6C43-A50D-46EB-885E-C25BA4EFA055}">
      <dsp:nvSpPr>
        <dsp:cNvPr id="0" name=""/>
        <dsp:cNvSpPr/>
      </dsp:nvSpPr>
      <dsp:spPr>
        <a:xfrm>
          <a:off x="4581024" y="1871861"/>
          <a:ext cx="2008398" cy="50209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Repairs &amp; Returns Management</a:t>
          </a:r>
          <a:endParaRPr lang="en-US" sz="1500" kern="1200"/>
        </a:p>
      </dsp:txBody>
      <dsp:txXfrm>
        <a:off x="4581024" y="1871861"/>
        <a:ext cx="2008398" cy="502099"/>
      </dsp:txXfrm>
    </dsp:sp>
    <dsp:sp modelId="{D5174566-9FE6-44D6-85B8-0C74FE9A8845}">
      <dsp:nvSpPr>
        <dsp:cNvPr id="0" name=""/>
        <dsp:cNvSpPr/>
      </dsp:nvSpPr>
      <dsp:spPr>
        <a:xfrm rot="5400000">
          <a:off x="5541290" y="2417894"/>
          <a:ext cx="87867" cy="8786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23AACD-0678-4FC7-BBC2-04F04D9C8B8F}">
      <dsp:nvSpPr>
        <dsp:cNvPr id="0" name=""/>
        <dsp:cNvSpPr/>
      </dsp:nvSpPr>
      <dsp:spPr>
        <a:xfrm>
          <a:off x="4581024" y="2549695"/>
          <a:ext cx="2008398" cy="50209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Service Contracts Management</a:t>
          </a:r>
          <a:endParaRPr lang="en-US" sz="1500" kern="1200" dirty="0"/>
        </a:p>
      </dsp:txBody>
      <dsp:txXfrm>
        <a:off x="4581024" y="2549695"/>
        <a:ext cx="2008398" cy="502099"/>
      </dsp:txXfrm>
    </dsp:sp>
    <dsp:sp modelId="{502641FF-5838-44B4-B04B-71E1AA719460}">
      <dsp:nvSpPr>
        <dsp:cNvPr id="0" name=""/>
        <dsp:cNvSpPr/>
      </dsp:nvSpPr>
      <dsp:spPr>
        <a:xfrm rot="5400000">
          <a:off x="5541290" y="3095728"/>
          <a:ext cx="87867" cy="8786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86ACA3-17AB-4A18-8821-310295BBE7E1}">
      <dsp:nvSpPr>
        <dsp:cNvPr id="0" name=""/>
        <dsp:cNvSpPr/>
      </dsp:nvSpPr>
      <dsp:spPr>
        <a:xfrm>
          <a:off x="4581024" y="3227530"/>
          <a:ext cx="2008398" cy="78494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Equipment and Installed Base Management</a:t>
          </a:r>
          <a:endParaRPr lang="en-US" sz="1500" kern="1200" dirty="0"/>
        </a:p>
      </dsp:txBody>
      <dsp:txXfrm>
        <a:off x="4581024" y="3227530"/>
        <a:ext cx="2008398" cy="784947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5D80CA4-C26B-40F1-8D46-15232A7B707C}">
      <dsp:nvSpPr>
        <dsp:cNvPr id="0" name=""/>
        <dsp:cNvSpPr/>
      </dsp:nvSpPr>
      <dsp:spPr>
        <a:xfrm>
          <a:off x="2636794" y="1473"/>
          <a:ext cx="3955191" cy="79779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Tracking Budget</a:t>
          </a:r>
          <a:endParaRPr lang="en-US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Campaign Calculations</a:t>
          </a:r>
          <a:endParaRPr lang="en-US" sz="1200" kern="1200" dirty="0"/>
        </a:p>
      </dsp:txBody>
      <dsp:txXfrm>
        <a:off x="2636794" y="1473"/>
        <a:ext cx="3955191" cy="797791"/>
      </dsp:txXfrm>
    </dsp:sp>
    <dsp:sp modelId="{76E9D16B-E08E-4C7F-8447-4FFA16949A38}">
      <dsp:nvSpPr>
        <dsp:cNvPr id="0" name=""/>
        <dsp:cNvSpPr/>
      </dsp:nvSpPr>
      <dsp:spPr>
        <a:xfrm>
          <a:off x="0" y="1473"/>
          <a:ext cx="2636794" cy="7977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Marketing</a:t>
          </a:r>
          <a:endParaRPr lang="en-US" sz="2200" kern="1200" dirty="0"/>
        </a:p>
      </dsp:txBody>
      <dsp:txXfrm>
        <a:off x="0" y="1473"/>
        <a:ext cx="2636794" cy="797791"/>
      </dsp:txXfrm>
    </dsp:sp>
    <dsp:sp modelId="{6A013F3F-FA25-4FB0-BA1E-82002CF1830A}">
      <dsp:nvSpPr>
        <dsp:cNvPr id="0" name=""/>
        <dsp:cNvSpPr/>
      </dsp:nvSpPr>
      <dsp:spPr>
        <a:xfrm>
          <a:off x="2636794" y="879044"/>
          <a:ext cx="3955191" cy="79779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Real Time Integration with third party tools</a:t>
          </a:r>
          <a:endParaRPr lang="en-US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Referring to Closed Deals to make new Deals</a:t>
          </a:r>
          <a:endParaRPr lang="en-US" sz="1200" kern="1200" dirty="0"/>
        </a:p>
      </dsp:txBody>
      <dsp:txXfrm>
        <a:off x="2636794" y="879044"/>
        <a:ext cx="3955191" cy="797791"/>
      </dsp:txXfrm>
    </dsp:sp>
    <dsp:sp modelId="{21F9CBF5-562F-4B61-B05E-0778540BB6D2}">
      <dsp:nvSpPr>
        <dsp:cNvPr id="0" name=""/>
        <dsp:cNvSpPr/>
      </dsp:nvSpPr>
      <dsp:spPr>
        <a:xfrm>
          <a:off x="0" y="879044"/>
          <a:ext cx="2636794" cy="7977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Sales</a:t>
          </a:r>
          <a:endParaRPr lang="en-US" sz="2200" kern="1200" dirty="0"/>
        </a:p>
      </dsp:txBody>
      <dsp:txXfrm>
        <a:off x="0" y="879044"/>
        <a:ext cx="2636794" cy="797791"/>
      </dsp:txXfrm>
    </dsp:sp>
    <dsp:sp modelId="{121ABB24-23E3-414C-A3AA-8B101D68C989}">
      <dsp:nvSpPr>
        <dsp:cNvPr id="0" name=""/>
        <dsp:cNvSpPr/>
      </dsp:nvSpPr>
      <dsp:spPr>
        <a:xfrm>
          <a:off x="2636794" y="1756615"/>
          <a:ext cx="3955191" cy="79779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Current Contract Opportunities </a:t>
          </a:r>
          <a:endParaRPr lang="en-US" sz="1200" kern="1200" dirty="0"/>
        </a:p>
      </dsp:txBody>
      <dsp:txXfrm>
        <a:off x="2636794" y="1756615"/>
        <a:ext cx="3955191" cy="797791"/>
      </dsp:txXfrm>
    </dsp:sp>
    <dsp:sp modelId="{835C85B0-0C75-4361-A796-897DDE1D90DC}">
      <dsp:nvSpPr>
        <dsp:cNvPr id="0" name=""/>
        <dsp:cNvSpPr/>
      </dsp:nvSpPr>
      <dsp:spPr>
        <a:xfrm>
          <a:off x="0" y="1756615"/>
          <a:ext cx="2636794" cy="7977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Contracts</a:t>
          </a:r>
          <a:endParaRPr lang="en-US" sz="2200" kern="1200" dirty="0"/>
        </a:p>
      </dsp:txBody>
      <dsp:txXfrm>
        <a:off x="0" y="1756615"/>
        <a:ext cx="2636794" cy="797791"/>
      </dsp:txXfrm>
    </dsp:sp>
    <dsp:sp modelId="{179C74DA-BFCB-4C1B-BDFC-042D2412A102}">
      <dsp:nvSpPr>
        <dsp:cNvPr id="0" name=""/>
        <dsp:cNvSpPr/>
      </dsp:nvSpPr>
      <dsp:spPr>
        <a:xfrm>
          <a:off x="2636794" y="2634186"/>
          <a:ext cx="3955191" cy="79779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Integrated content library for maintaining the Transaction History and price Details</a:t>
          </a:r>
          <a:endParaRPr lang="en-US" sz="11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Clone and Customization of presentations given to customers</a:t>
          </a:r>
          <a:endParaRPr lang="en-US" sz="1100" kern="1200" dirty="0"/>
        </a:p>
      </dsp:txBody>
      <dsp:txXfrm>
        <a:off x="2636794" y="2634186"/>
        <a:ext cx="3955191" cy="797791"/>
      </dsp:txXfrm>
    </dsp:sp>
    <dsp:sp modelId="{42F0C907-7E79-46A8-A0E6-A5439BA53304}">
      <dsp:nvSpPr>
        <dsp:cNvPr id="0" name=""/>
        <dsp:cNvSpPr/>
      </dsp:nvSpPr>
      <dsp:spPr>
        <a:xfrm>
          <a:off x="0" y="2634186"/>
          <a:ext cx="2636794" cy="7977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Document Management</a:t>
          </a:r>
          <a:endParaRPr lang="en-US" sz="2200" kern="1200" dirty="0"/>
        </a:p>
      </dsp:txBody>
      <dsp:txXfrm>
        <a:off x="0" y="2634186"/>
        <a:ext cx="2636794" cy="797791"/>
      </dsp:txXfrm>
    </dsp:sp>
    <dsp:sp modelId="{A4A92CC4-6813-438F-86F9-7ECEF67F7A0D}">
      <dsp:nvSpPr>
        <dsp:cNvPr id="0" name=""/>
        <dsp:cNvSpPr/>
      </dsp:nvSpPr>
      <dsp:spPr>
        <a:xfrm>
          <a:off x="2636794" y="3511756"/>
          <a:ext cx="3955191" cy="79779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Maintenance of Service History with the customers</a:t>
          </a:r>
          <a:endParaRPr lang="en-US" sz="1200" kern="1200" dirty="0"/>
        </a:p>
      </dsp:txBody>
      <dsp:txXfrm>
        <a:off x="2636794" y="3511756"/>
        <a:ext cx="3955191" cy="797791"/>
      </dsp:txXfrm>
    </dsp:sp>
    <dsp:sp modelId="{F3E64188-030D-4E18-9BC7-58BF980A7AE9}">
      <dsp:nvSpPr>
        <dsp:cNvPr id="0" name=""/>
        <dsp:cNvSpPr/>
      </dsp:nvSpPr>
      <dsp:spPr>
        <a:xfrm>
          <a:off x="0" y="3511756"/>
          <a:ext cx="2636794" cy="7977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Service</a:t>
          </a:r>
          <a:endParaRPr lang="en-US" sz="2200" kern="1200" dirty="0"/>
        </a:p>
      </dsp:txBody>
      <dsp:txXfrm>
        <a:off x="0" y="3511756"/>
        <a:ext cx="2636794" cy="7977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98DE8F-AB12-4DD1-BCAB-4B1EC4509759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2C048-D27B-4EE0-96D1-B1E9A21C2E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59935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html/A95194_01/ofs_conc_man.htm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Enterprise resource planning (ERP) is a cross-functional enterprise system driven by an integrated suite of software modules that supports the basic internal business processes of a company.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gives a company an integrated real time view of its core business processes such as production, order processing, and inventory management, tied together by ERP applications software and a common database maintained by a database management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2C048-D27B-4EE0-96D1-B1E9A21C2EF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648574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 combination of features and functionalities taken from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Oracle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EBS,</a:t>
            </a:r>
            <a:r>
              <a:rPr lang="en-US" sz="1200" b="0" i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JD Edwards, PeopleSoft and Siebel product lines.</a:t>
            </a:r>
            <a:endParaRPr lang="en-US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2C048-D27B-4EE0-96D1-B1E9A21C2EF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 relationship management (CRM) is a model for managing a company’s interactions with current and future customers. It involves using technology to organize, automate, and synchronize sales, marketing, customer service, and technical support.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2C048-D27B-4EE0-96D1-B1E9A21C2EF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64857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Marketing : Marketing module helps the marketing department with customer acquisition. This includes one or more of the following activities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Campaign management – This includes different campaigns like e-mail, phone and other forms of customer engagement programs.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Trade Promotion Management -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Segmentation – Segmentation is the process of segregating your customers/leads/opportunities into different segments. This is used to effectively use the available time and resources on a targeted marketing plan.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 : Sales involves the OTC Cycle ( Order to Cash ) cycle excluding the logistics part. So this effectively includes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 Management – This includes order management, contracts management, quotation management and other sales related activities.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Billing – This includes the billing of the orders created. Billing can either be done in ECC or in CRM. SAP CRM is specifically suited for Service related Billing.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 : Service Module involves most activities that are involved in SAP ECC’s SM &amp; PM Modules. They include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 Order Management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Repairs &amp; Returns Management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 Contracts Management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Equipment and Installed Base Management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2C048-D27B-4EE0-96D1-B1E9A21C2EF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2C048-D27B-4EE0-96D1-B1E9A21C2EF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72571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third party integration .</a:t>
            </a:r>
          </a:p>
          <a:p>
            <a:r>
              <a:rPr lang="en-US" dirty="0" smtClean="0"/>
              <a:t>Call center management like directly trying to call a customer</a:t>
            </a:r>
            <a:r>
              <a:rPr lang="en-US" baseline="0" dirty="0" smtClean="0"/>
              <a:t> over phone.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2C048-D27B-4EE0-96D1-B1E9A21C2EF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Supply chain management (SCM) is the management of the flow of goods. It includes the movement and storage of raw materials, Manufacturing</a:t>
            </a:r>
            <a:r>
              <a:rPr lang="en-US" baseline="0" dirty="0" smtClean="0"/>
              <a:t> the goods</a:t>
            </a:r>
            <a:r>
              <a:rPr lang="en-US" dirty="0" smtClean="0"/>
              <a:t>, and transporting</a:t>
            </a:r>
            <a:r>
              <a:rPr lang="en-US" baseline="0" dirty="0" smtClean="0"/>
              <a:t> the </a:t>
            </a:r>
            <a:r>
              <a:rPr lang="en-US" dirty="0" smtClean="0"/>
              <a:t>finished goods from point of origin to point of consumption.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2C048-D27B-4EE0-96D1-B1E9A21C2EF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2C048-D27B-4EE0-96D1-B1E9A21C2EF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http://help.sap.com/hana/SAP_HANA_Developer_Guide_en.pdf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2C048-D27B-4EE0-96D1-B1E9A21C2EF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1801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http://docs.oracle.com/html/A95194_01/ofs_conc_man.htm</a:t>
            </a:r>
            <a:endParaRPr lang="en-US" dirty="0" smtClean="0"/>
          </a:p>
          <a:p>
            <a:r>
              <a:rPr lang="en-US" dirty="0" smtClean="0"/>
              <a:t>Oracle 12c Database supports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oltp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Olap</a:t>
            </a:r>
            <a:r>
              <a:rPr lang="en-US" baseline="0" dirty="0" smtClean="0"/>
              <a:t>. Row and Column based.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2C048-D27B-4EE0-96D1-B1E9A21C2EF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F1E25-102F-4684-8979-0F527ABE2421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063BB2BF-0211-40FA-89F3-3225AD629D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4256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F1E25-102F-4684-8979-0F527ABE2421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63BB2BF-0211-40FA-89F3-3225AD629D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7872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F1E25-102F-4684-8979-0F527ABE2421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63BB2BF-0211-40FA-89F3-3225AD629D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976938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F1E25-102F-4684-8979-0F527ABE2421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63BB2BF-0211-40FA-89F3-3225AD629D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9745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F1E25-102F-4684-8979-0F527ABE2421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63BB2BF-0211-40FA-89F3-3225AD629D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864175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F1E25-102F-4684-8979-0F527ABE2421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63BB2BF-0211-40FA-89F3-3225AD629D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4104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F1E25-102F-4684-8979-0F527ABE2421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B2BF-0211-40FA-89F3-3225AD629D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11551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F1E25-102F-4684-8979-0F527ABE2421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B2BF-0211-40FA-89F3-3225AD629D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09882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F1E25-102F-4684-8979-0F527ABE2421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B2BF-0211-40FA-89F3-3225AD629D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90140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F1E25-102F-4684-8979-0F527ABE2421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63BB2BF-0211-40FA-89F3-3225AD629D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90573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F1E25-102F-4684-8979-0F527ABE2421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063BB2BF-0211-40FA-89F3-3225AD629D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14415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F1E25-102F-4684-8979-0F527ABE2421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063BB2BF-0211-40FA-89F3-3225AD629D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83568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F1E25-102F-4684-8979-0F527ABE2421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B2BF-0211-40FA-89F3-3225AD629D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5542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F1E25-102F-4684-8979-0F527ABE2421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B2BF-0211-40FA-89F3-3225AD629D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06027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F1E25-102F-4684-8979-0F527ABE2421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B2BF-0211-40FA-89F3-3225AD629D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48589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F1E25-102F-4684-8979-0F527ABE2421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63BB2BF-0211-40FA-89F3-3225AD629D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27939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F1E25-102F-4684-8979-0F527ABE2421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63BB2BF-0211-40FA-89F3-3225AD629D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8112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oracle.com/cd/B53825_08/current/acrobat/121asnug.pdf" TargetMode="External"/><Relationship Id="rId3" Type="http://schemas.openxmlformats.org/officeDocument/2006/relationships/hyperlink" Target="http://www.sap.com/customer-testimonials/customers-a-z/index.epx" TargetMode="External"/><Relationship Id="rId7" Type="http://schemas.openxmlformats.org/officeDocument/2006/relationships/hyperlink" Target="http://docs.oracle.com/cd/A99488_01/acrobat/115ontug.pdf" TargetMode="External"/><Relationship Id="rId2" Type="http://schemas.openxmlformats.org/officeDocument/2006/relationships/hyperlink" Target="http://www.oracle.com/search/customer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oracle.com/cd/B15436_01/current/acrobat/ams115ug.pdf" TargetMode="External"/><Relationship Id="rId5" Type="http://schemas.openxmlformats.org/officeDocument/2006/relationships/hyperlink" Target="http://docs.oracle.com/cd/B53825_08/current/acrobat/121ozfug.pdf" TargetMode="External"/><Relationship Id="rId10" Type="http://schemas.openxmlformats.org/officeDocument/2006/relationships/hyperlink" Target="http://www.salesforce.com/products/" TargetMode="External"/><Relationship Id="rId4" Type="http://schemas.openxmlformats.org/officeDocument/2006/relationships/hyperlink" Target="http://www.saphana.com/community/about-hana/features" TargetMode="External"/><Relationship Id="rId9" Type="http://schemas.openxmlformats.org/officeDocument/2006/relationships/hyperlink" Target="http://docs.oracle.com/cd/A60725_05/pdf/csug.pdf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685800" y="269398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smtClean="0"/>
              <a:t>Analysis of Functional Modules in </a:t>
            </a:r>
            <a:r>
              <a:rPr lang="en-US" sz="5400" b="1" dirty="0" err="1" smtClean="0"/>
              <a:t>SAP&amp;Oracle</a:t>
            </a:r>
            <a:r>
              <a:rPr lang="en-US" sz="5400" b="1" dirty="0" smtClean="0"/>
              <a:t> Apps </a:t>
            </a:r>
            <a:endParaRPr lang="en-GB" sz="5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29200" y="5029200"/>
            <a:ext cx="3886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Rishi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Reddy</a:t>
            </a:r>
          </a:p>
          <a:p>
            <a:pPr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Pradeep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Thomas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Department of Computer Science</a:t>
            </a:r>
          </a:p>
          <a:p>
            <a:pPr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Dr. C. C. Chan</a:t>
            </a:r>
          </a:p>
        </p:txBody>
      </p:sp>
    </p:spTree>
    <p:extLst>
      <p:ext uri="{BB962C8B-B14F-4D97-AF65-F5344CB8AC3E}">
        <p14:creationId xmlns="" xmlns:p14="http://schemas.microsoft.com/office/powerpoint/2010/main" val="42352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Procure To Pay </a:t>
            </a:r>
            <a:endParaRPr lang="en-US" b="1" dirty="0"/>
          </a:p>
        </p:txBody>
      </p:sp>
      <p:pic>
        <p:nvPicPr>
          <p:cNvPr id="19459" name="Picture 3" descr="C:\Users\rishireddy\Desktop\procure_to_pay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057400"/>
            <a:ext cx="7848600" cy="3352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Order To Cash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905000"/>
            <a:ext cx="7772400" cy="411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Difference in SCM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 can customize the entire application in Oracle where as in SAP only some part can be customized.</a:t>
            </a:r>
          </a:p>
          <a:p>
            <a:r>
              <a:rPr lang="en-US" sz="2400" dirty="0" smtClean="0"/>
              <a:t>Implementation cost is really high in SAP.</a:t>
            </a:r>
          </a:p>
          <a:p>
            <a:r>
              <a:rPr lang="en-US" sz="2400" dirty="0" smtClean="0"/>
              <a:t>SAP takes more time of implement.</a:t>
            </a:r>
          </a:p>
          <a:p>
            <a:r>
              <a:rPr lang="en-US" sz="2400" dirty="0" smtClean="0"/>
              <a:t>Depends on the company to either go for SAP or Oracle.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SAP HANA  Database Architecture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D:\SAP HANA\HANA-AR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6257" y="1524000"/>
            <a:ext cx="7411485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1931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6589199" cy="1280890"/>
          </a:xfrm>
        </p:spPr>
        <p:txBody>
          <a:bodyPr/>
          <a:lstStyle/>
          <a:p>
            <a:r>
              <a:rPr lang="en-US" b="1" dirty="0" smtClean="0"/>
              <a:t>Oracle EBS Architecture</a:t>
            </a:r>
            <a:endParaRPr lang="en-US" b="1" dirty="0"/>
          </a:p>
        </p:txBody>
      </p:sp>
      <p:pic>
        <p:nvPicPr>
          <p:cNvPr id="1026" name="Picture 2" descr="C:\Users\rishireddy\Desktop\conc_man_architecture.gif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371600"/>
            <a:ext cx="7467600" cy="510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Oracle Application latest products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Fusion Applications</a:t>
            </a:r>
          </a:p>
          <a:p>
            <a:r>
              <a:rPr lang="en-US" sz="2400" dirty="0" smtClean="0"/>
              <a:t>Oracle Enterprise Business Suite R12</a:t>
            </a:r>
          </a:p>
          <a:p>
            <a:r>
              <a:rPr lang="en-US" sz="2400" dirty="0" smtClean="0"/>
              <a:t>Oracle 12C Database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7171" name="Picture 3" descr="C:\Users\rishireddy\Desktop\downloa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3581400"/>
            <a:ext cx="2667000" cy="1000125"/>
          </a:xfrm>
          <a:prstGeom prst="rect">
            <a:avLst/>
          </a:prstGeom>
          <a:noFill/>
        </p:spPr>
      </p:pic>
      <p:pic>
        <p:nvPicPr>
          <p:cNvPr id="7172" name="Picture 4" descr="C:\Users\rishireddy\Desktop\OracleEB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3581400"/>
            <a:ext cx="1905000" cy="1103376"/>
          </a:xfrm>
          <a:prstGeom prst="rect">
            <a:avLst/>
          </a:prstGeom>
          <a:noFill/>
        </p:spPr>
      </p:pic>
      <p:pic>
        <p:nvPicPr>
          <p:cNvPr id="7173" name="Picture 5" descr="C:\Users\rishireddy\Desktop\Oracle-Database-12c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05200" y="5257800"/>
            <a:ext cx="2667000" cy="1314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SAP Software latest products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SAP HANA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2743200"/>
            <a:ext cx="3606511" cy="377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04800"/>
            <a:ext cx="6589199" cy="1280890"/>
          </a:xfrm>
        </p:spPr>
        <p:txBody>
          <a:bodyPr/>
          <a:lstStyle/>
          <a:p>
            <a:r>
              <a:rPr lang="en-US" b="1" dirty="0" smtClean="0"/>
              <a:t>Customers Using SAP(CRM)</a:t>
            </a:r>
            <a:endParaRPr lang="en-US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593539566"/>
              </p:ext>
            </p:extLst>
          </p:nvPr>
        </p:nvGraphicFramePr>
        <p:xfrm>
          <a:off x="1828800" y="1371600"/>
          <a:ext cx="63246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2300"/>
                <a:gridCol w="3162300"/>
              </a:tblGrid>
              <a:tr h="213359">
                <a:tc>
                  <a:txBody>
                    <a:bodyPr/>
                    <a:lstStyle/>
                    <a:p>
                      <a:r>
                        <a:rPr lang="en-US" dirty="0" smtClean="0"/>
                        <a:t>Name of the Customer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r>
                        <a:rPr lang="en-US" baseline="0" dirty="0" smtClean="0"/>
                        <a:t> of Industry</a:t>
                      </a:r>
                      <a:endParaRPr lang="en-US" dirty="0"/>
                    </a:p>
                  </a:txBody>
                  <a:tcPr/>
                </a:tc>
              </a:tr>
              <a:tr h="27549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Yaswaka</a:t>
                      </a:r>
                      <a:r>
                        <a:rPr lang="en-US" dirty="0" smtClean="0"/>
                        <a:t> International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Automation</a:t>
                      </a:r>
                      <a:endParaRPr lang="en-US" dirty="0"/>
                    </a:p>
                  </a:txBody>
                  <a:tcPr/>
                </a:tc>
              </a:tr>
              <a:tr h="275492">
                <a:tc>
                  <a:txBody>
                    <a:bodyPr/>
                    <a:lstStyle/>
                    <a:p>
                      <a:r>
                        <a:rPr lang="en-US" dirty="0" smtClean="0"/>
                        <a:t>McAfee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Software</a:t>
                      </a:r>
                      <a:r>
                        <a:rPr lang="en-US" baseline="0" dirty="0" smtClean="0"/>
                        <a:t> Security </a:t>
                      </a:r>
                      <a:endParaRPr lang="en-US" dirty="0"/>
                    </a:p>
                  </a:txBody>
                  <a:tcPr/>
                </a:tc>
              </a:tr>
              <a:tr h="275492">
                <a:tc>
                  <a:txBody>
                    <a:bodyPr/>
                    <a:lstStyle/>
                    <a:p>
                      <a:r>
                        <a:rPr lang="en-US" dirty="0" smtClean="0"/>
                        <a:t>Pacific Coast Feather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Home</a:t>
                      </a:r>
                      <a:r>
                        <a:rPr lang="en-US" baseline="0" dirty="0" smtClean="0"/>
                        <a:t> Textile</a:t>
                      </a:r>
                      <a:endParaRPr lang="en-US" dirty="0"/>
                    </a:p>
                  </a:txBody>
                  <a:tcPr/>
                </a:tc>
              </a:tr>
              <a:tr h="275492">
                <a:tc>
                  <a:txBody>
                    <a:bodyPr/>
                    <a:lstStyle/>
                    <a:p>
                      <a:r>
                        <a:rPr lang="en-US" dirty="0" smtClean="0"/>
                        <a:t>Premier foods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Food Manufacturing</a:t>
                      </a:r>
                      <a:endParaRPr lang="en-US" dirty="0"/>
                    </a:p>
                  </a:txBody>
                  <a:tcPr/>
                </a:tc>
              </a:tr>
              <a:tr h="275492">
                <a:tc>
                  <a:txBody>
                    <a:bodyPr/>
                    <a:lstStyle/>
                    <a:p>
                      <a:r>
                        <a:rPr lang="en-US" dirty="0" smtClean="0"/>
                        <a:t>PepsiCo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Beverages</a:t>
                      </a:r>
                      <a:endParaRPr lang="en-US" dirty="0"/>
                    </a:p>
                  </a:txBody>
                  <a:tcPr/>
                </a:tc>
              </a:tr>
              <a:tr h="275492">
                <a:tc>
                  <a:txBody>
                    <a:bodyPr/>
                    <a:lstStyle/>
                    <a:p>
                      <a:r>
                        <a:rPr lang="en-US" dirty="0" smtClean="0"/>
                        <a:t>Bloomberg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Financial</a:t>
                      </a:r>
                      <a:r>
                        <a:rPr lang="en-US" baseline="0" dirty="0" smtClean="0"/>
                        <a:t> software</a:t>
                      </a:r>
                      <a:endParaRPr lang="en-US" dirty="0"/>
                    </a:p>
                  </a:txBody>
                  <a:tcPr/>
                </a:tc>
              </a:tr>
              <a:tr h="275492">
                <a:tc>
                  <a:txBody>
                    <a:bodyPr/>
                    <a:lstStyle/>
                    <a:p>
                      <a:r>
                        <a:rPr lang="en-US" dirty="0" smtClean="0"/>
                        <a:t>Bentley Systems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Software Company</a:t>
                      </a:r>
                      <a:endParaRPr lang="en-US" dirty="0"/>
                    </a:p>
                  </a:txBody>
                  <a:tcPr/>
                </a:tc>
              </a:tr>
              <a:tr h="275492">
                <a:tc>
                  <a:txBody>
                    <a:bodyPr/>
                    <a:lstStyle/>
                    <a:p>
                      <a:r>
                        <a:rPr lang="en-US" dirty="0" smtClean="0"/>
                        <a:t>Lenovo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Electronics</a:t>
                      </a:r>
                      <a:endParaRPr lang="en-US" dirty="0"/>
                    </a:p>
                  </a:txBody>
                  <a:tcPr/>
                </a:tc>
              </a:tr>
              <a:tr h="275492">
                <a:tc>
                  <a:txBody>
                    <a:bodyPr/>
                    <a:lstStyle/>
                    <a:p>
                      <a:r>
                        <a:rPr lang="en-US" dirty="0" smtClean="0"/>
                        <a:t>T systems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r>
                        <a:rPr lang="en-US" baseline="0" dirty="0" smtClean="0"/>
                        <a:t> &amp; Consulting</a:t>
                      </a:r>
                      <a:endParaRPr lang="en-US" dirty="0"/>
                    </a:p>
                  </a:txBody>
                  <a:tcPr/>
                </a:tc>
              </a:tr>
              <a:tr h="27549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Swissfox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Telecommunications</a:t>
                      </a:r>
                      <a:endParaRPr lang="en-US" dirty="0"/>
                    </a:p>
                  </a:txBody>
                  <a:tcPr/>
                </a:tc>
              </a:tr>
              <a:tr h="275492">
                <a:tc>
                  <a:txBody>
                    <a:bodyPr/>
                    <a:lstStyle/>
                    <a:p>
                      <a:r>
                        <a:rPr lang="en-US" dirty="0" smtClean="0"/>
                        <a:t>Pioneer</a:t>
                      </a:r>
                      <a:r>
                        <a:rPr lang="en-US" baseline="0" dirty="0" smtClean="0"/>
                        <a:t> Foods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Food Manufacturing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Asian Paints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Chemicals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46759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589199" cy="1280890"/>
          </a:xfrm>
        </p:spPr>
        <p:txBody>
          <a:bodyPr/>
          <a:lstStyle/>
          <a:p>
            <a:r>
              <a:rPr lang="en-US" b="1" dirty="0" smtClean="0"/>
              <a:t>Customers Using SAP(SCM)</a:t>
            </a:r>
            <a:endParaRPr lang="en-US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424485799"/>
              </p:ext>
            </p:extLst>
          </p:nvPr>
        </p:nvGraphicFramePr>
        <p:xfrm>
          <a:off x="1828800" y="1371600"/>
          <a:ext cx="63246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2300"/>
                <a:gridCol w="3162300"/>
              </a:tblGrid>
              <a:tr h="213359">
                <a:tc>
                  <a:txBody>
                    <a:bodyPr/>
                    <a:lstStyle/>
                    <a:p>
                      <a:r>
                        <a:rPr lang="en-US" dirty="0" smtClean="0"/>
                        <a:t>Name of the Customer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r>
                        <a:rPr lang="en-US" baseline="0" dirty="0" smtClean="0"/>
                        <a:t> of Industry</a:t>
                      </a:r>
                      <a:endParaRPr lang="en-US" dirty="0"/>
                    </a:p>
                  </a:txBody>
                  <a:tcPr/>
                </a:tc>
              </a:tr>
              <a:tr h="275492">
                <a:tc>
                  <a:txBody>
                    <a:bodyPr/>
                    <a:lstStyle/>
                    <a:p>
                      <a:r>
                        <a:rPr lang="en-US" dirty="0" smtClean="0"/>
                        <a:t>Linfox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Logistics</a:t>
                      </a:r>
                      <a:endParaRPr lang="en-US" dirty="0"/>
                    </a:p>
                  </a:txBody>
                  <a:tcPr/>
                </a:tc>
              </a:tr>
              <a:tr h="27549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DeLaval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Dairy</a:t>
                      </a:r>
                      <a:r>
                        <a:rPr lang="en-US" baseline="0" dirty="0" smtClean="0"/>
                        <a:t> and Farming</a:t>
                      </a:r>
                      <a:endParaRPr lang="en-US" dirty="0"/>
                    </a:p>
                  </a:txBody>
                  <a:tcPr/>
                </a:tc>
              </a:tr>
              <a:tr h="275492">
                <a:tc>
                  <a:txBody>
                    <a:bodyPr/>
                    <a:lstStyle/>
                    <a:p>
                      <a:r>
                        <a:rPr lang="en-US" dirty="0" smtClean="0"/>
                        <a:t>DuPont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Chemicals</a:t>
                      </a:r>
                      <a:endParaRPr lang="en-US" dirty="0"/>
                    </a:p>
                  </a:txBody>
                  <a:tcPr/>
                </a:tc>
              </a:tr>
              <a:tr h="27549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Radico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Khaitan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Distillery</a:t>
                      </a:r>
                      <a:endParaRPr lang="en-US" dirty="0"/>
                    </a:p>
                  </a:txBody>
                  <a:tcPr/>
                </a:tc>
              </a:tr>
              <a:tr h="275492">
                <a:tc>
                  <a:txBody>
                    <a:bodyPr/>
                    <a:lstStyle/>
                    <a:p>
                      <a:r>
                        <a:rPr lang="en-US" dirty="0" smtClean="0"/>
                        <a:t>Sauer </a:t>
                      </a:r>
                      <a:r>
                        <a:rPr lang="en-US" dirty="0" err="1" smtClean="0"/>
                        <a:t>Danfoss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Hydraulics</a:t>
                      </a:r>
                      <a:endParaRPr lang="en-US" dirty="0"/>
                    </a:p>
                  </a:txBody>
                  <a:tcPr/>
                </a:tc>
              </a:tr>
              <a:tr h="275492">
                <a:tc>
                  <a:txBody>
                    <a:bodyPr/>
                    <a:lstStyle/>
                    <a:p>
                      <a:r>
                        <a:rPr lang="en-US" dirty="0" smtClean="0"/>
                        <a:t>Bharat</a:t>
                      </a:r>
                      <a:r>
                        <a:rPr lang="en-US" baseline="0" dirty="0" smtClean="0"/>
                        <a:t> Earth Movers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Heavy Equipment</a:t>
                      </a:r>
                      <a:endParaRPr lang="en-US" dirty="0"/>
                    </a:p>
                  </a:txBody>
                  <a:tcPr/>
                </a:tc>
              </a:tr>
              <a:tr h="275492">
                <a:tc>
                  <a:txBody>
                    <a:bodyPr/>
                    <a:lstStyle/>
                    <a:p>
                      <a:r>
                        <a:rPr lang="en-US" dirty="0" smtClean="0"/>
                        <a:t>Coca-Cola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Beverages</a:t>
                      </a:r>
                      <a:endParaRPr lang="en-US" dirty="0"/>
                    </a:p>
                  </a:txBody>
                  <a:tcPr/>
                </a:tc>
              </a:tr>
              <a:tr h="27549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Groupe</a:t>
                      </a:r>
                      <a:r>
                        <a:rPr lang="en-US" dirty="0" smtClean="0"/>
                        <a:t> Hamelin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Consumer</a:t>
                      </a:r>
                      <a:r>
                        <a:rPr lang="en-US" baseline="0" dirty="0" smtClean="0"/>
                        <a:t> Goods</a:t>
                      </a:r>
                      <a:endParaRPr lang="en-US" dirty="0"/>
                    </a:p>
                  </a:txBody>
                  <a:tcPr/>
                </a:tc>
              </a:tr>
              <a:tr h="27549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Schukat</a:t>
                      </a:r>
                      <a:r>
                        <a:rPr lang="en-US" dirty="0" smtClean="0"/>
                        <a:t> electronic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Electronics</a:t>
                      </a:r>
                      <a:endParaRPr lang="en-US" dirty="0"/>
                    </a:p>
                  </a:txBody>
                  <a:tcPr/>
                </a:tc>
              </a:tr>
              <a:tr h="275492">
                <a:tc>
                  <a:txBody>
                    <a:bodyPr/>
                    <a:lstStyle/>
                    <a:p>
                      <a:r>
                        <a:rPr lang="en-US" dirty="0" smtClean="0"/>
                        <a:t>Lexmark International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Software</a:t>
                      </a:r>
                      <a:endParaRPr lang="en-US" dirty="0"/>
                    </a:p>
                  </a:txBody>
                  <a:tcPr/>
                </a:tc>
              </a:tr>
              <a:tr h="275492">
                <a:tc>
                  <a:txBody>
                    <a:bodyPr/>
                    <a:lstStyle/>
                    <a:p>
                      <a:r>
                        <a:rPr lang="en-US" dirty="0" smtClean="0"/>
                        <a:t>Novus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Nutrition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Indigo Books &amp; Music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Book seller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8657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0"/>
            <a:ext cx="6858000" cy="1280890"/>
          </a:xfrm>
        </p:spPr>
        <p:txBody>
          <a:bodyPr/>
          <a:lstStyle/>
          <a:p>
            <a:r>
              <a:rPr lang="en-US" b="1" dirty="0" smtClean="0"/>
              <a:t>Customers Using Oracle Applications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219200" y="1219200"/>
          <a:ext cx="7696200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8100"/>
                <a:gridCol w="3848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 of the Customer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 of industry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Taconic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Rats</a:t>
                      </a:r>
                      <a:r>
                        <a:rPr lang="en-US" baseline="0" dirty="0" smtClean="0"/>
                        <a:t> Supplier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Tanishq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Diamond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Saudi Cement Company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Rochester Institute of Technology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College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LG Electronics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Electronics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McDonald's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Fast food Center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Hologic</a:t>
                      </a:r>
                      <a:r>
                        <a:rPr lang="en-US" dirty="0" smtClean="0"/>
                        <a:t>, Inc.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Medical devices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Emerson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Electric Company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Abu Dhabi Media Company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Media</a:t>
                      </a:r>
                      <a:r>
                        <a:rPr lang="en-US" baseline="0" dirty="0" smtClean="0"/>
                        <a:t> Company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Datacard</a:t>
                      </a:r>
                      <a:r>
                        <a:rPr lang="en-US" dirty="0" smtClean="0"/>
                        <a:t> Group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Identification Card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Korean 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airline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IDBI Federal Life Insurance Company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Insurance Company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As per Forbes 2013 ERP Market share, SAP is having more market share when compared to Oracle Apps but SAP might not be the best solution for most of the cases.</a:t>
            </a:r>
          </a:p>
          <a:p>
            <a:r>
              <a:rPr lang="en-US" dirty="0" smtClean="0"/>
              <a:t>In this context we would like to compare SAP with Oracle Apps and analyze the pros and cons of these two.</a:t>
            </a:r>
          </a:p>
          <a:p>
            <a:r>
              <a:rPr lang="en-US" dirty="0" smtClean="0"/>
              <a:t>We would like to consider few variables like Modular implementation, Software Upgrades and Customer satisfaction.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52072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6589199" cy="1280890"/>
          </a:xfrm>
        </p:spPr>
        <p:txBody>
          <a:bodyPr/>
          <a:lstStyle/>
          <a:p>
            <a:r>
              <a:rPr lang="en-US" b="1" dirty="0" smtClean="0"/>
              <a:t>Customers Using </a:t>
            </a:r>
            <a:r>
              <a:rPr lang="en-US" b="1" dirty="0" err="1" smtClean="0"/>
              <a:t>Salesforce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905000" y="885033"/>
          <a:ext cx="6705600" cy="5586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3950"/>
                <a:gridCol w="3411650"/>
              </a:tblGrid>
              <a:tr h="414198">
                <a:tc>
                  <a:txBody>
                    <a:bodyPr/>
                    <a:lstStyle/>
                    <a:p>
                      <a:r>
                        <a:rPr lang="en-US" dirty="0" smtClean="0"/>
                        <a:t>Name of the Customer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mtClean="0">
                          <a:latin typeface="+mn-lt"/>
                        </a:rPr>
                        <a:t>Type of Industry</a:t>
                      </a:r>
                      <a:endParaRPr lang="en-US" dirty="0">
                        <a:latin typeface="+mn-lt"/>
                      </a:endParaRPr>
                    </a:p>
                  </a:txBody>
                  <a:tcPr anchor="b"/>
                </a:tc>
              </a:tr>
              <a:tr h="355083">
                <a:tc>
                  <a:txBody>
                    <a:bodyPr/>
                    <a:lstStyle/>
                    <a:p>
                      <a:pPr algn="l"/>
                      <a:r>
                        <a:rPr lang="en-US" smtClean="0">
                          <a:latin typeface="+mn-lt"/>
                        </a:rPr>
                        <a:t>Activision</a:t>
                      </a:r>
                      <a:endParaRPr lang="en-US" dirty="0"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mtClean="0">
                          <a:latin typeface="+mn-lt"/>
                        </a:rPr>
                        <a:t>Game development</a:t>
                      </a:r>
                      <a:endParaRPr lang="en-US" dirty="0">
                        <a:latin typeface="+mn-lt"/>
                      </a:endParaRPr>
                    </a:p>
                  </a:txBody>
                  <a:tcPr anchor="b"/>
                </a:tc>
              </a:tr>
              <a:tr h="438642">
                <a:tc>
                  <a:txBody>
                    <a:bodyPr/>
                    <a:lstStyle/>
                    <a:p>
                      <a:pPr algn="l"/>
                      <a:r>
                        <a:rPr lang="en-US" smtClean="0">
                          <a:latin typeface="+mn-lt"/>
                        </a:rPr>
                        <a:t>Burberry</a:t>
                      </a:r>
                      <a:endParaRPr lang="en-US" dirty="0"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mtClean="0">
                          <a:latin typeface="+mn-lt"/>
                        </a:rPr>
                        <a:t>Fashion house</a:t>
                      </a:r>
                      <a:endParaRPr lang="en-US">
                        <a:latin typeface="+mn-lt"/>
                      </a:endParaRPr>
                    </a:p>
                  </a:txBody>
                  <a:tcPr anchor="b"/>
                </a:tc>
              </a:tr>
              <a:tr h="414198">
                <a:tc>
                  <a:txBody>
                    <a:bodyPr/>
                    <a:lstStyle/>
                    <a:p>
                      <a:r>
                        <a:rPr lang="en-US" smtClean="0">
                          <a:latin typeface="+mn-lt"/>
                        </a:rPr>
                        <a:t>Canon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+mn-lt"/>
                        </a:rPr>
                        <a:t>Imaging Products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414198">
                <a:tc>
                  <a:txBody>
                    <a:bodyPr/>
                    <a:lstStyle/>
                    <a:p>
                      <a:r>
                        <a:rPr lang="en-US" smtClean="0"/>
                        <a:t>Dunkin  Brands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Fast</a:t>
                      </a:r>
                      <a:r>
                        <a:rPr lang="en-US" baseline="0" smtClean="0"/>
                        <a:t> food restaurant</a:t>
                      </a:r>
                      <a:endParaRPr lang="en-US" dirty="0"/>
                    </a:p>
                  </a:txBody>
                  <a:tcPr/>
                </a:tc>
              </a:tr>
              <a:tr h="414198">
                <a:tc>
                  <a:txBody>
                    <a:bodyPr/>
                    <a:lstStyle/>
                    <a:p>
                      <a:r>
                        <a:rPr lang="en-US" smtClean="0"/>
                        <a:t>Electronic Arts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Game development</a:t>
                      </a:r>
                      <a:endParaRPr lang="en-US" dirty="0"/>
                    </a:p>
                  </a:txBody>
                  <a:tcPr/>
                </a:tc>
              </a:tr>
              <a:tr h="414198">
                <a:tc>
                  <a:txBody>
                    <a:bodyPr/>
                    <a:lstStyle/>
                    <a:p>
                      <a:r>
                        <a:rPr lang="en-US" smtClean="0"/>
                        <a:t>The Hershey’s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Chocolate </a:t>
                      </a:r>
                      <a:endParaRPr lang="en-US" dirty="0"/>
                    </a:p>
                  </a:txBody>
                  <a:tcPr/>
                </a:tc>
              </a:tr>
              <a:tr h="621395">
                <a:tc>
                  <a:txBody>
                    <a:bodyPr/>
                    <a:lstStyle/>
                    <a:p>
                      <a:r>
                        <a:rPr lang="en-US" smtClean="0"/>
                        <a:t>Thomson Reuters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Media and information based</a:t>
                      </a:r>
                      <a:endParaRPr lang="en-US" dirty="0"/>
                    </a:p>
                  </a:txBody>
                  <a:tcPr/>
                </a:tc>
              </a:tr>
              <a:tr h="414198">
                <a:tc>
                  <a:txBody>
                    <a:bodyPr/>
                    <a:lstStyle/>
                    <a:p>
                      <a:r>
                        <a:rPr lang="en-US" smtClean="0"/>
                        <a:t>Vodafone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Mobile </a:t>
                      </a:r>
                      <a:endParaRPr lang="en-US" dirty="0"/>
                    </a:p>
                  </a:txBody>
                  <a:tcPr/>
                </a:tc>
              </a:tr>
              <a:tr h="414198">
                <a:tc>
                  <a:txBody>
                    <a:bodyPr/>
                    <a:lstStyle/>
                    <a:p>
                      <a:r>
                        <a:rPr lang="en-US" smtClean="0"/>
                        <a:t>Yamaha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Bike Manufacturing</a:t>
                      </a:r>
                      <a:endParaRPr lang="en-US" dirty="0"/>
                    </a:p>
                  </a:txBody>
                  <a:tcPr/>
                </a:tc>
              </a:tr>
              <a:tr h="414198">
                <a:tc>
                  <a:txBody>
                    <a:bodyPr/>
                    <a:lstStyle/>
                    <a:p>
                      <a:r>
                        <a:rPr lang="en-US" dirty="0" smtClean="0"/>
                        <a:t>Japan</a:t>
                      </a:r>
                      <a:r>
                        <a:rPr lang="en-US" baseline="0" dirty="0" smtClean="0"/>
                        <a:t> Post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Logistics services</a:t>
                      </a:r>
                      <a:endParaRPr lang="en-US" dirty="0"/>
                    </a:p>
                  </a:txBody>
                  <a:tcPr/>
                </a:tc>
              </a:tr>
              <a:tr h="414198">
                <a:tc>
                  <a:txBody>
                    <a:bodyPr/>
                    <a:lstStyle/>
                    <a:p>
                      <a:r>
                        <a:rPr lang="en-US" smtClean="0"/>
                        <a:t>Carrier Builder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Job search site</a:t>
                      </a:r>
                      <a:endParaRPr lang="en-US" dirty="0"/>
                    </a:p>
                  </a:txBody>
                  <a:tcPr/>
                </a:tc>
              </a:tr>
              <a:tr h="414198">
                <a:tc>
                  <a:txBody>
                    <a:bodyPr/>
                    <a:lstStyle/>
                    <a:p>
                      <a:r>
                        <a:rPr lang="en-US" dirty="0" smtClean="0"/>
                        <a:t>Delta Airlines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Airlines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371600"/>
            <a:ext cx="6591985" cy="4572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hlinkClick r:id="rId2"/>
              </a:rPr>
              <a:t>http://www.oracle.com/search/customers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hlinkClick r:id="rId3"/>
              </a:rPr>
              <a:t>http://www.sap.com/customer-testimonials/customers-a-z/index.epx#l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hlinkClick r:id="rId4"/>
              </a:rPr>
              <a:t>http://www.saphana.com/community/about-hana/features 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hlinkClick r:id="rId5"/>
              </a:rPr>
              <a:t>http://docs.oracle.com/cd/B53825_08/current/acrobat/121ozfug.pdf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hlinkClick r:id="rId6"/>
              </a:rPr>
              <a:t>http://docs.oracle.com/cd/B15436_01/current/acrobat/ams115ug.pdf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hlinkClick r:id="rId7"/>
              </a:rPr>
              <a:t>http://docs.oracle.com/cd/A99488_01/acrobat/115ontug.pdf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hlinkClick r:id="rId8"/>
              </a:rPr>
              <a:t>http://docs.oracle.com/cd/B53825_08/current/acrobat/121asnug.pdf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hlinkClick r:id="rId9"/>
              </a:rPr>
              <a:t>http://docs.oracle.com/cd/A60725_05/pdf/csug.pdf</a:t>
            </a:r>
            <a:endParaRPr lang="en-US" i="1" dirty="0" smtClean="0"/>
          </a:p>
          <a:p>
            <a:pPr>
              <a:buNone/>
            </a:pPr>
            <a:r>
              <a:rPr lang="en-US" dirty="0" smtClean="0">
                <a:hlinkClick r:id="rId10"/>
              </a:rPr>
              <a:t>http://www.salesforce.com/products/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676400"/>
            <a:ext cx="6591985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b="1" dirty="0" smtClean="0">
                <a:latin typeface="Gisha" panose="020B0502040204020203" pitchFamily="34" charset="-79"/>
              </a:rPr>
              <a:t>	 </a:t>
            </a:r>
          </a:p>
          <a:p>
            <a:pPr marL="0" indent="0">
              <a:buNone/>
            </a:pPr>
            <a:r>
              <a:rPr lang="en-US" sz="7200" b="1" dirty="0">
                <a:latin typeface="Gisha" panose="020B0502040204020203" pitchFamily="34" charset="-79"/>
              </a:rPr>
              <a:t>	</a:t>
            </a:r>
            <a:r>
              <a:rPr lang="en-US" sz="7200" b="1" dirty="0" smtClean="0">
                <a:latin typeface="Gisha" panose="020B0502040204020203" pitchFamily="34" charset="-79"/>
              </a:rPr>
              <a:t>THANK YOU</a:t>
            </a:r>
            <a:endParaRPr lang="en-US" sz="7200" b="1" dirty="0">
              <a:latin typeface="Gisha" panose="020B0502040204020203" pitchFamily="34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120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2776"/>
            <a:ext cx="8280920" cy="4896544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IN" b="1" dirty="0" smtClean="0"/>
              <a:t>What is Enterprise Resource Planning?</a:t>
            </a:r>
          </a:p>
          <a:p>
            <a:endParaRPr lang="en-IN" b="1" dirty="0" smtClean="0"/>
          </a:p>
          <a:p>
            <a:endParaRPr lang="en-IN" b="1" dirty="0"/>
          </a:p>
          <a:p>
            <a:endParaRPr lang="en-IN" b="1" dirty="0" smtClean="0"/>
          </a:p>
          <a:p>
            <a:endParaRPr lang="en-IN" b="1" dirty="0"/>
          </a:p>
          <a:p>
            <a:endParaRPr lang="en-IN" b="1" dirty="0" smtClean="0"/>
          </a:p>
          <a:p>
            <a:endParaRPr lang="en-IN" b="1" dirty="0"/>
          </a:p>
          <a:p>
            <a:endParaRPr lang="en-IN" b="1" dirty="0" smtClean="0"/>
          </a:p>
          <a:p>
            <a:endParaRPr lang="en-IN" b="1" dirty="0" smtClean="0"/>
          </a:p>
          <a:p>
            <a:endParaRPr lang="en-IN" sz="8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915" y="2337048"/>
            <a:ext cx="5867400" cy="397227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7219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2776"/>
            <a:ext cx="8280920" cy="4896544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IN" b="1" dirty="0" smtClean="0"/>
              <a:t>What is Customer Relationship Management?</a:t>
            </a:r>
          </a:p>
          <a:p>
            <a:endParaRPr lang="en-IN" b="1" dirty="0" smtClean="0"/>
          </a:p>
          <a:p>
            <a:pPr>
              <a:buNone/>
            </a:pPr>
            <a:endParaRPr lang="en-IN" b="1" dirty="0"/>
          </a:p>
          <a:p>
            <a:endParaRPr lang="en-IN" b="1" dirty="0" smtClean="0"/>
          </a:p>
          <a:p>
            <a:pPr>
              <a:buNone/>
            </a:pPr>
            <a:endParaRPr lang="en-IN" b="1" dirty="0"/>
          </a:p>
          <a:p>
            <a:pPr>
              <a:buNone/>
            </a:pPr>
            <a:endParaRPr lang="en-IN" b="1" dirty="0" smtClean="0"/>
          </a:p>
          <a:p>
            <a:endParaRPr lang="en-IN" b="1" dirty="0"/>
          </a:p>
          <a:p>
            <a:endParaRPr lang="en-IN" b="1" dirty="0" smtClean="0"/>
          </a:p>
          <a:p>
            <a:endParaRPr lang="en-IN" b="1" dirty="0" smtClean="0"/>
          </a:p>
          <a:p>
            <a:endParaRPr lang="en-IN" sz="8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IN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362200"/>
            <a:ext cx="4038600" cy="4038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7219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04690"/>
          </a:xfrm>
        </p:spPr>
        <p:txBody>
          <a:bodyPr/>
          <a:lstStyle/>
          <a:p>
            <a:r>
              <a:rPr lang="en-US" b="1" dirty="0" smtClean="0"/>
              <a:t>CRM in Oracle Applications</a:t>
            </a:r>
            <a:endParaRPr lang="en-US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942415" y="1600200"/>
          <a:ext cx="6591985" cy="43110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309394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CRM in SAP</a:t>
            </a:r>
            <a:endParaRPr lang="en-US" b="1" dirty="0"/>
          </a:p>
        </p:txBody>
      </p:sp>
      <p:graphicFrame>
        <p:nvGraphicFramePr>
          <p:cNvPr id="15" name="Content Placeholder 4"/>
          <p:cNvGraphicFramePr>
            <a:graphicFrameLocks noGrp="1"/>
          </p:cNvGraphicFramePr>
          <p:nvPr>
            <p:ph idx="1"/>
          </p:nvPr>
        </p:nvGraphicFramePr>
        <p:xfrm>
          <a:off x="1981200" y="1371600"/>
          <a:ext cx="65913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309394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CRM in </a:t>
            </a:r>
            <a:r>
              <a:rPr lang="en-US" b="1" dirty="0" err="1" smtClean="0"/>
              <a:t>Salesforce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415195556"/>
              </p:ext>
            </p:extLst>
          </p:nvPr>
        </p:nvGraphicFramePr>
        <p:xfrm>
          <a:off x="1942415" y="1600200"/>
          <a:ext cx="6591985" cy="43110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309394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Differences in CRM 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76400" y="1676400"/>
          <a:ext cx="6781800" cy="4072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0600"/>
                <a:gridCol w="2260600"/>
                <a:gridCol w="2260600"/>
              </a:tblGrid>
              <a:tr h="5711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Oracle Apps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Salesforce</a:t>
                      </a:r>
                      <a:endParaRPr lang="en-US" dirty="0"/>
                    </a:p>
                  </a:txBody>
                  <a:tcPr/>
                </a:tc>
              </a:tr>
              <a:tr h="722818">
                <a:tc>
                  <a:txBody>
                    <a:bodyPr/>
                    <a:lstStyle/>
                    <a:p>
                      <a:r>
                        <a:rPr lang="en-US" dirty="0" smtClean="0"/>
                        <a:t>No Third Party integration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Third Party integration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Third Party integration</a:t>
                      </a:r>
                      <a:endParaRPr lang="en-US" dirty="0"/>
                    </a:p>
                  </a:txBody>
                  <a:tcPr/>
                </a:tc>
              </a:tr>
              <a:tr h="722818">
                <a:tc>
                  <a:txBody>
                    <a:bodyPr/>
                    <a:lstStyle/>
                    <a:p>
                      <a:r>
                        <a:rPr lang="en-US" dirty="0" smtClean="0"/>
                        <a:t>Call Center 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 Call Center 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Call Center Management</a:t>
                      </a:r>
                      <a:endParaRPr lang="en-US" dirty="0"/>
                    </a:p>
                  </a:txBody>
                  <a:tcPr/>
                </a:tc>
              </a:tr>
              <a:tr h="722818">
                <a:tc>
                  <a:txBody>
                    <a:bodyPr/>
                    <a:lstStyle/>
                    <a:p>
                      <a:r>
                        <a:rPr lang="en-US" dirty="0" smtClean="0"/>
                        <a:t>No customer support tracking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 customer support 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Customer support tracking</a:t>
                      </a:r>
                      <a:endParaRPr lang="en-US" dirty="0"/>
                    </a:p>
                  </a:txBody>
                  <a:tcPr/>
                </a:tc>
              </a:tr>
              <a:tr h="765571">
                <a:tc>
                  <a:txBody>
                    <a:bodyPr/>
                    <a:lstStyle/>
                    <a:p>
                      <a:r>
                        <a:rPr lang="en-US" dirty="0" smtClean="0"/>
                        <a:t>Can be Implemented on Cloud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 be Implemented on Cloud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Only Implemented on Cloud</a:t>
                      </a:r>
                      <a:endParaRPr lang="en-US" dirty="0"/>
                    </a:p>
                  </a:txBody>
                  <a:tcPr/>
                </a:tc>
              </a:tr>
              <a:tr h="418775">
                <a:tc>
                  <a:txBody>
                    <a:bodyPr/>
                    <a:lstStyle/>
                    <a:p>
                      <a:r>
                        <a:rPr lang="en-US" dirty="0" smtClean="0"/>
                        <a:t>No Dashboards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Dashboards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Dashboards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50988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Supply Chain Management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What is Supply Chain Management?</a:t>
            </a:r>
          </a:p>
          <a:p>
            <a:endParaRPr lang="en-IN" b="1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743200"/>
            <a:ext cx="5410200" cy="3276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2864</TotalTime>
  <Words>942</Words>
  <Application>Microsoft Office PowerPoint</Application>
  <PresentationFormat>On-screen Show (4:3)</PresentationFormat>
  <Paragraphs>271</Paragraphs>
  <Slides>22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Wisp</vt:lpstr>
      <vt:lpstr>Slide 1</vt:lpstr>
      <vt:lpstr>Problem Statement</vt:lpstr>
      <vt:lpstr>Introduction</vt:lpstr>
      <vt:lpstr>Introduction</vt:lpstr>
      <vt:lpstr>CRM in Oracle Applications</vt:lpstr>
      <vt:lpstr>CRM in SAP</vt:lpstr>
      <vt:lpstr>CRM in Salesforce</vt:lpstr>
      <vt:lpstr>Differences in CRM </vt:lpstr>
      <vt:lpstr>Supply Chain Management</vt:lpstr>
      <vt:lpstr>Procure To Pay </vt:lpstr>
      <vt:lpstr>Order To Cash</vt:lpstr>
      <vt:lpstr>Difference in SCM</vt:lpstr>
      <vt:lpstr>SAP HANA  Database Architecture</vt:lpstr>
      <vt:lpstr>Oracle EBS Architecture</vt:lpstr>
      <vt:lpstr>Oracle Application latest products</vt:lpstr>
      <vt:lpstr>SAP Software latest products</vt:lpstr>
      <vt:lpstr>Customers Using SAP(CRM)</vt:lpstr>
      <vt:lpstr>Customers Using SAP(SCM)</vt:lpstr>
      <vt:lpstr>Customers Using Oracle Applications</vt:lpstr>
      <vt:lpstr>Customers Using Salesforce</vt:lpstr>
      <vt:lpstr>References</vt:lpstr>
      <vt:lpstr>Slide 22</vt:lpstr>
    </vt:vector>
  </TitlesOfParts>
  <Company>The University of Akron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</dc:title>
  <dc:creator>Administrator</dc:creator>
  <cp:lastModifiedBy>rishireddy</cp:lastModifiedBy>
  <cp:revision>325</cp:revision>
  <dcterms:created xsi:type="dcterms:W3CDTF">2013-10-04T02:07:24Z</dcterms:created>
  <dcterms:modified xsi:type="dcterms:W3CDTF">2013-12-05T18:31:50Z</dcterms:modified>
</cp:coreProperties>
</file>