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52427"/>
            <a:ext cx="6253317" cy="2905124"/>
          </a:xfrm>
        </p:spPr>
        <p:txBody>
          <a:bodyPr>
            <a:normAutofit/>
          </a:bodyPr>
          <a:lstStyle/>
          <a:p>
            <a:r>
              <a:rPr lang="en-US" sz="6600" dirty="0"/>
              <a:t>The Spark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3600449"/>
            <a:ext cx="6269347" cy="209378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-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RishI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Soni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Domain – Web &amp; Mobile Development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 – Payment Gateway Integration Task#3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Batch – GRIPMar21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A66AC13-86B8-4C25-9ADB-0C5367D54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5" y="1119187"/>
            <a:ext cx="3706877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1023209-402F-4430-A949-1880004F2F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87338"/>
            <a:ext cx="11734800" cy="5980112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AB93EC-75C4-44DA-A83F-E653608C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4"/>
            <a:ext cx="12192000" cy="68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311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{A71CCA41-6B67-427C-8C47-2220A1B87622}tf56160789_win32</Template>
  <TotalTime>13</TotalTime>
  <Words>24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Franklin Gothic Book</vt:lpstr>
      <vt:lpstr>1_RetrospectVTI</vt:lpstr>
      <vt:lpstr>The Spark Foundation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 Foundation</dc:title>
  <dc:creator>Rishi</dc:creator>
  <cp:lastModifiedBy>Rishi</cp:lastModifiedBy>
  <cp:revision>2</cp:revision>
  <dcterms:created xsi:type="dcterms:W3CDTF">2021-03-08T19:29:54Z</dcterms:created>
  <dcterms:modified xsi:type="dcterms:W3CDTF">2021-03-08T19:43:20Z</dcterms:modified>
</cp:coreProperties>
</file>