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A797F-D965-4A9A-ABDD-795E72634F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9F40F96-852C-4E42-8FBC-D524CEAD05B7}">
      <dgm:prSet/>
      <dgm:spPr/>
      <dgm:t>
        <a:bodyPr/>
        <a:lstStyle/>
        <a:p>
          <a:r>
            <a:rPr lang="en-US"/>
            <a:t>We developed a simple web application to </a:t>
          </a:r>
          <a:r>
            <a:rPr lang="en-US" b="1"/>
            <a:t>automate</a:t>
          </a:r>
          <a:r>
            <a:rPr lang="en-US"/>
            <a:t> the entire reminder process.</a:t>
          </a:r>
        </a:p>
      </dgm:t>
    </dgm:pt>
    <dgm:pt modelId="{D2AD60F5-94B5-4B57-A919-6EF8BC7C2D3A}" type="parTrans" cxnId="{2C0C5DB4-0D46-4C5D-8818-5CFF9A02EA4A}">
      <dgm:prSet/>
      <dgm:spPr/>
      <dgm:t>
        <a:bodyPr/>
        <a:lstStyle/>
        <a:p>
          <a:endParaRPr lang="en-US"/>
        </a:p>
      </dgm:t>
    </dgm:pt>
    <dgm:pt modelId="{05F40D80-93AF-4C62-A78C-9BF0928949F6}" type="sibTrans" cxnId="{2C0C5DB4-0D46-4C5D-8818-5CFF9A02EA4A}">
      <dgm:prSet/>
      <dgm:spPr/>
      <dgm:t>
        <a:bodyPr/>
        <a:lstStyle/>
        <a:p>
          <a:endParaRPr lang="en-US"/>
        </a:p>
      </dgm:t>
    </dgm:pt>
    <dgm:pt modelId="{132170EB-4BC3-4B1C-BEBE-1B3C863C1E2F}">
      <dgm:prSet/>
      <dgm:spPr/>
      <dgm:t>
        <a:bodyPr/>
        <a:lstStyle/>
        <a:p>
          <a:r>
            <a:rPr lang="en-US" b="1"/>
            <a:t>Upload:</a:t>
          </a:r>
          <a:r>
            <a:rPr lang="en-US"/>
            <a:t> The administrator uploads a single Excel file with student data.</a:t>
          </a:r>
        </a:p>
      </dgm:t>
    </dgm:pt>
    <dgm:pt modelId="{35AE23DF-224F-42FF-B620-A4A3F5DA98F1}" type="parTrans" cxnId="{C0E34F2B-495E-4A49-B712-04C86FA6DB2C}">
      <dgm:prSet/>
      <dgm:spPr/>
      <dgm:t>
        <a:bodyPr/>
        <a:lstStyle/>
        <a:p>
          <a:endParaRPr lang="en-US"/>
        </a:p>
      </dgm:t>
    </dgm:pt>
    <dgm:pt modelId="{49895F35-42CE-4606-ADDF-6A7D48857AC1}" type="sibTrans" cxnId="{C0E34F2B-495E-4A49-B712-04C86FA6DB2C}">
      <dgm:prSet/>
      <dgm:spPr/>
      <dgm:t>
        <a:bodyPr/>
        <a:lstStyle/>
        <a:p>
          <a:endParaRPr lang="en-US"/>
        </a:p>
      </dgm:t>
    </dgm:pt>
    <dgm:pt modelId="{F0DEB95F-93DD-49E9-9BF3-547CB3416718}">
      <dgm:prSet/>
      <dgm:spPr/>
      <dgm:t>
        <a:bodyPr/>
        <a:lstStyle/>
        <a:p>
          <a:r>
            <a:rPr lang="en-US" b="1"/>
            <a:t>Process:</a:t>
          </a:r>
          <a:r>
            <a:rPr lang="en-US"/>
            <a:t> The system instantly analyzes the data and identifies who needs a reminder.</a:t>
          </a:r>
        </a:p>
      </dgm:t>
    </dgm:pt>
    <dgm:pt modelId="{8671A782-1960-4BC7-BDE7-F13165FF5F92}" type="parTrans" cxnId="{172F65DA-CBE8-42B7-9C74-3BBE86603BCE}">
      <dgm:prSet/>
      <dgm:spPr/>
      <dgm:t>
        <a:bodyPr/>
        <a:lstStyle/>
        <a:p>
          <a:endParaRPr lang="en-US"/>
        </a:p>
      </dgm:t>
    </dgm:pt>
    <dgm:pt modelId="{EE9F46AB-660E-4FE0-93AF-7DDB9809DF4A}" type="sibTrans" cxnId="{172F65DA-CBE8-42B7-9C74-3BBE86603BCE}">
      <dgm:prSet/>
      <dgm:spPr/>
      <dgm:t>
        <a:bodyPr/>
        <a:lstStyle/>
        <a:p>
          <a:endParaRPr lang="en-US"/>
        </a:p>
      </dgm:t>
    </dgm:pt>
    <dgm:pt modelId="{65AE0722-6FE0-40DC-8E80-E3C6D4BFC5BF}">
      <dgm:prSet/>
      <dgm:spPr/>
      <dgm:t>
        <a:bodyPr/>
        <a:lstStyle/>
        <a:p>
          <a:r>
            <a:rPr lang="en-US" b="1"/>
            <a:t>Notify:</a:t>
          </a:r>
          <a:r>
            <a:rPr lang="en-US"/>
            <a:t> Personalized email reminders are sent automatically.</a:t>
          </a:r>
        </a:p>
      </dgm:t>
    </dgm:pt>
    <dgm:pt modelId="{FB81D839-175C-4C28-BF75-92ED8EF742D9}" type="parTrans" cxnId="{6FEB681A-E56D-4C7B-87A6-9CE2345F90E3}">
      <dgm:prSet/>
      <dgm:spPr/>
      <dgm:t>
        <a:bodyPr/>
        <a:lstStyle/>
        <a:p>
          <a:endParaRPr lang="en-US"/>
        </a:p>
      </dgm:t>
    </dgm:pt>
    <dgm:pt modelId="{4644306F-7E61-4CFE-A482-298E88A1CE64}" type="sibTrans" cxnId="{6FEB681A-E56D-4C7B-87A6-9CE2345F90E3}">
      <dgm:prSet/>
      <dgm:spPr/>
      <dgm:t>
        <a:bodyPr/>
        <a:lstStyle/>
        <a:p>
          <a:endParaRPr lang="en-US"/>
        </a:p>
      </dgm:t>
    </dgm:pt>
    <dgm:pt modelId="{F00725E7-71C2-4CD5-89A0-FD1C81FC8FFB}" type="pres">
      <dgm:prSet presAssocID="{6F7A797F-D965-4A9A-ABDD-795E72634F96}" presName="root" presStyleCnt="0">
        <dgm:presLayoutVars>
          <dgm:dir/>
          <dgm:resizeHandles val="exact"/>
        </dgm:presLayoutVars>
      </dgm:prSet>
      <dgm:spPr/>
    </dgm:pt>
    <dgm:pt modelId="{5CC781B2-0DD6-49E8-A5B7-06CF9C8A0137}" type="pres">
      <dgm:prSet presAssocID="{09F40F96-852C-4E42-8FBC-D524CEAD05B7}" presName="compNode" presStyleCnt="0"/>
      <dgm:spPr/>
    </dgm:pt>
    <dgm:pt modelId="{361BBF52-37F6-4C41-833E-D3CD01104724}" type="pres">
      <dgm:prSet presAssocID="{09F40F96-852C-4E42-8FBC-D524CEAD05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7337E93-83EF-4A7F-BBF8-4FA6A4326E40}" type="pres">
      <dgm:prSet presAssocID="{09F40F96-852C-4E42-8FBC-D524CEAD05B7}" presName="spaceRect" presStyleCnt="0"/>
      <dgm:spPr/>
    </dgm:pt>
    <dgm:pt modelId="{2A9A8D3B-B4F2-459C-AD3B-350D9340DE18}" type="pres">
      <dgm:prSet presAssocID="{09F40F96-852C-4E42-8FBC-D524CEAD05B7}" presName="textRect" presStyleLbl="revTx" presStyleIdx="0" presStyleCnt="4">
        <dgm:presLayoutVars>
          <dgm:chMax val="1"/>
          <dgm:chPref val="1"/>
        </dgm:presLayoutVars>
      </dgm:prSet>
      <dgm:spPr/>
    </dgm:pt>
    <dgm:pt modelId="{146BB2EA-F00D-4DD3-AE63-94F5936128C9}" type="pres">
      <dgm:prSet presAssocID="{05F40D80-93AF-4C62-A78C-9BF0928949F6}" presName="sibTrans" presStyleCnt="0"/>
      <dgm:spPr/>
    </dgm:pt>
    <dgm:pt modelId="{4356B9C4-7590-4A48-A2EE-6021530D4804}" type="pres">
      <dgm:prSet presAssocID="{132170EB-4BC3-4B1C-BEBE-1B3C863C1E2F}" presName="compNode" presStyleCnt="0"/>
      <dgm:spPr/>
    </dgm:pt>
    <dgm:pt modelId="{9A38BF12-CB6E-46B4-ADDE-D0093FFF23ED}" type="pres">
      <dgm:prSet presAssocID="{132170EB-4BC3-4B1C-BEBE-1B3C863C1E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BC39C62-0C93-4EB5-B3E8-E048C2DF69B9}" type="pres">
      <dgm:prSet presAssocID="{132170EB-4BC3-4B1C-BEBE-1B3C863C1E2F}" presName="spaceRect" presStyleCnt="0"/>
      <dgm:spPr/>
    </dgm:pt>
    <dgm:pt modelId="{1C59D0F3-CECC-42CB-A321-678B22FEA805}" type="pres">
      <dgm:prSet presAssocID="{132170EB-4BC3-4B1C-BEBE-1B3C863C1E2F}" presName="textRect" presStyleLbl="revTx" presStyleIdx="1" presStyleCnt="4">
        <dgm:presLayoutVars>
          <dgm:chMax val="1"/>
          <dgm:chPref val="1"/>
        </dgm:presLayoutVars>
      </dgm:prSet>
      <dgm:spPr/>
    </dgm:pt>
    <dgm:pt modelId="{C597CFDB-580D-4BE6-972D-1E3EE6C94393}" type="pres">
      <dgm:prSet presAssocID="{49895F35-42CE-4606-ADDF-6A7D48857AC1}" presName="sibTrans" presStyleCnt="0"/>
      <dgm:spPr/>
    </dgm:pt>
    <dgm:pt modelId="{9A0633F8-C56B-41B2-9FD5-1BE1BA737FB1}" type="pres">
      <dgm:prSet presAssocID="{F0DEB95F-93DD-49E9-9BF3-547CB3416718}" presName="compNode" presStyleCnt="0"/>
      <dgm:spPr/>
    </dgm:pt>
    <dgm:pt modelId="{FE513482-939D-4316-8915-EC23E4B70BD7}" type="pres">
      <dgm:prSet presAssocID="{F0DEB95F-93DD-49E9-9BF3-547CB34167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3923A31-3D88-41E3-BDDE-74C9F241CFBB}" type="pres">
      <dgm:prSet presAssocID="{F0DEB95F-93DD-49E9-9BF3-547CB3416718}" presName="spaceRect" presStyleCnt="0"/>
      <dgm:spPr/>
    </dgm:pt>
    <dgm:pt modelId="{DE6B7193-6FD4-494B-8E27-F250B81B2272}" type="pres">
      <dgm:prSet presAssocID="{F0DEB95F-93DD-49E9-9BF3-547CB3416718}" presName="textRect" presStyleLbl="revTx" presStyleIdx="2" presStyleCnt="4">
        <dgm:presLayoutVars>
          <dgm:chMax val="1"/>
          <dgm:chPref val="1"/>
        </dgm:presLayoutVars>
      </dgm:prSet>
      <dgm:spPr/>
    </dgm:pt>
    <dgm:pt modelId="{043525FB-044D-44B7-AB09-BD2F91A1A8C6}" type="pres">
      <dgm:prSet presAssocID="{EE9F46AB-660E-4FE0-93AF-7DDB9809DF4A}" presName="sibTrans" presStyleCnt="0"/>
      <dgm:spPr/>
    </dgm:pt>
    <dgm:pt modelId="{30E68067-9A00-4D7C-AF33-C2B9311B1167}" type="pres">
      <dgm:prSet presAssocID="{65AE0722-6FE0-40DC-8E80-E3C6D4BFC5BF}" presName="compNode" presStyleCnt="0"/>
      <dgm:spPr/>
    </dgm:pt>
    <dgm:pt modelId="{88855776-0452-4FED-9072-74BF1E230617}" type="pres">
      <dgm:prSet presAssocID="{65AE0722-6FE0-40DC-8E80-E3C6D4BFC5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FA326F1-F9EF-4962-89A6-47498D262AD5}" type="pres">
      <dgm:prSet presAssocID="{65AE0722-6FE0-40DC-8E80-E3C6D4BFC5BF}" presName="spaceRect" presStyleCnt="0"/>
      <dgm:spPr/>
    </dgm:pt>
    <dgm:pt modelId="{31EE94AA-666A-4278-8682-B511E9E21E91}" type="pres">
      <dgm:prSet presAssocID="{65AE0722-6FE0-40DC-8E80-E3C6D4BFC5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2B9607-678D-4BD5-A3F2-A60694D2D2ED}" type="presOf" srcId="{F0DEB95F-93DD-49E9-9BF3-547CB3416718}" destId="{DE6B7193-6FD4-494B-8E27-F250B81B2272}" srcOrd="0" destOrd="0" presId="urn:microsoft.com/office/officeart/2018/2/layout/IconLabelList"/>
    <dgm:cxn modelId="{6FEB681A-E56D-4C7B-87A6-9CE2345F90E3}" srcId="{6F7A797F-D965-4A9A-ABDD-795E72634F96}" destId="{65AE0722-6FE0-40DC-8E80-E3C6D4BFC5BF}" srcOrd="3" destOrd="0" parTransId="{FB81D839-175C-4C28-BF75-92ED8EF742D9}" sibTransId="{4644306F-7E61-4CFE-A482-298E88A1CE64}"/>
    <dgm:cxn modelId="{C0E34F2B-495E-4A49-B712-04C86FA6DB2C}" srcId="{6F7A797F-D965-4A9A-ABDD-795E72634F96}" destId="{132170EB-4BC3-4B1C-BEBE-1B3C863C1E2F}" srcOrd="1" destOrd="0" parTransId="{35AE23DF-224F-42FF-B620-A4A3F5DA98F1}" sibTransId="{49895F35-42CE-4606-ADDF-6A7D48857AC1}"/>
    <dgm:cxn modelId="{E7D3A094-6C48-4E43-953B-1D93E6F5C920}" type="presOf" srcId="{65AE0722-6FE0-40DC-8E80-E3C6D4BFC5BF}" destId="{31EE94AA-666A-4278-8682-B511E9E21E91}" srcOrd="0" destOrd="0" presId="urn:microsoft.com/office/officeart/2018/2/layout/IconLabelList"/>
    <dgm:cxn modelId="{77265BAC-B57C-4CFB-8F84-F2DD2F8A2CD6}" type="presOf" srcId="{09F40F96-852C-4E42-8FBC-D524CEAD05B7}" destId="{2A9A8D3B-B4F2-459C-AD3B-350D9340DE18}" srcOrd="0" destOrd="0" presId="urn:microsoft.com/office/officeart/2018/2/layout/IconLabelList"/>
    <dgm:cxn modelId="{2C0C5DB4-0D46-4C5D-8818-5CFF9A02EA4A}" srcId="{6F7A797F-D965-4A9A-ABDD-795E72634F96}" destId="{09F40F96-852C-4E42-8FBC-D524CEAD05B7}" srcOrd="0" destOrd="0" parTransId="{D2AD60F5-94B5-4B57-A919-6EF8BC7C2D3A}" sibTransId="{05F40D80-93AF-4C62-A78C-9BF0928949F6}"/>
    <dgm:cxn modelId="{9B1E1DD3-DCC2-44D2-A357-E3F55EC45651}" type="presOf" srcId="{132170EB-4BC3-4B1C-BEBE-1B3C863C1E2F}" destId="{1C59D0F3-CECC-42CB-A321-678B22FEA805}" srcOrd="0" destOrd="0" presId="urn:microsoft.com/office/officeart/2018/2/layout/IconLabelList"/>
    <dgm:cxn modelId="{172F65DA-CBE8-42B7-9C74-3BBE86603BCE}" srcId="{6F7A797F-D965-4A9A-ABDD-795E72634F96}" destId="{F0DEB95F-93DD-49E9-9BF3-547CB3416718}" srcOrd="2" destOrd="0" parTransId="{8671A782-1960-4BC7-BDE7-F13165FF5F92}" sibTransId="{EE9F46AB-660E-4FE0-93AF-7DDB9809DF4A}"/>
    <dgm:cxn modelId="{1000C1E3-1179-4207-9991-1D76CB317D7F}" type="presOf" srcId="{6F7A797F-D965-4A9A-ABDD-795E72634F96}" destId="{F00725E7-71C2-4CD5-89A0-FD1C81FC8FFB}" srcOrd="0" destOrd="0" presId="urn:microsoft.com/office/officeart/2018/2/layout/IconLabelList"/>
    <dgm:cxn modelId="{48080269-B368-4D97-B4B7-3C74DC4E6B4D}" type="presParOf" srcId="{F00725E7-71C2-4CD5-89A0-FD1C81FC8FFB}" destId="{5CC781B2-0DD6-49E8-A5B7-06CF9C8A0137}" srcOrd="0" destOrd="0" presId="urn:microsoft.com/office/officeart/2018/2/layout/IconLabelList"/>
    <dgm:cxn modelId="{6FD1A23D-0A65-4735-B71F-B66BC0461963}" type="presParOf" srcId="{5CC781B2-0DD6-49E8-A5B7-06CF9C8A0137}" destId="{361BBF52-37F6-4C41-833E-D3CD01104724}" srcOrd="0" destOrd="0" presId="urn:microsoft.com/office/officeart/2018/2/layout/IconLabelList"/>
    <dgm:cxn modelId="{06094175-5593-4021-83D4-87520A0F1D1A}" type="presParOf" srcId="{5CC781B2-0DD6-49E8-A5B7-06CF9C8A0137}" destId="{17337E93-83EF-4A7F-BBF8-4FA6A4326E40}" srcOrd="1" destOrd="0" presId="urn:microsoft.com/office/officeart/2018/2/layout/IconLabelList"/>
    <dgm:cxn modelId="{D39D4984-FD92-4BD1-8E5D-AB4DC51AC373}" type="presParOf" srcId="{5CC781B2-0DD6-49E8-A5B7-06CF9C8A0137}" destId="{2A9A8D3B-B4F2-459C-AD3B-350D9340DE18}" srcOrd="2" destOrd="0" presId="urn:microsoft.com/office/officeart/2018/2/layout/IconLabelList"/>
    <dgm:cxn modelId="{E0A1FDBE-0531-4005-BBFD-ED5D89F96E6C}" type="presParOf" srcId="{F00725E7-71C2-4CD5-89A0-FD1C81FC8FFB}" destId="{146BB2EA-F00D-4DD3-AE63-94F5936128C9}" srcOrd="1" destOrd="0" presId="urn:microsoft.com/office/officeart/2018/2/layout/IconLabelList"/>
    <dgm:cxn modelId="{E7B7C74E-0BCC-4072-963C-6A711682292E}" type="presParOf" srcId="{F00725E7-71C2-4CD5-89A0-FD1C81FC8FFB}" destId="{4356B9C4-7590-4A48-A2EE-6021530D4804}" srcOrd="2" destOrd="0" presId="urn:microsoft.com/office/officeart/2018/2/layout/IconLabelList"/>
    <dgm:cxn modelId="{AE461F51-62B9-4389-977C-D43E2AA1B183}" type="presParOf" srcId="{4356B9C4-7590-4A48-A2EE-6021530D4804}" destId="{9A38BF12-CB6E-46B4-ADDE-D0093FFF23ED}" srcOrd="0" destOrd="0" presId="urn:microsoft.com/office/officeart/2018/2/layout/IconLabelList"/>
    <dgm:cxn modelId="{99B31C6B-37B0-432E-9E8C-D55D2048F2C3}" type="presParOf" srcId="{4356B9C4-7590-4A48-A2EE-6021530D4804}" destId="{1BC39C62-0C93-4EB5-B3E8-E048C2DF69B9}" srcOrd="1" destOrd="0" presId="urn:microsoft.com/office/officeart/2018/2/layout/IconLabelList"/>
    <dgm:cxn modelId="{67F1BC85-393E-4884-BB94-036942EBA014}" type="presParOf" srcId="{4356B9C4-7590-4A48-A2EE-6021530D4804}" destId="{1C59D0F3-CECC-42CB-A321-678B22FEA805}" srcOrd="2" destOrd="0" presId="urn:microsoft.com/office/officeart/2018/2/layout/IconLabelList"/>
    <dgm:cxn modelId="{603AF8E1-B742-4AA0-AD42-D421684F8294}" type="presParOf" srcId="{F00725E7-71C2-4CD5-89A0-FD1C81FC8FFB}" destId="{C597CFDB-580D-4BE6-972D-1E3EE6C94393}" srcOrd="3" destOrd="0" presId="urn:microsoft.com/office/officeart/2018/2/layout/IconLabelList"/>
    <dgm:cxn modelId="{4B1035B9-7B30-43E2-BBD1-44A599D72133}" type="presParOf" srcId="{F00725E7-71C2-4CD5-89A0-FD1C81FC8FFB}" destId="{9A0633F8-C56B-41B2-9FD5-1BE1BA737FB1}" srcOrd="4" destOrd="0" presId="urn:microsoft.com/office/officeart/2018/2/layout/IconLabelList"/>
    <dgm:cxn modelId="{702D1DF7-0A06-45FC-8CCB-9F43CFB46372}" type="presParOf" srcId="{9A0633F8-C56B-41B2-9FD5-1BE1BA737FB1}" destId="{FE513482-939D-4316-8915-EC23E4B70BD7}" srcOrd="0" destOrd="0" presId="urn:microsoft.com/office/officeart/2018/2/layout/IconLabelList"/>
    <dgm:cxn modelId="{110A127C-C328-4F93-A103-890B1CD26718}" type="presParOf" srcId="{9A0633F8-C56B-41B2-9FD5-1BE1BA737FB1}" destId="{63923A31-3D88-41E3-BDDE-74C9F241CFBB}" srcOrd="1" destOrd="0" presId="urn:microsoft.com/office/officeart/2018/2/layout/IconLabelList"/>
    <dgm:cxn modelId="{011D6AA2-6294-40B8-BDCB-EDB88BD09D2E}" type="presParOf" srcId="{9A0633F8-C56B-41B2-9FD5-1BE1BA737FB1}" destId="{DE6B7193-6FD4-494B-8E27-F250B81B2272}" srcOrd="2" destOrd="0" presId="urn:microsoft.com/office/officeart/2018/2/layout/IconLabelList"/>
    <dgm:cxn modelId="{B11DE7AB-50A7-457C-9145-9C3FDF61454E}" type="presParOf" srcId="{F00725E7-71C2-4CD5-89A0-FD1C81FC8FFB}" destId="{043525FB-044D-44B7-AB09-BD2F91A1A8C6}" srcOrd="5" destOrd="0" presId="urn:microsoft.com/office/officeart/2018/2/layout/IconLabelList"/>
    <dgm:cxn modelId="{E5275515-697D-4F89-8AEB-802B38219B78}" type="presParOf" srcId="{F00725E7-71C2-4CD5-89A0-FD1C81FC8FFB}" destId="{30E68067-9A00-4D7C-AF33-C2B9311B1167}" srcOrd="6" destOrd="0" presId="urn:microsoft.com/office/officeart/2018/2/layout/IconLabelList"/>
    <dgm:cxn modelId="{FC6B9369-09B7-4359-B487-B70D45896695}" type="presParOf" srcId="{30E68067-9A00-4D7C-AF33-C2B9311B1167}" destId="{88855776-0452-4FED-9072-74BF1E230617}" srcOrd="0" destOrd="0" presId="urn:microsoft.com/office/officeart/2018/2/layout/IconLabelList"/>
    <dgm:cxn modelId="{8DCB5BBB-CF67-4801-89E6-C63556733593}" type="presParOf" srcId="{30E68067-9A00-4D7C-AF33-C2B9311B1167}" destId="{8FA326F1-F9EF-4962-89A6-47498D262AD5}" srcOrd="1" destOrd="0" presId="urn:microsoft.com/office/officeart/2018/2/layout/IconLabelList"/>
    <dgm:cxn modelId="{62233C80-1408-4424-86D8-E54873461218}" type="presParOf" srcId="{30E68067-9A00-4D7C-AF33-C2B9311B1167}" destId="{31EE94AA-666A-4278-8682-B511E9E21E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A76E0-E477-4329-8C06-AA6A3FB9606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94B540-4A9A-490C-9B02-76A708FD6385}">
      <dgm:prSet/>
      <dgm:spPr/>
      <dgm:t>
        <a:bodyPr/>
        <a:lstStyle/>
        <a:p>
          <a:r>
            <a:rPr lang="en-US"/>
            <a:t>The application follows a clear, four-step workflow to ensure no student is missed.</a:t>
          </a:r>
        </a:p>
      </dgm:t>
    </dgm:pt>
    <dgm:pt modelId="{844E91CF-B8FF-4794-8260-AB8916AB32A7}" type="parTrans" cxnId="{5F59EAD7-EF12-41C7-94CA-67B02F84CA31}">
      <dgm:prSet/>
      <dgm:spPr/>
      <dgm:t>
        <a:bodyPr/>
        <a:lstStyle/>
        <a:p>
          <a:endParaRPr lang="en-US"/>
        </a:p>
      </dgm:t>
    </dgm:pt>
    <dgm:pt modelId="{AFF3BE92-3AB5-4081-88C9-18D54A5D09E2}" type="sibTrans" cxnId="{5F59EAD7-EF12-41C7-94CA-67B02F84CA31}">
      <dgm:prSet/>
      <dgm:spPr/>
      <dgm:t>
        <a:bodyPr/>
        <a:lstStyle/>
        <a:p>
          <a:endParaRPr lang="en-US"/>
        </a:p>
      </dgm:t>
    </dgm:pt>
    <dgm:pt modelId="{A86FA98C-6680-4270-AFA7-FAC4122883E4}">
      <dgm:prSet/>
      <dgm:spPr/>
      <dgm:t>
        <a:bodyPr/>
        <a:lstStyle/>
        <a:p>
          <a:r>
            <a:rPr lang="en-US" b="1"/>
            <a:t>Step 1: Data Input</a:t>
          </a:r>
          <a:endParaRPr lang="en-US"/>
        </a:p>
      </dgm:t>
    </dgm:pt>
    <dgm:pt modelId="{C6AC887E-18A5-4914-A4A3-A59F2CA0EC1F}" type="parTrans" cxnId="{4F77D991-537D-475B-A070-A9A400A8E7BD}">
      <dgm:prSet/>
      <dgm:spPr/>
      <dgm:t>
        <a:bodyPr/>
        <a:lstStyle/>
        <a:p>
          <a:endParaRPr lang="en-US"/>
        </a:p>
      </dgm:t>
    </dgm:pt>
    <dgm:pt modelId="{673269DC-E187-48CB-B1EB-11084E5F2B13}" type="sibTrans" cxnId="{4F77D991-537D-475B-A070-A9A400A8E7BD}">
      <dgm:prSet/>
      <dgm:spPr/>
      <dgm:t>
        <a:bodyPr/>
        <a:lstStyle/>
        <a:p>
          <a:endParaRPr lang="en-US"/>
        </a:p>
      </dgm:t>
    </dgm:pt>
    <dgm:pt modelId="{771FCE2F-BA12-4B05-88FC-E6AB4F9407A3}">
      <dgm:prSet/>
      <dgm:spPr/>
      <dgm:t>
        <a:bodyPr/>
        <a:lstStyle/>
        <a:p>
          <a:r>
            <a:rPr lang="en-US"/>
            <a:t>A user-friendly web page to upload the student fee data.</a:t>
          </a:r>
        </a:p>
      </dgm:t>
    </dgm:pt>
    <dgm:pt modelId="{F871EC3A-2AF8-4B14-9AE8-9F5A8AA22C3B}" type="parTrans" cxnId="{DCE08579-9DBF-4787-99B3-71BFA12956DC}">
      <dgm:prSet/>
      <dgm:spPr/>
      <dgm:t>
        <a:bodyPr/>
        <a:lstStyle/>
        <a:p>
          <a:endParaRPr lang="en-US"/>
        </a:p>
      </dgm:t>
    </dgm:pt>
    <dgm:pt modelId="{051AB06B-B0F1-411C-AA3E-202F12CFEE89}" type="sibTrans" cxnId="{DCE08579-9DBF-4787-99B3-71BFA12956DC}">
      <dgm:prSet/>
      <dgm:spPr/>
      <dgm:t>
        <a:bodyPr/>
        <a:lstStyle/>
        <a:p>
          <a:endParaRPr lang="en-US"/>
        </a:p>
      </dgm:t>
    </dgm:pt>
    <dgm:pt modelId="{25291539-784D-4F75-9F77-628F144E1DF6}">
      <dgm:prSet/>
      <dgm:spPr/>
      <dgm:t>
        <a:bodyPr/>
        <a:lstStyle/>
        <a:p>
          <a:r>
            <a:rPr lang="en-US" b="1"/>
            <a:t>Step 2: Processing &amp; Calculation</a:t>
          </a:r>
          <a:endParaRPr lang="en-US"/>
        </a:p>
      </dgm:t>
    </dgm:pt>
    <dgm:pt modelId="{C6E52AD9-830E-443A-B047-72928D6FD3F3}" type="parTrans" cxnId="{7BFF0E84-FFB8-4779-A631-297B77154409}">
      <dgm:prSet/>
      <dgm:spPr/>
      <dgm:t>
        <a:bodyPr/>
        <a:lstStyle/>
        <a:p>
          <a:endParaRPr lang="en-US"/>
        </a:p>
      </dgm:t>
    </dgm:pt>
    <dgm:pt modelId="{7FD2D1BB-847C-45BA-A181-5C4A77E5256D}" type="sibTrans" cxnId="{7BFF0E84-FFB8-4779-A631-297B77154409}">
      <dgm:prSet/>
      <dgm:spPr/>
      <dgm:t>
        <a:bodyPr/>
        <a:lstStyle/>
        <a:p>
          <a:endParaRPr lang="en-US"/>
        </a:p>
      </dgm:t>
    </dgm:pt>
    <dgm:pt modelId="{93E5ED32-15B7-4E64-AA6F-3A160B4C7AA0}">
      <dgm:prSet/>
      <dgm:spPr/>
      <dgm:t>
        <a:bodyPr/>
        <a:lstStyle/>
        <a:p>
          <a:r>
            <a:rPr lang="en-US"/>
            <a:t>The backend calculates each student's unique due date.</a:t>
          </a:r>
        </a:p>
      </dgm:t>
    </dgm:pt>
    <dgm:pt modelId="{466B1A29-6201-46F5-B88D-D493873B4D03}" type="parTrans" cxnId="{04A7A49B-9088-4DE5-996E-FD60A9CDA705}">
      <dgm:prSet/>
      <dgm:spPr/>
      <dgm:t>
        <a:bodyPr/>
        <a:lstStyle/>
        <a:p>
          <a:endParaRPr lang="en-US"/>
        </a:p>
      </dgm:t>
    </dgm:pt>
    <dgm:pt modelId="{B620FA71-006B-4E92-9A32-EC2621D704BF}" type="sibTrans" cxnId="{04A7A49B-9088-4DE5-996E-FD60A9CDA705}">
      <dgm:prSet/>
      <dgm:spPr/>
      <dgm:t>
        <a:bodyPr/>
        <a:lstStyle/>
        <a:p>
          <a:endParaRPr lang="en-US"/>
        </a:p>
      </dgm:t>
    </dgm:pt>
    <dgm:pt modelId="{3A58846B-7549-4046-8C90-40AEE32FA5A4}">
      <dgm:prSet/>
      <dgm:spPr/>
      <dgm:t>
        <a:bodyPr/>
        <a:lstStyle/>
        <a:p>
          <a:r>
            <a:rPr lang="en-US" b="1"/>
            <a:t>Step 3: Bifurcation (Categorization)</a:t>
          </a:r>
          <a:endParaRPr lang="en-US"/>
        </a:p>
      </dgm:t>
    </dgm:pt>
    <dgm:pt modelId="{E650A6B0-1198-477B-B6D7-737B86F08FF0}" type="parTrans" cxnId="{7B14FE26-7147-4A7F-9512-0E333FE1E261}">
      <dgm:prSet/>
      <dgm:spPr/>
      <dgm:t>
        <a:bodyPr/>
        <a:lstStyle/>
        <a:p>
          <a:endParaRPr lang="en-US"/>
        </a:p>
      </dgm:t>
    </dgm:pt>
    <dgm:pt modelId="{234B2D70-B1ED-462D-945E-0F811B31850C}" type="sibTrans" cxnId="{7B14FE26-7147-4A7F-9512-0E333FE1E261}">
      <dgm:prSet/>
      <dgm:spPr/>
      <dgm:t>
        <a:bodyPr/>
        <a:lstStyle/>
        <a:p>
          <a:endParaRPr lang="en-US"/>
        </a:p>
      </dgm:t>
    </dgm:pt>
    <dgm:pt modelId="{BFC8DBB5-A9D0-454D-91E0-EB53D42A62B6}">
      <dgm:prSet/>
      <dgm:spPr/>
      <dgm:t>
        <a:bodyPr/>
        <a:lstStyle/>
        <a:p>
          <a:r>
            <a:rPr lang="en-US"/>
            <a:t>It determines the payment status for every single student.</a:t>
          </a:r>
        </a:p>
      </dgm:t>
    </dgm:pt>
    <dgm:pt modelId="{5AFF72FD-0E02-4C8D-9519-B09A5ED6D762}" type="parTrans" cxnId="{C7F00E3B-CE67-423E-8059-239A63E41A11}">
      <dgm:prSet/>
      <dgm:spPr/>
      <dgm:t>
        <a:bodyPr/>
        <a:lstStyle/>
        <a:p>
          <a:endParaRPr lang="en-US"/>
        </a:p>
      </dgm:t>
    </dgm:pt>
    <dgm:pt modelId="{51C37837-7964-4008-AAB6-64C396EDF30C}" type="sibTrans" cxnId="{C7F00E3B-CE67-423E-8059-239A63E41A11}">
      <dgm:prSet/>
      <dgm:spPr/>
      <dgm:t>
        <a:bodyPr/>
        <a:lstStyle/>
        <a:p>
          <a:endParaRPr lang="en-US"/>
        </a:p>
      </dgm:t>
    </dgm:pt>
    <dgm:pt modelId="{249F011D-EF31-4BF6-9977-DF49D16ED552}">
      <dgm:prSet/>
      <dgm:spPr/>
      <dgm:t>
        <a:bodyPr/>
        <a:lstStyle/>
        <a:p>
          <a:r>
            <a:rPr lang="en-US" b="1"/>
            <a:t>Step 4: Automated Notification</a:t>
          </a:r>
          <a:endParaRPr lang="en-US"/>
        </a:p>
      </dgm:t>
    </dgm:pt>
    <dgm:pt modelId="{7406FC03-E8C4-4BF0-9285-7040E3394D93}" type="parTrans" cxnId="{7AE294A3-23B9-4A6C-B145-B64FE72E156F}">
      <dgm:prSet/>
      <dgm:spPr/>
      <dgm:t>
        <a:bodyPr/>
        <a:lstStyle/>
        <a:p>
          <a:endParaRPr lang="en-US"/>
        </a:p>
      </dgm:t>
    </dgm:pt>
    <dgm:pt modelId="{17A543AC-59F5-4C9E-9E42-45198C790F81}" type="sibTrans" cxnId="{7AE294A3-23B9-4A6C-B145-B64FE72E156F}">
      <dgm:prSet/>
      <dgm:spPr/>
      <dgm:t>
        <a:bodyPr/>
        <a:lstStyle/>
        <a:p>
          <a:endParaRPr lang="en-US"/>
        </a:p>
      </dgm:t>
    </dgm:pt>
    <dgm:pt modelId="{5E8EB1C2-FBEF-4576-A9FC-C18A83B5A510}">
      <dgm:prSet/>
      <dgm:spPr/>
      <dgm:t>
        <a:bodyPr/>
        <a:lstStyle/>
        <a:p>
          <a:r>
            <a:rPr lang="en-US"/>
            <a:t>It triggers customized emails to the right students at the right time.</a:t>
          </a:r>
        </a:p>
      </dgm:t>
    </dgm:pt>
    <dgm:pt modelId="{4D09E6EA-7EFE-439E-85F8-B12B7027DF84}" type="parTrans" cxnId="{DFF036DA-56E2-4E6F-AF22-06E0D14B7BDC}">
      <dgm:prSet/>
      <dgm:spPr/>
      <dgm:t>
        <a:bodyPr/>
        <a:lstStyle/>
        <a:p>
          <a:endParaRPr lang="en-US"/>
        </a:p>
      </dgm:t>
    </dgm:pt>
    <dgm:pt modelId="{BD9B6B9F-ECFB-4695-98DC-2F0B4E729CA9}" type="sibTrans" cxnId="{DFF036DA-56E2-4E6F-AF22-06E0D14B7BDC}">
      <dgm:prSet/>
      <dgm:spPr/>
      <dgm:t>
        <a:bodyPr/>
        <a:lstStyle/>
        <a:p>
          <a:endParaRPr lang="en-US"/>
        </a:p>
      </dgm:t>
    </dgm:pt>
    <dgm:pt modelId="{3E61B3B3-6881-4928-B7BB-AD8662A28509}" type="pres">
      <dgm:prSet presAssocID="{F9CA76E0-E477-4329-8C06-AA6A3FB9606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57D10B-F2D3-455D-9969-7CB30121F007}" type="pres">
      <dgm:prSet presAssocID="{1E94B540-4A9A-490C-9B02-76A708FD6385}" presName="root" presStyleCnt="0"/>
      <dgm:spPr/>
    </dgm:pt>
    <dgm:pt modelId="{1265198A-D9BD-4CD1-86EA-BFD6D405E2E6}" type="pres">
      <dgm:prSet presAssocID="{1E94B540-4A9A-490C-9B02-76A708FD6385}" presName="rootComposite" presStyleCnt="0"/>
      <dgm:spPr/>
    </dgm:pt>
    <dgm:pt modelId="{EB772CE3-A3C6-46EE-B3D5-1E7E6925DBCA}" type="pres">
      <dgm:prSet presAssocID="{1E94B540-4A9A-490C-9B02-76A708FD6385}" presName="rootText" presStyleLbl="node1" presStyleIdx="0" presStyleCnt="5"/>
      <dgm:spPr/>
    </dgm:pt>
    <dgm:pt modelId="{0E517B43-157B-4D4D-8B55-383DE8B5B623}" type="pres">
      <dgm:prSet presAssocID="{1E94B540-4A9A-490C-9B02-76A708FD6385}" presName="rootConnector" presStyleLbl="node1" presStyleIdx="0" presStyleCnt="5"/>
      <dgm:spPr/>
    </dgm:pt>
    <dgm:pt modelId="{0BE5BB60-594B-4421-B16E-A5CE0A63B6B6}" type="pres">
      <dgm:prSet presAssocID="{1E94B540-4A9A-490C-9B02-76A708FD6385}" presName="childShape" presStyleCnt="0"/>
      <dgm:spPr/>
    </dgm:pt>
    <dgm:pt modelId="{D3CE3D80-AE71-4549-A61F-67A65892D804}" type="pres">
      <dgm:prSet presAssocID="{A86FA98C-6680-4270-AFA7-FAC4122883E4}" presName="root" presStyleCnt="0"/>
      <dgm:spPr/>
    </dgm:pt>
    <dgm:pt modelId="{F9EB4580-8FF1-49F2-AC71-2434C1CD3482}" type="pres">
      <dgm:prSet presAssocID="{A86FA98C-6680-4270-AFA7-FAC4122883E4}" presName="rootComposite" presStyleCnt="0"/>
      <dgm:spPr/>
    </dgm:pt>
    <dgm:pt modelId="{2F327080-529D-4D76-8770-ACAF5E188C69}" type="pres">
      <dgm:prSet presAssocID="{A86FA98C-6680-4270-AFA7-FAC4122883E4}" presName="rootText" presStyleLbl="node1" presStyleIdx="1" presStyleCnt="5"/>
      <dgm:spPr/>
    </dgm:pt>
    <dgm:pt modelId="{03BF9C5A-F4AF-403E-A55A-D5DDF1B0F188}" type="pres">
      <dgm:prSet presAssocID="{A86FA98C-6680-4270-AFA7-FAC4122883E4}" presName="rootConnector" presStyleLbl="node1" presStyleIdx="1" presStyleCnt="5"/>
      <dgm:spPr/>
    </dgm:pt>
    <dgm:pt modelId="{D40BC7FC-3FB7-4ABA-B90F-BACE9CAF0D2E}" type="pres">
      <dgm:prSet presAssocID="{A86FA98C-6680-4270-AFA7-FAC4122883E4}" presName="childShape" presStyleCnt="0"/>
      <dgm:spPr/>
    </dgm:pt>
    <dgm:pt modelId="{9AABAFA1-7015-4FC3-86C1-032CB1217304}" type="pres">
      <dgm:prSet presAssocID="{F871EC3A-2AF8-4B14-9AE8-9F5A8AA22C3B}" presName="Name13" presStyleLbl="parChTrans1D2" presStyleIdx="0" presStyleCnt="4"/>
      <dgm:spPr/>
    </dgm:pt>
    <dgm:pt modelId="{B7B306CC-B902-4886-891E-549A9BDB3DBA}" type="pres">
      <dgm:prSet presAssocID="{771FCE2F-BA12-4B05-88FC-E6AB4F9407A3}" presName="childText" presStyleLbl="bgAcc1" presStyleIdx="0" presStyleCnt="4">
        <dgm:presLayoutVars>
          <dgm:bulletEnabled val="1"/>
        </dgm:presLayoutVars>
      </dgm:prSet>
      <dgm:spPr/>
    </dgm:pt>
    <dgm:pt modelId="{43A382C0-BB76-4849-BB3A-D4AD0E7009C9}" type="pres">
      <dgm:prSet presAssocID="{25291539-784D-4F75-9F77-628F144E1DF6}" presName="root" presStyleCnt="0"/>
      <dgm:spPr/>
    </dgm:pt>
    <dgm:pt modelId="{70E36FB6-FC49-42EC-AF96-76FC399D38E9}" type="pres">
      <dgm:prSet presAssocID="{25291539-784D-4F75-9F77-628F144E1DF6}" presName="rootComposite" presStyleCnt="0"/>
      <dgm:spPr/>
    </dgm:pt>
    <dgm:pt modelId="{9311351D-E71E-462A-8908-B3439E70D493}" type="pres">
      <dgm:prSet presAssocID="{25291539-784D-4F75-9F77-628F144E1DF6}" presName="rootText" presStyleLbl="node1" presStyleIdx="2" presStyleCnt="5"/>
      <dgm:spPr/>
    </dgm:pt>
    <dgm:pt modelId="{6D8373B5-4F0C-4CE7-B484-1CBB2861D372}" type="pres">
      <dgm:prSet presAssocID="{25291539-784D-4F75-9F77-628F144E1DF6}" presName="rootConnector" presStyleLbl="node1" presStyleIdx="2" presStyleCnt="5"/>
      <dgm:spPr/>
    </dgm:pt>
    <dgm:pt modelId="{9D3CF9F3-DD56-4DB6-9AD1-781CDA76BFD3}" type="pres">
      <dgm:prSet presAssocID="{25291539-784D-4F75-9F77-628F144E1DF6}" presName="childShape" presStyleCnt="0"/>
      <dgm:spPr/>
    </dgm:pt>
    <dgm:pt modelId="{AD3ECE81-3A5C-45C7-A740-E7B4D6A750AC}" type="pres">
      <dgm:prSet presAssocID="{466B1A29-6201-46F5-B88D-D493873B4D03}" presName="Name13" presStyleLbl="parChTrans1D2" presStyleIdx="1" presStyleCnt="4"/>
      <dgm:spPr/>
    </dgm:pt>
    <dgm:pt modelId="{988077CB-EAE6-4947-BF59-AAAE41794CB3}" type="pres">
      <dgm:prSet presAssocID="{93E5ED32-15B7-4E64-AA6F-3A160B4C7AA0}" presName="childText" presStyleLbl="bgAcc1" presStyleIdx="1" presStyleCnt="4">
        <dgm:presLayoutVars>
          <dgm:bulletEnabled val="1"/>
        </dgm:presLayoutVars>
      </dgm:prSet>
      <dgm:spPr/>
    </dgm:pt>
    <dgm:pt modelId="{03EF6539-A524-4DCE-8C5E-D9DDD9611A70}" type="pres">
      <dgm:prSet presAssocID="{3A58846B-7549-4046-8C90-40AEE32FA5A4}" presName="root" presStyleCnt="0"/>
      <dgm:spPr/>
    </dgm:pt>
    <dgm:pt modelId="{C52D0549-2F65-47B2-8DD5-CF4EBED84F2F}" type="pres">
      <dgm:prSet presAssocID="{3A58846B-7549-4046-8C90-40AEE32FA5A4}" presName="rootComposite" presStyleCnt="0"/>
      <dgm:spPr/>
    </dgm:pt>
    <dgm:pt modelId="{47A82FF1-C53E-496A-9501-FBEE2E3BA939}" type="pres">
      <dgm:prSet presAssocID="{3A58846B-7549-4046-8C90-40AEE32FA5A4}" presName="rootText" presStyleLbl="node1" presStyleIdx="3" presStyleCnt="5"/>
      <dgm:spPr/>
    </dgm:pt>
    <dgm:pt modelId="{F5DFAD98-F1F7-4510-8BEC-14CCB1C131AB}" type="pres">
      <dgm:prSet presAssocID="{3A58846B-7549-4046-8C90-40AEE32FA5A4}" presName="rootConnector" presStyleLbl="node1" presStyleIdx="3" presStyleCnt="5"/>
      <dgm:spPr/>
    </dgm:pt>
    <dgm:pt modelId="{8E9D869A-8B85-4C59-A997-85796CA5CFF2}" type="pres">
      <dgm:prSet presAssocID="{3A58846B-7549-4046-8C90-40AEE32FA5A4}" presName="childShape" presStyleCnt="0"/>
      <dgm:spPr/>
    </dgm:pt>
    <dgm:pt modelId="{63084466-C176-4FB1-8DDF-3D198BBE8FB0}" type="pres">
      <dgm:prSet presAssocID="{5AFF72FD-0E02-4C8D-9519-B09A5ED6D762}" presName="Name13" presStyleLbl="parChTrans1D2" presStyleIdx="2" presStyleCnt="4"/>
      <dgm:spPr/>
    </dgm:pt>
    <dgm:pt modelId="{54643DFB-CA81-40C2-B3B8-583FE70471E8}" type="pres">
      <dgm:prSet presAssocID="{BFC8DBB5-A9D0-454D-91E0-EB53D42A62B6}" presName="childText" presStyleLbl="bgAcc1" presStyleIdx="2" presStyleCnt="4">
        <dgm:presLayoutVars>
          <dgm:bulletEnabled val="1"/>
        </dgm:presLayoutVars>
      </dgm:prSet>
      <dgm:spPr/>
    </dgm:pt>
    <dgm:pt modelId="{5B35218C-8832-40D2-B15F-85C39E7F9C8E}" type="pres">
      <dgm:prSet presAssocID="{249F011D-EF31-4BF6-9977-DF49D16ED552}" presName="root" presStyleCnt="0"/>
      <dgm:spPr/>
    </dgm:pt>
    <dgm:pt modelId="{A9C1E905-54DA-4E7C-B8F4-AC853D996EF0}" type="pres">
      <dgm:prSet presAssocID="{249F011D-EF31-4BF6-9977-DF49D16ED552}" presName="rootComposite" presStyleCnt="0"/>
      <dgm:spPr/>
    </dgm:pt>
    <dgm:pt modelId="{07B3B0E3-A86D-45EE-83CE-29A47DC70F5E}" type="pres">
      <dgm:prSet presAssocID="{249F011D-EF31-4BF6-9977-DF49D16ED552}" presName="rootText" presStyleLbl="node1" presStyleIdx="4" presStyleCnt="5"/>
      <dgm:spPr/>
    </dgm:pt>
    <dgm:pt modelId="{F276ABDD-7B26-485D-988E-E7EA1EFC1AA9}" type="pres">
      <dgm:prSet presAssocID="{249F011D-EF31-4BF6-9977-DF49D16ED552}" presName="rootConnector" presStyleLbl="node1" presStyleIdx="4" presStyleCnt="5"/>
      <dgm:spPr/>
    </dgm:pt>
    <dgm:pt modelId="{1F08D796-435F-4860-99CF-10A04D995914}" type="pres">
      <dgm:prSet presAssocID="{249F011D-EF31-4BF6-9977-DF49D16ED552}" presName="childShape" presStyleCnt="0"/>
      <dgm:spPr/>
    </dgm:pt>
    <dgm:pt modelId="{DB90D6EF-56A4-4C7D-B4F1-17B92878B74D}" type="pres">
      <dgm:prSet presAssocID="{4D09E6EA-7EFE-439E-85F8-B12B7027DF84}" presName="Name13" presStyleLbl="parChTrans1D2" presStyleIdx="3" presStyleCnt="4"/>
      <dgm:spPr/>
    </dgm:pt>
    <dgm:pt modelId="{95280A7A-831C-431E-A83F-D5A9F7986C53}" type="pres">
      <dgm:prSet presAssocID="{5E8EB1C2-FBEF-4576-A9FC-C18A83B5A51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C7975511-B87F-4F57-B1F2-569AE6C1F187}" type="presOf" srcId="{249F011D-EF31-4BF6-9977-DF49D16ED552}" destId="{07B3B0E3-A86D-45EE-83CE-29A47DC70F5E}" srcOrd="0" destOrd="0" presId="urn:microsoft.com/office/officeart/2005/8/layout/hierarchy3"/>
    <dgm:cxn modelId="{471F5516-F8F3-4646-8F5B-2D50F465900A}" type="presOf" srcId="{1E94B540-4A9A-490C-9B02-76A708FD6385}" destId="{0E517B43-157B-4D4D-8B55-383DE8B5B623}" srcOrd="1" destOrd="0" presId="urn:microsoft.com/office/officeart/2005/8/layout/hierarchy3"/>
    <dgm:cxn modelId="{04F48526-BD65-4F5D-95A6-3DDDD348B926}" type="presOf" srcId="{771FCE2F-BA12-4B05-88FC-E6AB4F9407A3}" destId="{B7B306CC-B902-4886-891E-549A9BDB3DBA}" srcOrd="0" destOrd="0" presId="urn:microsoft.com/office/officeart/2005/8/layout/hierarchy3"/>
    <dgm:cxn modelId="{7B14FE26-7147-4A7F-9512-0E333FE1E261}" srcId="{F9CA76E0-E477-4329-8C06-AA6A3FB96061}" destId="{3A58846B-7549-4046-8C90-40AEE32FA5A4}" srcOrd="3" destOrd="0" parTransId="{E650A6B0-1198-477B-B6D7-737B86F08FF0}" sibTransId="{234B2D70-B1ED-462D-945E-0F811B31850C}"/>
    <dgm:cxn modelId="{5DDC5030-B462-4B40-A3DA-81D7DB2D355E}" type="presOf" srcId="{A86FA98C-6680-4270-AFA7-FAC4122883E4}" destId="{03BF9C5A-F4AF-403E-A55A-D5DDF1B0F188}" srcOrd="1" destOrd="0" presId="urn:microsoft.com/office/officeart/2005/8/layout/hierarchy3"/>
    <dgm:cxn modelId="{0969A337-BC00-4B6E-9B2F-5EFA549059C9}" type="presOf" srcId="{3A58846B-7549-4046-8C90-40AEE32FA5A4}" destId="{F5DFAD98-F1F7-4510-8BEC-14CCB1C131AB}" srcOrd="1" destOrd="0" presId="urn:microsoft.com/office/officeart/2005/8/layout/hierarchy3"/>
    <dgm:cxn modelId="{C7F00E3B-CE67-423E-8059-239A63E41A11}" srcId="{3A58846B-7549-4046-8C90-40AEE32FA5A4}" destId="{BFC8DBB5-A9D0-454D-91E0-EB53D42A62B6}" srcOrd="0" destOrd="0" parTransId="{5AFF72FD-0E02-4C8D-9519-B09A5ED6D762}" sibTransId="{51C37837-7964-4008-AAB6-64C396EDF30C}"/>
    <dgm:cxn modelId="{44DD233E-CCBE-4F34-B41D-39605BD73C2A}" type="presOf" srcId="{249F011D-EF31-4BF6-9977-DF49D16ED552}" destId="{F276ABDD-7B26-485D-988E-E7EA1EFC1AA9}" srcOrd="1" destOrd="0" presId="urn:microsoft.com/office/officeart/2005/8/layout/hierarchy3"/>
    <dgm:cxn modelId="{3E8C7566-5A68-4469-ABFA-B743881702E7}" type="presOf" srcId="{BFC8DBB5-A9D0-454D-91E0-EB53D42A62B6}" destId="{54643DFB-CA81-40C2-B3B8-583FE70471E8}" srcOrd="0" destOrd="0" presId="urn:microsoft.com/office/officeart/2005/8/layout/hierarchy3"/>
    <dgm:cxn modelId="{40EC954C-FAE9-4378-AA77-9CF547A8C68A}" type="presOf" srcId="{F871EC3A-2AF8-4B14-9AE8-9F5A8AA22C3B}" destId="{9AABAFA1-7015-4FC3-86C1-032CB1217304}" srcOrd="0" destOrd="0" presId="urn:microsoft.com/office/officeart/2005/8/layout/hierarchy3"/>
    <dgm:cxn modelId="{9DABAC74-312C-49AF-B4F3-9CAD820A2396}" type="presOf" srcId="{25291539-784D-4F75-9F77-628F144E1DF6}" destId="{6D8373B5-4F0C-4CE7-B484-1CBB2861D372}" srcOrd="1" destOrd="0" presId="urn:microsoft.com/office/officeart/2005/8/layout/hierarchy3"/>
    <dgm:cxn modelId="{578E3275-09FC-492A-A570-41598BB3191C}" type="presOf" srcId="{3A58846B-7549-4046-8C90-40AEE32FA5A4}" destId="{47A82FF1-C53E-496A-9501-FBEE2E3BA939}" srcOrd="0" destOrd="0" presId="urn:microsoft.com/office/officeart/2005/8/layout/hierarchy3"/>
    <dgm:cxn modelId="{DCE08579-9DBF-4787-99B3-71BFA12956DC}" srcId="{A86FA98C-6680-4270-AFA7-FAC4122883E4}" destId="{771FCE2F-BA12-4B05-88FC-E6AB4F9407A3}" srcOrd="0" destOrd="0" parTransId="{F871EC3A-2AF8-4B14-9AE8-9F5A8AA22C3B}" sibTransId="{051AB06B-B0F1-411C-AA3E-202F12CFEE89}"/>
    <dgm:cxn modelId="{3B9B4481-980E-475E-B30C-4419C4C7B36D}" type="presOf" srcId="{1E94B540-4A9A-490C-9B02-76A708FD6385}" destId="{EB772CE3-A3C6-46EE-B3D5-1E7E6925DBCA}" srcOrd="0" destOrd="0" presId="urn:microsoft.com/office/officeart/2005/8/layout/hierarchy3"/>
    <dgm:cxn modelId="{7BFF0E84-FFB8-4779-A631-297B77154409}" srcId="{F9CA76E0-E477-4329-8C06-AA6A3FB96061}" destId="{25291539-784D-4F75-9F77-628F144E1DF6}" srcOrd="2" destOrd="0" parTransId="{C6E52AD9-830E-443A-B047-72928D6FD3F3}" sibTransId="{7FD2D1BB-847C-45BA-A181-5C4A77E5256D}"/>
    <dgm:cxn modelId="{6BB7DD89-2D37-4C3B-A31F-9E9A0B7730CE}" type="presOf" srcId="{4D09E6EA-7EFE-439E-85F8-B12B7027DF84}" destId="{DB90D6EF-56A4-4C7D-B4F1-17B92878B74D}" srcOrd="0" destOrd="0" presId="urn:microsoft.com/office/officeart/2005/8/layout/hierarchy3"/>
    <dgm:cxn modelId="{1C10DD8E-A622-4928-A4E2-80DBBAF8EEF0}" type="presOf" srcId="{F9CA76E0-E477-4329-8C06-AA6A3FB96061}" destId="{3E61B3B3-6881-4928-B7BB-AD8662A28509}" srcOrd="0" destOrd="0" presId="urn:microsoft.com/office/officeart/2005/8/layout/hierarchy3"/>
    <dgm:cxn modelId="{4F77D991-537D-475B-A070-A9A400A8E7BD}" srcId="{F9CA76E0-E477-4329-8C06-AA6A3FB96061}" destId="{A86FA98C-6680-4270-AFA7-FAC4122883E4}" srcOrd="1" destOrd="0" parTransId="{C6AC887E-18A5-4914-A4A3-A59F2CA0EC1F}" sibTransId="{673269DC-E187-48CB-B1EB-11084E5F2B13}"/>
    <dgm:cxn modelId="{04A7A49B-9088-4DE5-996E-FD60A9CDA705}" srcId="{25291539-784D-4F75-9F77-628F144E1DF6}" destId="{93E5ED32-15B7-4E64-AA6F-3A160B4C7AA0}" srcOrd="0" destOrd="0" parTransId="{466B1A29-6201-46F5-B88D-D493873B4D03}" sibTransId="{B620FA71-006B-4E92-9A32-EC2621D704BF}"/>
    <dgm:cxn modelId="{42DBBCA0-ADCE-4357-ACA3-53AF01059190}" type="presOf" srcId="{5E8EB1C2-FBEF-4576-A9FC-C18A83B5A510}" destId="{95280A7A-831C-431E-A83F-D5A9F7986C53}" srcOrd="0" destOrd="0" presId="urn:microsoft.com/office/officeart/2005/8/layout/hierarchy3"/>
    <dgm:cxn modelId="{7AE294A3-23B9-4A6C-B145-B64FE72E156F}" srcId="{F9CA76E0-E477-4329-8C06-AA6A3FB96061}" destId="{249F011D-EF31-4BF6-9977-DF49D16ED552}" srcOrd="4" destOrd="0" parTransId="{7406FC03-E8C4-4BF0-9285-7040E3394D93}" sibTransId="{17A543AC-59F5-4C9E-9E42-45198C790F81}"/>
    <dgm:cxn modelId="{C4B121AC-C948-4450-A89C-1CCB727EC36B}" type="presOf" srcId="{A86FA98C-6680-4270-AFA7-FAC4122883E4}" destId="{2F327080-529D-4D76-8770-ACAF5E188C69}" srcOrd="0" destOrd="0" presId="urn:microsoft.com/office/officeart/2005/8/layout/hierarchy3"/>
    <dgm:cxn modelId="{C82685D7-8C62-402B-8BD2-A1D99D52B6D1}" type="presOf" srcId="{25291539-784D-4F75-9F77-628F144E1DF6}" destId="{9311351D-E71E-462A-8908-B3439E70D493}" srcOrd="0" destOrd="0" presId="urn:microsoft.com/office/officeart/2005/8/layout/hierarchy3"/>
    <dgm:cxn modelId="{5F59EAD7-EF12-41C7-94CA-67B02F84CA31}" srcId="{F9CA76E0-E477-4329-8C06-AA6A3FB96061}" destId="{1E94B540-4A9A-490C-9B02-76A708FD6385}" srcOrd="0" destOrd="0" parTransId="{844E91CF-B8FF-4794-8260-AB8916AB32A7}" sibTransId="{AFF3BE92-3AB5-4081-88C9-18D54A5D09E2}"/>
    <dgm:cxn modelId="{DFF036DA-56E2-4E6F-AF22-06E0D14B7BDC}" srcId="{249F011D-EF31-4BF6-9977-DF49D16ED552}" destId="{5E8EB1C2-FBEF-4576-A9FC-C18A83B5A510}" srcOrd="0" destOrd="0" parTransId="{4D09E6EA-7EFE-439E-85F8-B12B7027DF84}" sibTransId="{BD9B6B9F-ECFB-4695-98DC-2F0B4E729CA9}"/>
    <dgm:cxn modelId="{E77127EB-A764-4447-A54E-9451D6A27DBC}" type="presOf" srcId="{93E5ED32-15B7-4E64-AA6F-3A160B4C7AA0}" destId="{988077CB-EAE6-4947-BF59-AAAE41794CB3}" srcOrd="0" destOrd="0" presId="urn:microsoft.com/office/officeart/2005/8/layout/hierarchy3"/>
    <dgm:cxn modelId="{D95282EF-C391-4B1F-8AD9-8F73BAEA4DE7}" type="presOf" srcId="{5AFF72FD-0E02-4C8D-9519-B09A5ED6D762}" destId="{63084466-C176-4FB1-8DDF-3D198BBE8FB0}" srcOrd="0" destOrd="0" presId="urn:microsoft.com/office/officeart/2005/8/layout/hierarchy3"/>
    <dgm:cxn modelId="{3A7078F5-955E-447C-B19D-EC83433CAC28}" type="presOf" srcId="{466B1A29-6201-46F5-B88D-D493873B4D03}" destId="{AD3ECE81-3A5C-45C7-A740-E7B4D6A750AC}" srcOrd="0" destOrd="0" presId="urn:microsoft.com/office/officeart/2005/8/layout/hierarchy3"/>
    <dgm:cxn modelId="{56BAFC1B-B369-4B17-9616-1865C9DA3E96}" type="presParOf" srcId="{3E61B3B3-6881-4928-B7BB-AD8662A28509}" destId="{E257D10B-F2D3-455D-9969-7CB30121F007}" srcOrd="0" destOrd="0" presId="urn:microsoft.com/office/officeart/2005/8/layout/hierarchy3"/>
    <dgm:cxn modelId="{82EA91B8-E071-4DE4-94FC-2D80651F7BA8}" type="presParOf" srcId="{E257D10B-F2D3-455D-9969-7CB30121F007}" destId="{1265198A-D9BD-4CD1-86EA-BFD6D405E2E6}" srcOrd="0" destOrd="0" presId="urn:microsoft.com/office/officeart/2005/8/layout/hierarchy3"/>
    <dgm:cxn modelId="{12B3C8B4-E50C-4620-B06D-A3FB1EAC3F34}" type="presParOf" srcId="{1265198A-D9BD-4CD1-86EA-BFD6D405E2E6}" destId="{EB772CE3-A3C6-46EE-B3D5-1E7E6925DBCA}" srcOrd="0" destOrd="0" presId="urn:microsoft.com/office/officeart/2005/8/layout/hierarchy3"/>
    <dgm:cxn modelId="{FAE2133E-127C-4F49-9310-61D4AEB518C6}" type="presParOf" srcId="{1265198A-D9BD-4CD1-86EA-BFD6D405E2E6}" destId="{0E517B43-157B-4D4D-8B55-383DE8B5B623}" srcOrd="1" destOrd="0" presId="urn:microsoft.com/office/officeart/2005/8/layout/hierarchy3"/>
    <dgm:cxn modelId="{D8719684-DAE9-4C1B-935D-A3EDD7682932}" type="presParOf" srcId="{E257D10B-F2D3-455D-9969-7CB30121F007}" destId="{0BE5BB60-594B-4421-B16E-A5CE0A63B6B6}" srcOrd="1" destOrd="0" presId="urn:microsoft.com/office/officeart/2005/8/layout/hierarchy3"/>
    <dgm:cxn modelId="{CD68F757-2F0E-406C-8B87-07CD7D453361}" type="presParOf" srcId="{3E61B3B3-6881-4928-B7BB-AD8662A28509}" destId="{D3CE3D80-AE71-4549-A61F-67A65892D804}" srcOrd="1" destOrd="0" presId="urn:microsoft.com/office/officeart/2005/8/layout/hierarchy3"/>
    <dgm:cxn modelId="{05F90AC2-0B52-4EEB-9377-5F93B80F6415}" type="presParOf" srcId="{D3CE3D80-AE71-4549-A61F-67A65892D804}" destId="{F9EB4580-8FF1-49F2-AC71-2434C1CD3482}" srcOrd="0" destOrd="0" presId="urn:microsoft.com/office/officeart/2005/8/layout/hierarchy3"/>
    <dgm:cxn modelId="{1DDDBE73-9F5D-4934-94DE-0D11311E006E}" type="presParOf" srcId="{F9EB4580-8FF1-49F2-AC71-2434C1CD3482}" destId="{2F327080-529D-4D76-8770-ACAF5E188C69}" srcOrd="0" destOrd="0" presId="urn:microsoft.com/office/officeart/2005/8/layout/hierarchy3"/>
    <dgm:cxn modelId="{7382E375-2AD7-4F81-9BB3-88C539FEF522}" type="presParOf" srcId="{F9EB4580-8FF1-49F2-AC71-2434C1CD3482}" destId="{03BF9C5A-F4AF-403E-A55A-D5DDF1B0F188}" srcOrd="1" destOrd="0" presId="urn:microsoft.com/office/officeart/2005/8/layout/hierarchy3"/>
    <dgm:cxn modelId="{49084879-CCEB-4CDF-9B79-44D0B8C7DCCF}" type="presParOf" srcId="{D3CE3D80-AE71-4549-A61F-67A65892D804}" destId="{D40BC7FC-3FB7-4ABA-B90F-BACE9CAF0D2E}" srcOrd="1" destOrd="0" presId="urn:microsoft.com/office/officeart/2005/8/layout/hierarchy3"/>
    <dgm:cxn modelId="{3A7125F1-88C1-4E98-8B8E-79626E96A55E}" type="presParOf" srcId="{D40BC7FC-3FB7-4ABA-B90F-BACE9CAF0D2E}" destId="{9AABAFA1-7015-4FC3-86C1-032CB1217304}" srcOrd="0" destOrd="0" presId="urn:microsoft.com/office/officeart/2005/8/layout/hierarchy3"/>
    <dgm:cxn modelId="{17D99DD3-D31F-4F85-B9C7-B13C88BCC4B1}" type="presParOf" srcId="{D40BC7FC-3FB7-4ABA-B90F-BACE9CAF0D2E}" destId="{B7B306CC-B902-4886-891E-549A9BDB3DBA}" srcOrd="1" destOrd="0" presId="urn:microsoft.com/office/officeart/2005/8/layout/hierarchy3"/>
    <dgm:cxn modelId="{67FEC0B4-1623-4D5E-AA1A-39D97985458E}" type="presParOf" srcId="{3E61B3B3-6881-4928-B7BB-AD8662A28509}" destId="{43A382C0-BB76-4849-BB3A-D4AD0E7009C9}" srcOrd="2" destOrd="0" presId="urn:microsoft.com/office/officeart/2005/8/layout/hierarchy3"/>
    <dgm:cxn modelId="{028E14CD-7AAF-4557-B1AA-3DC7580E30BF}" type="presParOf" srcId="{43A382C0-BB76-4849-BB3A-D4AD0E7009C9}" destId="{70E36FB6-FC49-42EC-AF96-76FC399D38E9}" srcOrd="0" destOrd="0" presId="urn:microsoft.com/office/officeart/2005/8/layout/hierarchy3"/>
    <dgm:cxn modelId="{622DF15F-C5FC-413D-9CCA-529A836B79CE}" type="presParOf" srcId="{70E36FB6-FC49-42EC-AF96-76FC399D38E9}" destId="{9311351D-E71E-462A-8908-B3439E70D493}" srcOrd="0" destOrd="0" presId="urn:microsoft.com/office/officeart/2005/8/layout/hierarchy3"/>
    <dgm:cxn modelId="{B676F7E2-ACDC-4F11-A2AD-5F57BD06F6ED}" type="presParOf" srcId="{70E36FB6-FC49-42EC-AF96-76FC399D38E9}" destId="{6D8373B5-4F0C-4CE7-B484-1CBB2861D372}" srcOrd="1" destOrd="0" presId="urn:microsoft.com/office/officeart/2005/8/layout/hierarchy3"/>
    <dgm:cxn modelId="{02E216C3-D12F-4A1E-98F0-A3EF67EC90A4}" type="presParOf" srcId="{43A382C0-BB76-4849-BB3A-D4AD0E7009C9}" destId="{9D3CF9F3-DD56-4DB6-9AD1-781CDA76BFD3}" srcOrd="1" destOrd="0" presId="urn:microsoft.com/office/officeart/2005/8/layout/hierarchy3"/>
    <dgm:cxn modelId="{D4DDC1EA-E9D6-4E17-BDC1-C576CA8EFCDB}" type="presParOf" srcId="{9D3CF9F3-DD56-4DB6-9AD1-781CDA76BFD3}" destId="{AD3ECE81-3A5C-45C7-A740-E7B4D6A750AC}" srcOrd="0" destOrd="0" presId="urn:microsoft.com/office/officeart/2005/8/layout/hierarchy3"/>
    <dgm:cxn modelId="{6F9218FC-4F48-4DF5-B67F-174A29536A2D}" type="presParOf" srcId="{9D3CF9F3-DD56-4DB6-9AD1-781CDA76BFD3}" destId="{988077CB-EAE6-4947-BF59-AAAE41794CB3}" srcOrd="1" destOrd="0" presId="urn:microsoft.com/office/officeart/2005/8/layout/hierarchy3"/>
    <dgm:cxn modelId="{98957659-E6CA-44CA-899F-E39A4DBFD9B2}" type="presParOf" srcId="{3E61B3B3-6881-4928-B7BB-AD8662A28509}" destId="{03EF6539-A524-4DCE-8C5E-D9DDD9611A70}" srcOrd="3" destOrd="0" presId="urn:microsoft.com/office/officeart/2005/8/layout/hierarchy3"/>
    <dgm:cxn modelId="{880A0B5C-CBC0-48AB-B104-86CB762038A4}" type="presParOf" srcId="{03EF6539-A524-4DCE-8C5E-D9DDD9611A70}" destId="{C52D0549-2F65-47B2-8DD5-CF4EBED84F2F}" srcOrd="0" destOrd="0" presId="urn:microsoft.com/office/officeart/2005/8/layout/hierarchy3"/>
    <dgm:cxn modelId="{0E043641-A300-46C0-BA0F-B2BCE69059DE}" type="presParOf" srcId="{C52D0549-2F65-47B2-8DD5-CF4EBED84F2F}" destId="{47A82FF1-C53E-496A-9501-FBEE2E3BA939}" srcOrd="0" destOrd="0" presId="urn:microsoft.com/office/officeart/2005/8/layout/hierarchy3"/>
    <dgm:cxn modelId="{279C67BE-AFB3-40FC-95EE-40476F64938A}" type="presParOf" srcId="{C52D0549-2F65-47B2-8DD5-CF4EBED84F2F}" destId="{F5DFAD98-F1F7-4510-8BEC-14CCB1C131AB}" srcOrd="1" destOrd="0" presId="urn:microsoft.com/office/officeart/2005/8/layout/hierarchy3"/>
    <dgm:cxn modelId="{A9902D90-5BC0-4F7E-8CE3-48F6F3DD5B22}" type="presParOf" srcId="{03EF6539-A524-4DCE-8C5E-D9DDD9611A70}" destId="{8E9D869A-8B85-4C59-A997-85796CA5CFF2}" srcOrd="1" destOrd="0" presId="urn:microsoft.com/office/officeart/2005/8/layout/hierarchy3"/>
    <dgm:cxn modelId="{6445351A-779D-4476-A150-ED5C00D843BF}" type="presParOf" srcId="{8E9D869A-8B85-4C59-A997-85796CA5CFF2}" destId="{63084466-C176-4FB1-8DDF-3D198BBE8FB0}" srcOrd="0" destOrd="0" presId="urn:microsoft.com/office/officeart/2005/8/layout/hierarchy3"/>
    <dgm:cxn modelId="{B44D969E-9119-40BB-B5B5-E9A5A2344F6E}" type="presParOf" srcId="{8E9D869A-8B85-4C59-A997-85796CA5CFF2}" destId="{54643DFB-CA81-40C2-B3B8-583FE70471E8}" srcOrd="1" destOrd="0" presId="urn:microsoft.com/office/officeart/2005/8/layout/hierarchy3"/>
    <dgm:cxn modelId="{17418E17-8D4E-431C-B9D4-CC2416CFEA1C}" type="presParOf" srcId="{3E61B3B3-6881-4928-B7BB-AD8662A28509}" destId="{5B35218C-8832-40D2-B15F-85C39E7F9C8E}" srcOrd="4" destOrd="0" presId="urn:microsoft.com/office/officeart/2005/8/layout/hierarchy3"/>
    <dgm:cxn modelId="{AD37067E-B5A6-4F24-B582-C0FC41696CF5}" type="presParOf" srcId="{5B35218C-8832-40D2-B15F-85C39E7F9C8E}" destId="{A9C1E905-54DA-4E7C-B8F4-AC853D996EF0}" srcOrd="0" destOrd="0" presId="urn:microsoft.com/office/officeart/2005/8/layout/hierarchy3"/>
    <dgm:cxn modelId="{E9F0CDE1-19BF-416F-948E-34641D652255}" type="presParOf" srcId="{A9C1E905-54DA-4E7C-B8F4-AC853D996EF0}" destId="{07B3B0E3-A86D-45EE-83CE-29A47DC70F5E}" srcOrd="0" destOrd="0" presId="urn:microsoft.com/office/officeart/2005/8/layout/hierarchy3"/>
    <dgm:cxn modelId="{22E6B16B-20BC-4DCF-830C-65D6BE726FE9}" type="presParOf" srcId="{A9C1E905-54DA-4E7C-B8F4-AC853D996EF0}" destId="{F276ABDD-7B26-485D-988E-E7EA1EFC1AA9}" srcOrd="1" destOrd="0" presId="urn:microsoft.com/office/officeart/2005/8/layout/hierarchy3"/>
    <dgm:cxn modelId="{487E2087-EDF2-4EA6-9FFF-B75BDE6891EC}" type="presParOf" srcId="{5B35218C-8832-40D2-B15F-85C39E7F9C8E}" destId="{1F08D796-435F-4860-99CF-10A04D995914}" srcOrd="1" destOrd="0" presId="urn:microsoft.com/office/officeart/2005/8/layout/hierarchy3"/>
    <dgm:cxn modelId="{87FE7602-81BE-4C6C-B385-DAD26A93C934}" type="presParOf" srcId="{1F08D796-435F-4860-99CF-10A04D995914}" destId="{DB90D6EF-56A4-4C7D-B4F1-17B92878B74D}" srcOrd="0" destOrd="0" presId="urn:microsoft.com/office/officeart/2005/8/layout/hierarchy3"/>
    <dgm:cxn modelId="{74A3293C-82D1-4E69-A34E-04FF84BFE713}" type="presParOf" srcId="{1F08D796-435F-4860-99CF-10A04D995914}" destId="{95280A7A-831C-431E-A83F-D5A9F7986C5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BBF52-37F6-4C41-833E-D3CD01104724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A8D3B-B4F2-459C-AD3B-350D9340DE18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 developed a simple web application to </a:t>
          </a:r>
          <a:r>
            <a:rPr lang="en-US" sz="1200" b="1" kern="1200"/>
            <a:t>automate</a:t>
          </a:r>
          <a:r>
            <a:rPr lang="en-US" sz="1200" kern="1200"/>
            <a:t> the entire reminder process.</a:t>
          </a:r>
        </a:p>
      </dsp:txBody>
      <dsp:txXfrm>
        <a:off x="569079" y="2427788"/>
        <a:ext cx="2072362" cy="720000"/>
      </dsp:txXfrm>
    </dsp:sp>
    <dsp:sp modelId="{9A38BF12-CB6E-46B4-ADDE-D0093FFF23ED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D0F3-CECC-42CB-A321-678B22FEA805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Upload:</a:t>
          </a:r>
          <a:r>
            <a:rPr lang="en-US" sz="1200" kern="1200"/>
            <a:t> The administrator uploads a single Excel file with student data.</a:t>
          </a:r>
        </a:p>
      </dsp:txBody>
      <dsp:txXfrm>
        <a:off x="3004105" y="2427788"/>
        <a:ext cx="2072362" cy="720000"/>
      </dsp:txXfrm>
    </dsp:sp>
    <dsp:sp modelId="{FE513482-939D-4316-8915-EC23E4B70BD7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B7193-6FD4-494B-8E27-F250B81B2272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Process:</a:t>
          </a:r>
          <a:r>
            <a:rPr lang="en-US" sz="1200" kern="1200"/>
            <a:t> The system instantly analyzes the data and identifies who needs a reminder.</a:t>
          </a:r>
        </a:p>
      </dsp:txBody>
      <dsp:txXfrm>
        <a:off x="5439131" y="2427788"/>
        <a:ext cx="2072362" cy="720000"/>
      </dsp:txXfrm>
    </dsp:sp>
    <dsp:sp modelId="{88855776-0452-4FED-9072-74BF1E230617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94AA-666A-4278-8682-B511E9E21E9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Notify:</a:t>
          </a:r>
          <a:r>
            <a:rPr lang="en-US" sz="1200" kern="1200"/>
            <a:t> Personalized email reminders are sent automatically.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2CE3-A3C6-46EE-B3D5-1E7E6925DBCA}">
      <dsp:nvSpPr>
        <dsp:cNvPr id="0" name=""/>
        <dsp:cNvSpPr/>
      </dsp:nvSpPr>
      <dsp:spPr>
        <a:xfrm>
          <a:off x="5134" y="1190794"/>
          <a:ext cx="1750888" cy="875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application follows a clear, four-step workflow to ensure no student is missed.</a:t>
          </a:r>
        </a:p>
      </dsp:txBody>
      <dsp:txXfrm>
        <a:off x="30775" y="1216435"/>
        <a:ext cx="1699606" cy="824162"/>
      </dsp:txXfrm>
    </dsp:sp>
    <dsp:sp modelId="{2F327080-529D-4D76-8770-ACAF5E188C69}">
      <dsp:nvSpPr>
        <dsp:cNvPr id="0" name=""/>
        <dsp:cNvSpPr/>
      </dsp:nvSpPr>
      <dsp:spPr>
        <a:xfrm>
          <a:off x="2193745" y="1190794"/>
          <a:ext cx="1750888" cy="8754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Step 1: Data Input</a:t>
          </a:r>
          <a:endParaRPr lang="en-US" sz="1300" kern="1200"/>
        </a:p>
      </dsp:txBody>
      <dsp:txXfrm>
        <a:off x="2219386" y="1216435"/>
        <a:ext cx="1699606" cy="824162"/>
      </dsp:txXfrm>
    </dsp:sp>
    <dsp:sp modelId="{9AABAFA1-7015-4FC3-86C1-032CB1217304}">
      <dsp:nvSpPr>
        <dsp:cNvPr id="0" name=""/>
        <dsp:cNvSpPr/>
      </dsp:nvSpPr>
      <dsp:spPr>
        <a:xfrm>
          <a:off x="2368834" y="2066238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306CC-B902-4886-891E-549A9BDB3DBA}">
      <dsp:nvSpPr>
        <dsp:cNvPr id="0" name=""/>
        <dsp:cNvSpPr/>
      </dsp:nvSpPr>
      <dsp:spPr>
        <a:xfrm>
          <a:off x="2543922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user-friendly web page to upload the student fee data.</a:t>
          </a:r>
        </a:p>
      </dsp:txBody>
      <dsp:txXfrm>
        <a:off x="2569563" y="2310740"/>
        <a:ext cx="1349428" cy="824162"/>
      </dsp:txXfrm>
    </dsp:sp>
    <dsp:sp modelId="{9311351D-E71E-462A-8908-B3439E70D493}">
      <dsp:nvSpPr>
        <dsp:cNvPr id="0" name=""/>
        <dsp:cNvSpPr/>
      </dsp:nvSpPr>
      <dsp:spPr>
        <a:xfrm>
          <a:off x="4382355" y="1190794"/>
          <a:ext cx="1750888" cy="8754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Step 2: Processing &amp; Calculation</a:t>
          </a:r>
          <a:endParaRPr lang="en-US" sz="1300" kern="1200"/>
        </a:p>
      </dsp:txBody>
      <dsp:txXfrm>
        <a:off x="4407996" y="1216435"/>
        <a:ext cx="1699606" cy="824162"/>
      </dsp:txXfrm>
    </dsp:sp>
    <dsp:sp modelId="{AD3ECE81-3A5C-45C7-A740-E7B4D6A750AC}">
      <dsp:nvSpPr>
        <dsp:cNvPr id="0" name=""/>
        <dsp:cNvSpPr/>
      </dsp:nvSpPr>
      <dsp:spPr>
        <a:xfrm>
          <a:off x="4557444" y="2066238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077CB-EAE6-4947-BF59-AAAE41794CB3}">
      <dsp:nvSpPr>
        <dsp:cNvPr id="0" name=""/>
        <dsp:cNvSpPr/>
      </dsp:nvSpPr>
      <dsp:spPr>
        <a:xfrm>
          <a:off x="4732533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backend calculates each student's unique due date.</a:t>
          </a:r>
        </a:p>
      </dsp:txBody>
      <dsp:txXfrm>
        <a:off x="4758174" y="2310740"/>
        <a:ext cx="1349428" cy="824162"/>
      </dsp:txXfrm>
    </dsp:sp>
    <dsp:sp modelId="{47A82FF1-C53E-496A-9501-FBEE2E3BA939}">
      <dsp:nvSpPr>
        <dsp:cNvPr id="0" name=""/>
        <dsp:cNvSpPr/>
      </dsp:nvSpPr>
      <dsp:spPr>
        <a:xfrm>
          <a:off x="6570966" y="1190794"/>
          <a:ext cx="1750888" cy="8754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Step 3: Bifurcation (Categorization)</a:t>
          </a:r>
          <a:endParaRPr lang="en-US" sz="1300" kern="1200"/>
        </a:p>
      </dsp:txBody>
      <dsp:txXfrm>
        <a:off x="6596607" y="1216435"/>
        <a:ext cx="1699606" cy="824162"/>
      </dsp:txXfrm>
    </dsp:sp>
    <dsp:sp modelId="{63084466-C176-4FB1-8DDF-3D198BBE8FB0}">
      <dsp:nvSpPr>
        <dsp:cNvPr id="0" name=""/>
        <dsp:cNvSpPr/>
      </dsp:nvSpPr>
      <dsp:spPr>
        <a:xfrm>
          <a:off x="6746055" y="2066238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3DFB-CA81-40C2-B3B8-583FE70471E8}">
      <dsp:nvSpPr>
        <dsp:cNvPr id="0" name=""/>
        <dsp:cNvSpPr/>
      </dsp:nvSpPr>
      <dsp:spPr>
        <a:xfrm>
          <a:off x="6921144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determines the payment status for every single student.</a:t>
          </a:r>
        </a:p>
      </dsp:txBody>
      <dsp:txXfrm>
        <a:off x="6946785" y="2310740"/>
        <a:ext cx="1349428" cy="824162"/>
      </dsp:txXfrm>
    </dsp:sp>
    <dsp:sp modelId="{07B3B0E3-A86D-45EE-83CE-29A47DC70F5E}">
      <dsp:nvSpPr>
        <dsp:cNvPr id="0" name=""/>
        <dsp:cNvSpPr/>
      </dsp:nvSpPr>
      <dsp:spPr>
        <a:xfrm>
          <a:off x="8759576" y="1190794"/>
          <a:ext cx="1750888" cy="8754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Step 4: Automated Notification</a:t>
          </a:r>
          <a:endParaRPr lang="en-US" sz="1300" kern="1200"/>
        </a:p>
      </dsp:txBody>
      <dsp:txXfrm>
        <a:off x="8785217" y="1216435"/>
        <a:ext cx="1699606" cy="824162"/>
      </dsp:txXfrm>
    </dsp:sp>
    <dsp:sp modelId="{DB90D6EF-56A4-4C7D-B4F1-17B92878B74D}">
      <dsp:nvSpPr>
        <dsp:cNvPr id="0" name=""/>
        <dsp:cNvSpPr/>
      </dsp:nvSpPr>
      <dsp:spPr>
        <a:xfrm>
          <a:off x="8934665" y="2066238"/>
          <a:ext cx="175088" cy="65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583"/>
              </a:lnTo>
              <a:lnTo>
                <a:pt x="175088" y="65658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80A7A-831C-431E-A83F-D5A9F7986C53}">
      <dsp:nvSpPr>
        <dsp:cNvPr id="0" name=""/>
        <dsp:cNvSpPr/>
      </dsp:nvSpPr>
      <dsp:spPr>
        <a:xfrm>
          <a:off x="9109754" y="2285099"/>
          <a:ext cx="1400710" cy="875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triggers customized emails to the right students at the right time.</a:t>
          </a:r>
        </a:p>
      </dsp:txBody>
      <dsp:txXfrm>
        <a:off x="9135395" y="2310740"/>
        <a:ext cx="1349428" cy="824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2EE1-6DA8-5699-18BE-12CFD73A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7B61B-96CF-3900-2091-37CAC9BD2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36D0-902D-8E2C-2C90-E73C7CB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3E45-0873-E015-6C03-CF1C08B4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C735-01EE-6387-2928-FAD8A8D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958A-7C31-74A2-F94E-C47470BF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7A43-1ADC-997E-D645-3260255F9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1D8B-FF63-72FF-6100-0DDA98CB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9D6ED-BECE-FC9E-9571-1822A37F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57804-ECFF-0C80-F32B-A28A8A21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54D7B-5EB9-E11C-FAF6-6E16EB89A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10146-DECD-575A-3683-0CE7078B1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8B5F1-401C-C50A-72B4-17B97A5F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4EDC-7E42-75C3-719E-1F763758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1ACF-97BE-0DB8-0011-DFDE77A1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7FCF-9035-CA6F-705E-50D89CE1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73F6-F487-0589-7705-97319253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B295-88F4-B0AB-BD2E-981A1E8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4FD68-7384-5A56-ED15-43E7954C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8919-A6FE-BA01-76C0-2D80A500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04F3-DAE6-FC27-B838-89D31D16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EEF9-BBFB-148E-F444-1E0F43E2F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0D48-DC38-6645-C04D-A0F8EF56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4415-3908-1A38-5FBA-85248CF0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78A28-7103-893E-721B-763247B5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F8B-6C28-35DB-16CF-114301C1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C660-BF2B-7238-5A4B-1143E379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521AD-4458-B781-30DD-6DF89978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167B-E662-5CCF-DEA7-5C4F725F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83ABC-789B-ABA1-19A9-3287108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958D5-20EF-3855-A805-7DFCFFC1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2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E6A6-1635-9126-C448-EF473C9E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8715-114A-8A94-69F6-A91D0B973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56AC-4B1E-9746-5A03-F40A3C839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8252D-CF01-FB1F-C5DD-6F9E4F963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560D4-203B-5582-F50E-AFE12589B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40737-53BD-FF40-8D3D-9B483B32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80CA9-369C-7E98-E33A-476DDDD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978C5-CA52-E5DC-49B9-1E6DDE19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027F-7CF0-C4BF-D11D-98770CEE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A709D-2A64-5FC8-3034-077962C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EAFA3-57A4-0AC2-10DE-A1EC7F92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703A5-70BA-5554-B329-D06606E4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FEEC0-822A-61BC-D344-6D41E836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54620-8EE3-A316-E55B-A72D52EC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996B7-35E6-0849-BBB1-5EE6AA61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5BC8-A04D-E711-ECF0-9F4D579F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A6C6-CDDA-C1F9-A39D-B1ABC895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81A02-831B-C8C3-76C8-9EB51C12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BAA66-945D-4650-4E32-3BE29DD8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2A361-CFAA-A528-A60B-FCFD74DA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9500-5C8F-C886-9F48-DCCCF646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A919-79A5-BC30-D2CD-C5577845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A1F1B-B201-5C70-0DCF-6888BA29E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5B96-D70C-DBB0-0341-0455CFA8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809B-8DD3-86AF-7BA5-CDFD61FC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C18DD-024B-4155-8820-1692D29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648BA-88BE-4A25-9489-692F02B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10394-A96E-F090-0B34-5861ABC2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6FE7-9BC2-2DAC-F598-97FB70EB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3775-8572-8C93-3A06-DD11D5F53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F3A68-2D90-41B8-B894-4698EA31B358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8D8E-E580-97D4-3CC5-8649B675B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E242-31B6-3443-E679-9CA0F177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2070E-712D-4140-8513-79DC2CF1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0E7DD-8A05-E0ED-B6E7-6B84D10F7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br>
              <a:rPr lang="en-US" sz="5100" dirty="0"/>
            </a:br>
            <a:r>
              <a:rPr lang="en-US" sz="5100" dirty="0"/>
              <a:t>TCS</a:t>
            </a:r>
            <a:br>
              <a:rPr lang="en-US" sz="5100" dirty="0"/>
            </a:br>
            <a:r>
              <a:rPr lang="en-US" sz="5100" dirty="0"/>
              <a:t>STUDENT FEE REMINDER SYSTEM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168B8-CCFC-E89F-8337-E1DBA28B3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sz="1900"/>
              <a:t>An Automated Solution for Timely Fee Collection </a:t>
            </a:r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r>
              <a:rPr lang="en-US" sz="1900"/>
              <a:t>BY RISHI SINGH UNDER THE GUIDANCE OF ER. ASAD BEG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Daily Calendar">
            <a:extLst>
              <a:ext uri="{FF2B5EF4-FFF2-40B4-BE49-F238E27FC236}">
                <a16:creationId xmlns:a16="http://schemas.microsoft.com/office/drawing/2014/main" id="{A6184657-360C-1FDE-7F54-C96079B3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BF62-F0A8-0220-0DDE-A5EA12AC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What's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40A5-24E7-5B25-8B04-936FE3D5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Conclusion:</a:t>
            </a:r>
            <a:r>
              <a:rPr lang="en-US" dirty="0"/>
              <a:t> This system successfully automates the fee reminder process, saving administrative time, reducing errors, and improving timely fee collection.</a:t>
            </a:r>
          </a:p>
          <a:p>
            <a:r>
              <a:rPr lang="en-US" b="1" dirty="0"/>
              <a:t>Future Enhancements:</a:t>
            </a:r>
            <a:endParaRPr lang="en-US" dirty="0"/>
          </a:p>
          <a:p>
            <a:r>
              <a:rPr lang="en-US" dirty="0"/>
              <a:t>Integrate a </a:t>
            </a:r>
            <a:r>
              <a:rPr lang="en-US" b="1" dirty="0"/>
              <a:t>payment gateway link</a:t>
            </a:r>
            <a:r>
              <a:rPr lang="en-US" dirty="0"/>
              <a:t> directly in the email.</a:t>
            </a:r>
          </a:p>
          <a:p>
            <a:r>
              <a:rPr lang="en-US" dirty="0"/>
              <a:t>Develop a </a:t>
            </a:r>
            <a:r>
              <a:rPr lang="en-US" b="1" dirty="0"/>
              <a:t>dashboard</a:t>
            </a:r>
            <a:r>
              <a:rPr lang="en-US" dirty="0"/>
              <a:t> to visualize payment statuses and trends.</a:t>
            </a:r>
          </a:p>
          <a:p>
            <a:r>
              <a:rPr lang="en-US" dirty="0"/>
              <a:t>Use </a:t>
            </a:r>
            <a:r>
              <a:rPr lang="en-US" b="1" dirty="0"/>
              <a:t>Machine Learning</a:t>
            </a:r>
            <a:r>
              <a:rPr lang="en-US" dirty="0"/>
              <a:t> to predict which students are at high risk of defaulting for proactive reminders.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527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9FF31-C466-D834-8063-EE766D5E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The Challenge: Manual Fee Reminders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78E7F9-CF5A-B8E1-5381-5A9517A18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Manually tracking student due dates is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time-consuming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prone to human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error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Late payments negatively impact an institution's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cash flow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Sending individual reminders is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inefficient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lacks personalization.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5AA71853-CE0A-439E-7582-D5860179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01" r="-2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62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B09D-1888-3794-B085-F8267E8E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Our Solution: A Smart Reminder Application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7CA02F-CC0E-CD86-8670-A883C0E9B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14631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94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67744-AF5F-EA66-B337-A0E08D87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FFFFFF"/>
                </a:solidFill>
              </a:rPr>
              <a:t>The Core Logic: From Data to Reminder</a:t>
            </a:r>
            <a:br>
              <a:rPr lang="en-US" sz="3100" b="1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B2A8D9-11D3-202E-70F5-E5C4CB470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61771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68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9D2CA-C5E6-5EE8-BFA5-0756229D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/>
              <a:t>A Clean and Simple Starting Point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B83FBD-5E26-812E-0659-94092DE1D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1975508"/>
            <a:ext cx="5468347" cy="289822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F544C63-CCA0-F39A-E80C-84C9E700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/>
              <a:t>The process begins with our user-friendly web interface. The only action required from the administrator is to choose the student fees Excel file.</a:t>
            </a:r>
          </a:p>
        </p:txBody>
      </p:sp>
    </p:spTree>
    <p:extLst>
      <p:ext uri="{BB962C8B-B14F-4D97-AF65-F5344CB8AC3E}">
        <p14:creationId xmlns:p14="http://schemas.microsoft.com/office/powerpoint/2010/main" val="42890901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DD0CD-6ABE-F399-9217-ACBECF31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100"/>
              <a:t>The "Brain": Processing and Calculation</a:t>
            </a:r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FBA07CD5-789C-DE69-543E-CF64B4EE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970" y="895610"/>
            <a:ext cx="5058020" cy="5058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220B-5280-8239-1CB1-DBFE594D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/>
              <a:t>Once uploaded, the Python backend takes over. It intelligently calculates the Next Due Date for each student based on their last payment and their payment plan (Annual or Semi-Annual).Due Date = Last Payment Date + Plan Duration</a:t>
            </a:r>
          </a:p>
        </p:txBody>
      </p:sp>
    </p:spTree>
    <p:extLst>
      <p:ext uri="{BB962C8B-B14F-4D97-AF65-F5344CB8AC3E}">
        <p14:creationId xmlns:p14="http://schemas.microsoft.com/office/powerpoint/2010/main" val="33620535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63857-C1DD-C3CE-BD5E-A25AF8CB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n-US" sz="4100"/>
              <a:t>Bifurcation: Who Needs a Reminder?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AE9D-074E-3039-F633-6E62964C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r>
              <a:rPr lang="en-US" sz="1800"/>
              <a:t>The system compares the calculated Due Date with today's date and assigns a status to categorize every student. An email is sent only to those who need it.</a:t>
            </a:r>
          </a:p>
          <a:p>
            <a:endParaRPr lang="en-US" sz="18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29D51D-F833-8F35-944B-6050DA90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15812"/>
              </p:ext>
            </p:extLst>
          </p:nvPr>
        </p:nvGraphicFramePr>
        <p:xfrm>
          <a:off x="720807" y="1673479"/>
          <a:ext cx="5468349" cy="35022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31489">
                  <a:extLst>
                    <a:ext uri="{9D8B030D-6E8A-4147-A177-3AD203B41FA5}">
                      <a16:colId xmlns:a16="http://schemas.microsoft.com/office/drawing/2014/main" val="1406334818"/>
                    </a:ext>
                  </a:extLst>
                </a:gridCol>
                <a:gridCol w="2322448">
                  <a:extLst>
                    <a:ext uri="{9D8B030D-6E8A-4147-A177-3AD203B41FA5}">
                      <a16:colId xmlns:a16="http://schemas.microsoft.com/office/drawing/2014/main" val="3217644080"/>
                    </a:ext>
                  </a:extLst>
                </a:gridCol>
                <a:gridCol w="1714412">
                  <a:extLst>
                    <a:ext uri="{9D8B030D-6E8A-4147-A177-3AD203B41FA5}">
                      <a16:colId xmlns:a16="http://schemas.microsoft.com/office/drawing/2014/main" val="1449624071"/>
                    </a:ext>
                  </a:extLst>
                </a:gridCol>
              </a:tblGrid>
              <a:tr h="528917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Condition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04162"/>
                  </a:ext>
                </a:extLst>
              </a:tr>
              <a:tr h="52891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Paid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Due in &gt; 30 days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No Reminder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955197"/>
                  </a:ext>
                </a:extLst>
              </a:tr>
              <a:tr h="81481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Due Soon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Due within 30 days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Send Reminder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35639"/>
                  </a:ext>
                </a:extLst>
              </a:tr>
              <a:tr h="81481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Overdue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Past due by 1-15 days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Send Reminder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525833"/>
                  </a:ext>
                </a:extLst>
              </a:tr>
              <a:tr h="81481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Severely Overdue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Past due by &gt; 15 days</a:t>
                      </a: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Send Reminder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42950" marT="42885" marB="1429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0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5856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A7967-F96F-8868-259E-B4F3F8F7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Walking Through the Process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E32EFA-D69A-C593-ED76-79EA60B2F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957688"/>
            <a:ext cx="5614416" cy="297564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2EE948-3CCD-ECA0-B5D2-09E3BC112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64706"/>
            <a:ext cx="5614416" cy="296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3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EC3D9-8F4C-09E2-8685-A6A9527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The Result: A Real Email in the Inbox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C2A397-45C7-AA16-CA02-42447410D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50290"/>
            <a:ext cx="6894576" cy="32749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ECF5-04A7-A5E8-D3B4-04A9A462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/>
              <a:t>The most important part: the system delivers a real, personalized reminder directly to the student's inbox. This confirms the automation is successful from start to finish.</a:t>
            </a:r>
          </a:p>
        </p:txBody>
      </p:sp>
    </p:spTree>
    <p:extLst>
      <p:ext uri="{BB962C8B-B14F-4D97-AF65-F5344CB8AC3E}">
        <p14:creationId xmlns:p14="http://schemas.microsoft.com/office/powerpoint/2010/main" val="35396455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 TCS STUDENT FEE REMINDER SYSTEM PROTOTYPE</vt:lpstr>
      <vt:lpstr>The Challenge: Manual Fee Reminders</vt:lpstr>
      <vt:lpstr>Our Solution: A Smart Reminder Application</vt:lpstr>
      <vt:lpstr>The Core Logic: From Data to Reminder </vt:lpstr>
      <vt:lpstr>A Clean and Simple Starting Point</vt:lpstr>
      <vt:lpstr>The "Brain": Processing and Calculation</vt:lpstr>
      <vt:lpstr>Bifurcation: Who Needs a Reminder?</vt:lpstr>
      <vt:lpstr>Walking Through the Process</vt:lpstr>
      <vt:lpstr>The Result: A Real Email in the Inbox</vt:lpstr>
      <vt:lpstr>Conclusion &amp; What's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 Singh</dc:creator>
  <cp:lastModifiedBy>Rishi Singh</cp:lastModifiedBy>
  <cp:revision>1</cp:revision>
  <dcterms:created xsi:type="dcterms:W3CDTF">2025-07-29T16:11:16Z</dcterms:created>
  <dcterms:modified xsi:type="dcterms:W3CDTF">2025-07-29T16:23:35Z</dcterms:modified>
</cp:coreProperties>
</file>