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4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61" r:id="rId6"/>
    <p:sldId id="288" r:id="rId7"/>
    <p:sldId id="263" r:id="rId8"/>
    <p:sldId id="264" r:id="rId9"/>
    <p:sldId id="312" r:id="rId10"/>
    <p:sldId id="266" r:id="rId11"/>
    <p:sldId id="267" r:id="rId12"/>
    <p:sldId id="310" r:id="rId13"/>
    <p:sldId id="275" r:id="rId14"/>
    <p:sldId id="294" r:id="rId15"/>
    <p:sldId id="301" r:id="rId16"/>
    <p:sldId id="313" r:id="rId17"/>
    <p:sldId id="265" r:id="rId18"/>
    <p:sldId id="314" r:id="rId19"/>
    <p:sldId id="299" r:id="rId20"/>
    <p:sldId id="273" r:id="rId21"/>
    <p:sldId id="307" r:id="rId22"/>
    <p:sldId id="274" r:id="rId23"/>
    <p:sldId id="311" r:id="rId24"/>
    <p:sldId id="293" r:id="rId25"/>
    <p:sldId id="276" r:id="rId26"/>
    <p:sldId id="277" r:id="rId27"/>
    <p:sldId id="278" r:id="rId28"/>
    <p:sldId id="279" r:id="rId29"/>
    <p:sldId id="290" r:id="rId30"/>
    <p:sldId id="291" r:id="rId31"/>
    <p:sldId id="308" r:id="rId32"/>
    <p:sldId id="306" r:id="rId33"/>
    <p:sldId id="292" r:id="rId34"/>
    <p:sldId id="283" r:id="rId35"/>
  </p:sldIdLst>
  <p:sldSz cx="10077450" cy="7583488"/>
  <p:notesSz cx="6794500" cy="9906000"/>
  <p:defaultTextStyle>
    <a:defPPr>
      <a:defRPr lang="en-US"/>
    </a:defPPr>
    <a:lvl1pPr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3238" indent="-4603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8063" indent="-9366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2888" indent="-14128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7713" indent="-18891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orient="horz" pos="4076">
          <p15:clr>
            <a:srgbClr val="A4A3A4"/>
          </p15:clr>
        </p15:guide>
        <p15:guide id="3" orient="horz" pos="1354">
          <p15:clr>
            <a:srgbClr val="A4A3A4"/>
          </p15:clr>
        </p15:guide>
        <p15:guide id="4" orient="horz" pos="4435">
          <p15:clr>
            <a:srgbClr val="A4A3A4"/>
          </p15:clr>
        </p15:guide>
        <p15:guide id="5" orient="horz" pos="794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3060">
          <p15:clr>
            <a:srgbClr val="A4A3A4"/>
          </p15:clr>
        </p15:guide>
        <p15:guide id="8" pos="339">
          <p15:clr>
            <a:srgbClr val="A4A3A4"/>
          </p15:clr>
        </p15:guide>
        <p15:guide id="9" pos="3288">
          <p15:clr>
            <a:srgbClr val="A4A3A4"/>
          </p15:clr>
        </p15:guide>
        <p15:guide id="10" pos="60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296AA"/>
    <a:srgbClr val="0018A8"/>
    <a:srgbClr val="002244"/>
    <a:srgbClr val="0092D0"/>
    <a:srgbClr val="00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0" d="100"/>
          <a:sy n="60" d="100"/>
        </p:scale>
        <p:origin x="1428" y="78"/>
      </p:cViewPr>
      <p:guideLst>
        <p:guide orient="horz" pos="1090"/>
        <p:guide orient="horz" pos="4076"/>
        <p:guide orient="horz" pos="1354"/>
        <p:guide orient="horz" pos="4435"/>
        <p:guide orient="horz" pos="794"/>
        <p:guide orient="horz" pos="341"/>
        <p:guide pos="3060"/>
        <p:guide pos="339"/>
        <p:guide pos="3288"/>
        <p:guide pos="60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56" y="-90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8/15/2017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4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8/15/2017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2950"/>
            <a:ext cx="49339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1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1E67A0-E264-409D-AC07-8AD52DAAC49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29AF9-80FA-47CC-9E65-F9D1BDED2B10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2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3CD6F1-6A6D-4109-95A0-9677B65AD36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632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3A444D-77E6-49C4-AA54-54FA30B8FCA8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9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04A38C-103F-4D4E-9E1B-F67B8BEB89E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734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216BE2-D280-43BA-887E-5422ABD0879A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1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3178F8-9C34-4BAA-9727-4EECFC2ACC4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837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670B43-0615-4810-AD10-69C3403E47D7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7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92F4BE-5A11-445D-A5A1-9EE595988B1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7C5226-4EC0-4DFB-AFA9-C8919BF8921D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66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92F4BE-5A11-445D-A5A1-9EE595988B12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7C5226-4EC0-4DFB-AFA9-C8919BF8921D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29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696012-FC4F-41E3-97FE-221029AEBE03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939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FD55EE-8240-455B-B655-5F2B63E081C1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30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D0435B-DCB3-4A4A-82AD-573987CB0BF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042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53F776-81D6-4F5A-B025-0F1108DC6B0D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9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2A606D-096C-46BC-8A57-D62C714EE72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3CBFEF-31D9-45A8-9588-9D6AD5941900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94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9C8F4B-4409-48CB-835E-2F314783D5E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246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EF897D-7CFB-4DF9-A46E-5AF58E5A77B3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6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865A2C-4778-451D-89AB-D1F943FD434C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451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A26A9C-F20A-4AC6-912F-3B28C862D9F7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4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94D6FE-9730-4DA3-8444-550032817E04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B6CCF3-3C70-4BE8-9C6D-FAA4C05113D6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84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170E9C-E515-4B0A-97D0-64F1977BBD72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554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8C267B-8026-43C2-95BA-82EAF51FD56C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0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053A2D-CA5F-46E1-812A-3D98B865774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915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4174A2-AB3C-42B7-9E2D-0AEF224A6417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3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B5909C-75D1-4E0D-93DB-9ADCD6170FB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018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CCEE39-5B80-46F4-B904-8C0AABE70FDA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6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EB8854-9653-414D-BB7B-7CABA6B2BBC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120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98F0B-5073-49C4-A5B4-02648F475317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7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95B1AF-98D9-4F48-8BB1-47DDB716007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22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80B1D9-A2DA-4B5C-AB47-DAD30B7A833B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68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F9FB30-30A0-4474-8780-6AEBF37BFE8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04E4B8-72FF-4850-A2C0-55EA6A132D2F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2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2DD690-DEA3-4C91-A616-E26B4591CDD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924A4E-ECBB-466F-8346-BB6F3216445F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6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58967C-12C8-47DB-88DA-D3670A33D85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53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C00AEC-91F4-4002-9ED1-055240DFE4E1}" type="datetime4">
              <a:rPr lang="en-GB" smtClean="0"/>
              <a:pPr/>
              <a:t>15 August 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7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children_150dpi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" y="-5221"/>
            <a:ext cx="10116000" cy="7606889"/>
          </a:xfrm>
          <a:prstGeom prst="rect">
            <a:avLst/>
          </a:prstGeom>
        </p:spPr>
      </p:pic>
      <p:sp>
        <p:nvSpPr>
          <p:cNvPr id="17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8" name="Group 23"/>
          <p:cNvGrpSpPr>
            <a:grpSpLocks/>
          </p:cNvGrpSpPr>
          <p:nvPr userDrawn="1"/>
        </p:nvGrpSpPr>
        <p:grpSpPr bwMode="auto">
          <a:xfrm>
            <a:off x="0" y="493713"/>
            <a:ext cx="1565275" cy="446732"/>
            <a:chOff x="0" y="222355"/>
            <a:chExt cx="1563813" cy="446951"/>
          </a:xfrm>
        </p:grpSpPr>
        <p:sp>
          <p:nvSpPr>
            <p:cNvPr id="19" name="TextBox 18"/>
            <p:cNvSpPr txBox="1"/>
            <p:nvPr userDrawn="1"/>
          </p:nvSpPr>
          <p:spPr bwMode="auto">
            <a:xfrm>
              <a:off x="0" y="438361"/>
              <a:ext cx="996150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chemeClr val="accent3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 bwMode="auto">
            <a:xfrm>
              <a:off x="0" y="222355"/>
              <a:ext cx="1563813" cy="230300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chemeClr val="bg1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1323975" y="2149475"/>
            <a:ext cx="8215313" cy="1001597"/>
          </a:xfrm>
        </p:spPr>
        <p:txBody>
          <a:bodyPr bIns="126000" anchor="b"/>
          <a:lstStyle>
            <a:lvl1pPr>
              <a:tabLst/>
              <a:defRPr sz="32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23975" y="3151073"/>
            <a:ext cx="8215313" cy="647014"/>
          </a:xfrm>
        </p:spPr>
        <p:txBody>
          <a:bodyPr bIns="27720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FFFFFF"/>
                </a:solidFill>
                <a:latin typeface="+mn-l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3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4" name="TextBox 12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5" name="TextBox 13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7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2ED02-036E-4AD3-A115-4C9BE6C6B8DA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76634-6D27-471F-B0E0-BF552558A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60325" y="-603250"/>
            <a:ext cx="95726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293394" y="-567531"/>
            <a:ext cx="8858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895056" y="-567531"/>
            <a:ext cx="8858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178925" y="-603250"/>
            <a:ext cx="95726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563688" y="350838"/>
            <a:ext cx="1485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+mn-lt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86593" y="-950119"/>
            <a:ext cx="16510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895600" y="1550988"/>
            <a:ext cx="281781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Top text box without title content 5.72 cm (2.25 in)</a:t>
            </a:r>
          </a:p>
        </p:txBody>
      </p:sp>
      <p:sp>
        <p:nvSpPr>
          <p:cNvPr id="10" name="TextBox 54"/>
          <p:cNvSpPr txBox="1">
            <a:spLocks noChangeArrowheads="1"/>
          </p:cNvSpPr>
          <p:nvPr userDrawn="1"/>
        </p:nvSpPr>
        <p:spPr bwMode="auto">
          <a:xfrm>
            <a:off x="-1274763" y="6840538"/>
            <a:ext cx="11969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Line 9.03cm (3.55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719388" y="1949450"/>
            <a:ext cx="26416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978025" y="1060450"/>
            <a:ext cx="190023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+mn-lt"/>
              </a:rPr>
              <a:t>Title box bottom 7.03 cm (2.77 in)</a:t>
            </a:r>
          </a:p>
        </p:txBody>
      </p:sp>
      <p:sp>
        <p:nvSpPr>
          <p:cNvPr id="13" name="TextBox 54"/>
          <p:cNvSpPr txBox="1">
            <a:spLocks noChangeArrowheads="1"/>
          </p:cNvSpPr>
          <p:nvPr userDrawn="1"/>
        </p:nvSpPr>
        <p:spPr bwMode="auto">
          <a:xfrm>
            <a:off x="-1954213" y="6269038"/>
            <a:ext cx="18764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Bottom text box 7.44 cm (2.93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16" name="TextBox 13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17" name="TextBox 14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9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538163" y="504000"/>
            <a:ext cx="8461375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F29E-545F-4F84-8636-07BB7647C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 34" descr="children_150dpi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" y="-5221"/>
            <a:ext cx="10116000" cy="7606889"/>
          </a:xfrm>
          <a:prstGeom prst="rect">
            <a:avLst/>
          </a:prstGeom>
        </p:spPr>
      </p:pic>
      <p:sp>
        <p:nvSpPr>
          <p:cNvPr id="4214" name="Rectangle 118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1323965" y="2149475"/>
            <a:ext cx="8215322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6000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23966" y="3151070"/>
            <a:ext cx="8215322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720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0" name="Group 23"/>
          <p:cNvGrpSpPr>
            <a:grpSpLocks/>
          </p:cNvGrpSpPr>
          <p:nvPr userDrawn="1"/>
        </p:nvGrpSpPr>
        <p:grpSpPr bwMode="auto">
          <a:xfrm>
            <a:off x="0" y="493713"/>
            <a:ext cx="1565275" cy="446732"/>
            <a:chOff x="0" y="222355"/>
            <a:chExt cx="1563813" cy="446951"/>
          </a:xfrm>
        </p:grpSpPr>
        <p:sp>
          <p:nvSpPr>
            <p:cNvPr id="31" name="TextBox 18"/>
            <p:cNvSpPr txBox="1"/>
            <p:nvPr userDrawn="1"/>
          </p:nvSpPr>
          <p:spPr bwMode="auto">
            <a:xfrm>
              <a:off x="0" y="438361"/>
              <a:ext cx="996150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kern="1200" dirty="0">
                  <a:solidFill>
                    <a:schemeClr val="accent3"/>
                  </a:solidFill>
                  <a:latin typeface="Arial" charset="0"/>
                  <a:ea typeface="+mn-ea"/>
                  <a:cs typeface="Arial" charset="0"/>
                </a:rPr>
                <a:t>Identifier</a:t>
              </a:r>
            </a:p>
          </p:txBody>
        </p:sp>
        <p:sp>
          <p:nvSpPr>
            <p:cNvPr id="32" name="TextBox 19"/>
            <p:cNvSpPr txBox="1"/>
            <p:nvPr userDrawn="1"/>
          </p:nvSpPr>
          <p:spPr bwMode="auto">
            <a:xfrm>
              <a:off x="0" y="222355"/>
              <a:ext cx="1563813" cy="230300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chemeClr val="bg1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8999538" y="5413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0000" y="1730375"/>
            <a:ext cx="9000000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04000"/>
            <a:ext cx="8461375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57391-2AA0-4008-B5AA-CE7157767D23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9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597B0-CBD5-48FA-A9DF-AC34A6F47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899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8" name="TextBox 13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9" name="TextBox 14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1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8163" y="2149200"/>
            <a:ext cx="9000000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04000"/>
            <a:ext cx="8460000" cy="75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39500" y="1730375"/>
            <a:ext cx="900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8D1ED-210F-454F-9B96-56E606D9BF47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823E0-E25F-489A-B525-4AA14752B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899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8" name="TextBox 13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9" name="TextBox 14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1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504000"/>
            <a:ext cx="8461375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39500" y="1730375"/>
            <a:ext cx="900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E14CE-887F-4561-894C-C24CF188B6C8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AE54D-F27F-4B7B-B707-278C6951C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7" name="TextBox 12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8" name="TextBox 13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0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504000"/>
            <a:ext cx="8460000" cy="756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725" y="1729450"/>
            <a:ext cx="4320000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1728000"/>
            <a:ext cx="4320000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A238A-BE21-4EFB-97BC-35905AF5850E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DE04-D489-4F06-A88E-5F2B162A1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1970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4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504000"/>
            <a:ext cx="84600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149200"/>
            <a:ext cx="4320000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2149200"/>
            <a:ext cx="4320000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2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B96F9-B2DE-400C-BF78-9F763A072CDC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2058988" y="7446963"/>
            <a:ext cx="2309812" cy="138112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968B3-E259-4D80-9972-CD00C485F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1970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4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504000"/>
            <a:ext cx="8461375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2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89B98-A45F-4687-A51A-1F2149E9730C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DE4B9-947A-4E52-AC4F-0C49AB40C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5" name="TextBox 12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6" name="TextBox 13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7" name="TextBox 14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8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2" y="504000"/>
            <a:ext cx="8460000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530225" y="7446963"/>
            <a:ext cx="1387475" cy="1381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E71F-0862-4D94-9E11-BB0413C9642E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BAFB-95B1-4694-B27E-F152F070D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03238"/>
            <a:ext cx="84613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728788"/>
            <a:ext cx="899953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0225" y="7445375"/>
            <a:ext cx="1387475" cy="138113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B8C7C6-FE7B-4FD3-B98B-ADC533C7DFE8}" type="datetime1">
              <a:rPr lang="en-US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070100" y="7445375"/>
            <a:ext cx="2309813" cy="13811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997950" y="7042150"/>
            <a:ext cx="539750" cy="312738"/>
          </a:xfrm>
          <a:prstGeom prst="rect">
            <a:avLst/>
          </a:prstGeom>
        </p:spPr>
        <p:txBody>
          <a:bodyPr vert="horz" wrap="none" lIns="0" tIns="3600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5D9ED44C-9967-4AA2-9848-690F642BA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0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</p:sldLayoutIdLst>
  <p:transition>
    <p:wipe dir="r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6pPr>
      <a:lvl7pPr marL="10091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7pPr>
      <a:lvl8pPr marL="15136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8pPr>
      <a:lvl9pPr marL="20182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rgbClr val="0092D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2pPr>
      <a:lvl3pPr marL="447675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5350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3025" indent="-44767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1711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6276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10842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5408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56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32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698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264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283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39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1961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27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ctrTitle" sz="quarter"/>
          </p:nvPr>
        </p:nvSpPr>
        <p:spPr>
          <a:xfrm>
            <a:off x="1323975" y="2149475"/>
            <a:ext cx="8215313" cy="1001713"/>
          </a:xfrm>
        </p:spPr>
        <p:txBody>
          <a:bodyPr/>
          <a:lstStyle/>
          <a:p>
            <a:r>
              <a:rPr lang="en-GB"/>
              <a:t>Deutsche Bank screenshow template</a:t>
            </a:r>
          </a:p>
        </p:txBody>
      </p:sp>
      <p:sp>
        <p:nvSpPr>
          <p:cNvPr id="21508" name="Subtitle 2"/>
          <p:cNvSpPr>
            <a:spLocks noGrp="1"/>
          </p:cNvSpPr>
          <p:nvPr>
            <p:ph type="subTitle" sz="quarter" idx="1"/>
          </p:nvPr>
        </p:nvSpPr>
        <p:spPr>
          <a:xfrm>
            <a:off x="1323975" y="3151188"/>
            <a:ext cx="8215313" cy="646112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GB" dirty="0">
                <a:ea typeface="ＭＳ Ｐゴシック" pitchFamily="34" charset="-128"/>
              </a:rPr>
              <a:t>May 2012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ltGray">
          <a:xfrm>
            <a:off x="539750" y="5659438"/>
            <a:ext cx="899953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Table</a:t>
            </a:r>
          </a:p>
        </p:txBody>
      </p:sp>
      <p:sp>
        <p:nvSpPr>
          <p:cNvPr id="307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Table</a:t>
            </a:r>
          </a:p>
        </p:txBody>
      </p:sp>
      <p:sp>
        <p:nvSpPr>
          <p:cNvPr id="30725" name="Date Placeholder 13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56A5F9-617A-4389-BDCA-9A00D2A51D5E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0726" name="Footer Placeholder 14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0727" name="Slide Number Placeholder 1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52E191-7D30-4DBF-86B1-C9C6018D98B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539750" y="2151063"/>
            <a:ext cx="8999538" cy="379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753" lvl="1" indent="-1753">
              <a:spcBef>
                <a:spcPct val="25000"/>
              </a:spcBef>
              <a:spcAft>
                <a:spcPct val="25000"/>
              </a:spcAft>
              <a:tabLst>
                <a:tab pos="2270125" algn="ctr"/>
                <a:tab pos="3941763" algn="l"/>
                <a:tab pos="7446963" algn="ctr"/>
              </a:tabLst>
              <a:defRPr/>
            </a:pPr>
            <a:r>
              <a:rPr lang="en-US" kern="0">
                <a:solidFill>
                  <a:schemeClr val="accent2"/>
                </a:solidFill>
                <a:latin typeface="+mn-lt"/>
              </a:rPr>
              <a:t>Text title	Number title	Text title	Text and number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Note:	Numbers are right or decimal-aligned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	Text is left or centre-aligned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	Columns with numbers and text together are centre-aligned</a:t>
            </a:r>
          </a:p>
        </p:txBody>
      </p:sp>
      <p:sp>
        <p:nvSpPr>
          <p:cNvPr id="30730" name="Rectangle 4"/>
          <p:cNvSpPr txBox="1">
            <a:spLocks noChangeArrowheads="1"/>
          </p:cNvSpPr>
          <p:nvPr/>
        </p:nvSpPr>
        <p:spPr bwMode="auto">
          <a:xfrm>
            <a:off x="539750" y="2530475"/>
            <a:ext cx="8999538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/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>
                <a:solidFill>
                  <a:srgbClr val="FFFFFF"/>
                </a:solidFill>
              </a:rPr>
              <a:t>Total	300.0	Text	Text or number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Tables</a:t>
            </a:r>
          </a:p>
        </p:txBody>
      </p:sp>
      <p:sp>
        <p:nvSpPr>
          <p:cNvPr id="31747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When table titles are too long</a:t>
            </a:r>
          </a:p>
        </p:txBody>
      </p:sp>
      <p:sp>
        <p:nvSpPr>
          <p:cNvPr id="3174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219700" y="1730375"/>
            <a:ext cx="4319588" cy="419100"/>
          </a:xfrm>
        </p:spPr>
        <p:txBody>
          <a:bodyPr/>
          <a:lstStyle/>
          <a:p>
            <a:pPr lvl="1"/>
            <a:r>
              <a:rPr lang="en-US">
                <a:ea typeface="ＭＳ Ｐゴシック" pitchFamily="34" charset="-128"/>
              </a:rPr>
              <a:t>They can wrap over two lines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and extend up (use soft return)</a:t>
            </a:r>
          </a:p>
        </p:txBody>
      </p:sp>
      <p:sp>
        <p:nvSpPr>
          <p:cNvPr id="31749" name="Date Placeholder 23"/>
          <p:cNvSpPr>
            <a:spLocks noGrp="1"/>
          </p:cNvSpPr>
          <p:nvPr>
            <p:ph type="dt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D59B40-8B8E-4B22-B2B5-F18A74C9B8CC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1750" name="Footer Placeholder 24"/>
          <p:cNvSpPr>
            <a:spLocks noGrp="1"/>
          </p:cNvSpPr>
          <p:nvPr>
            <p:ph type="ftr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1751" name="Slide Number Placeholder 22"/>
          <p:cNvSpPr>
            <a:spLocks noGrp="1"/>
          </p:cNvSpPr>
          <p:nvPr>
            <p:ph type="sldNum" sz="quarter" idx="2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FBCA39-9AF7-4926-AA4F-0A2FC66354A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975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sp>
        <p:nvSpPr>
          <p:cNvPr id="31753" name="Content Placeholder 11"/>
          <p:cNvSpPr txBox="1">
            <a:spLocks/>
          </p:cNvSpPr>
          <p:nvPr/>
        </p:nvSpPr>
        <p:spPr bwMode="auto">
          <a:xfrm>
            <a:off x="53975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1978025" algn="ctr"/>
                <a:tab pos="3594100" algn="ctr"/>
              </a:tabLst>
            </a:pPr>
            <a:r>
              <a:rPr lang="en-US">
                <a:solidFill>
                  <a:schemeClr val="accent2"/>
                </a:solidFill>
              </a:rPr>
              <a:t>		Percentage	Deal size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(%)	(€m)</a:t>
            </a:r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ltGray">
          <a:xfrm>
            <a:off x="53975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/>
          </a:p>
        </p:txBody>
      </p:sp>
      <p:sp>
        <p:nvSpPr>
          <p:cNvPr id="31755" name="Rectangle 4"/>
          <p:cNvSpPr txBox="1">
            <a:spLocks noChangeArrowheads="1"/>
          </p:cNvSpPr>
          <p:nvPr/>
        </p:nvSpPr>
        <p:spPr bwMode="auto">
          <a:xfrm>
            <a:off x="539750" y="2847975"/>
            <a:ext cx="4319588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/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>
                <a:solidFill>
                  <a:srgbClr val="FFFFFF"/>
                </a:solidFill>
              </a:rPr>
              <a:t>Total	00.0	00.0</a:t>
            </a:r>
          </a:p>
        </p:txBody>
      </p:sp>
      <p:sp>
        <p:nvSpPr>
          <p:cNvPr id="31756" name="Content Placeholder 11"/>
          <p:cNvSpPr txBox="1">
            <a:spLocks/>
          </p:cNvSpPr>
          <p:nvPr/>
        </p:nvSpPr>
        <p:spPr bwMode="auto">
          <a:xfrm>
            <a:off x="521970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2060575" algn="ctr"/>
                <a:tab pos="3678238" algn="ctr"/>
              </a:tabLst>
            </a:pPr>
            <a:r>
              <a:rPr lang="en-US">
                <a:solidFill>
                  <a:schemeClr val="accent2"/>
                </a:solidFill>
              </a:rPr>
              <a:t>		Really long	Long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Text title	title (€m)	text title</a:t>
            </a:r>
          </a:p>
        </p:txBody>
      </p:sp>
      <p:sp>
        <p:nvSpPr>
          <p:cNvPr id="31757" name="Rectangle 2"/>
          <p:cNvSpPr>
            <a:spLocks noChangeArrowheads="1"/>
          </p:cNvSpPr>
          <p:nvPr/>
        </p:nvSpPr>
        <p:spPr bwMode="ltGray">
          <a:xfrm>
            <a:off x="521970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/>
          </a:p>
        </p:txBody>
      </p:sp>
      <p:sp>
        <p:nvSpPr>
          <p:cNvPr id="31758" name="Rectangle 4"/>
          <p:cNvSpPr txBox="1">
            <a:spLocks noChangeArrowheads="1"/>
          </p:cNvSpPr>
          <p:nvPr/>
        </p:nvSpPr>
        <p:spPr bwMode="auto">
          <a:xfrm>
            <a:off x="5219700" y="2847975"/>
            <a:ext cx="43195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/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solidFill>
                  <a:srgbClr val="FFFFFF"/>
                </a:solidFill>
              </a:rPr>
              <a:t>Total	00.0	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970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Chart best practice</a:t>
            </a:r>
          </a:p>
        </p:txBody>
      </p:sp>
      <p:sp>
        <p:nvSpPr>
          <p:cNvPr id="3277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BF165C-88A1-4092-B52B-2D9CEFA261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4988" y="2147888"/>
            <a:ext cx="4319587" cy="1841500"/>
          </a:xfrm>
        </p:spPr>
        <p:txBody>
          <a:bodyPr/>
          <a:lstStyle/>
          <a:p>
            <a:pPr marL="358775" lvl="2" indent="-354013"/>
            <a:r>
              <a:rPr lang="en-US" sz="1400">
                <a:ea typeface="ＭＳ Ｐゴシック" pitchFamily="34" charset="-128"/>
              </a:rPr>
              <a:t>Only use MS Graph from these hidden slides</a:t>
            </a:r>
          </a:p>
          <a:p>
            <a:pPr marL="358775" lvl="2" indent="-354013"/>
            <a:r>
              <a:rPr lang="en-US" sz="1400">
                <a:ea typeface="ＭＳ Ｐゴシック" pitchFamily="34" charset="-128"/>
              </a:rPr>
              <a:t>Put the master chart in the slide margins and duplicate it as a picture on the slide as an enhanced metafile</a:t>
            </a:r>
          </a:p>
          <a:p>
            <a:pPr marL="358775" lvl="2" indent="-354013"/>
            <a:r>
              <a:rPr lang="en-US" sz="1400">
                <a:ea typeface="ＭＳ Ｐゴシック" pitchFamily="34" charset="-128"/>
              </a:rPr>
              <a:t>Ungroup the chart pictures, then reposition textboxes if required – set these pictures to ‘Black with White Fill’ for clear B&amp;W printing</a:t>
            </a:r>
          </a:p>
        </p:txBody>
      </p:sp>
      <p:grpSp>
        <p:nvGrpSpPr>
          <p:cNvPr id="32773" name="Group 28"/>
          <p:cNvGrpSpPr>
            <a:grpSpLocks/>
          </p:cNvGrpSpPr>
          <p:nvPr/>
        </p:nvGrpSpPr>
        <p:grpSpPr bwMode="auto">
          <a:xfrm>
            <a:off x="541338" y="4206875"/>
            <a:ext cx="4316412" cy="425450"/>
            <a:chOff x="541338" y="4206875"/>
            <a:chExt cx="4316412" cy="425450"/>
          </a:xfrm>
        </p:grpSpPr>
        <p:sp>
          <p:nvSpPr>
            <p:cNvPr id="32793" name="TwoC_TitleL"/>
            <p:cNvSpPr txBox="1">
              <a:spLocks noChangeArrowheads="1"/>
            </p:cNvSpPr>
            <p:nvPr/>
          </p:nvSpPr>
          <p:spPr bwMode="auto">
            <a:xfrm>
              <a:off x="541338" y="4206875"/>
              <a:ext cx="4316412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r>
                <a:rPr lang="en-US" sz="2200"/>
                <a:t>Use of blue in charts</a:t>
              </a:r>
            </a:p>
          </p:txBody>
        </p:sp>
        <p:cxnSp>
          <p:nvCxnSpPr>
            <p:cNvPr id="32794" name="Straight Connector 15"/>
            <p:cNvCxnSpPr>
              <a:cxnSpLocks noChangeShapeType="1"/>
            </p:cNvCxnSpPr>
            <p:nvPr/>
          </p:nvCxnSpPr>
          <p:spPr bwMode="auto">
            <a:xfrm>
              <a:off x="541338" y="4632325"/>
              <a:ext cx="4316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2774" name="Group 26"/>
          <p:cNvGrpSpPr>
            <a:grpSpLocks/>
          </p:cNvGrpSpPr>
          <p:nvPr/>
        </p:nvGrpSpPr>
        <p:grpSpPr bwMode="auto">
          <a:xfrm>
            <a:off x="541338" y="1725613"/>
            <a:ext cx="4316412" cy="425450"/>
            <a:chOff x="541338" y="1725613"/>
            <a:chExt cx="4316412" cy="425450"/>
          </a:xfrm>
        </p:grpSpPr>
        <p:sp>
          <p:nvSpPr>
            <p:cNvPr id="32791" name="TwoC_TitleL"/>
            <p:cNvSpPr txBox="1">
              <a:spLocks noChangeArrowheads="1"/>
            </p:cNvSpPr>
            <p:nvPr/>
          </p:nvSpPr>
          <p:spPr bwMode="auto">
            <a:xfrm>
              <a:off x="541338" y="1725613"/>
              <a:ext cx="4316412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 algn="just"/>
              <a:r>
                <a:rPr lang="en-US" sz="2200"/>
                <a:t>Creating and printing charts</a:t>
              </a:r>
            </a:p>
          </p:txBody>
        </p:sp>
        <p:cxnSp>
          <p:nvCxnSpPr>
            <p:cNvPr id="32792" name="Straight Connector 15"/>
            <p:cNvCxnSpPr>
              <a:cxnSpLocks noChangeShapeType="1"/>
            </p:cNvCxnSpPr>
            <p:nvPr/>
          </p:nvCxnSpPr>
          <p:spPr bwMode="auto">
            <a:xfrm>
              <a:off x="541338" y="2149986"/>
              <a:ext cx="4316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2775" name="Rectangle 18"/>
          <p:cNvSpPr>
            <a:spLocks noChangeArrowheads="1"/>
          </p:cNvSpPr>
          <p:nvPr/>
        </p:nvSpPr>
        <p:spPr bwMode="auto">
          <a:xfrm>
            <a:off x="536575" y="4625975"/>
            <a:ext cx="4318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5901" rIns="0" bIns="35901"/>
          <a:lstStyle/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The bright Deutsche Bank blue is </a:t>
            </a:r>
            <a:r>
              <a:rPr lang="en-US" sz="1400">
                <a:solidFill>
                  <a:srgbClr val="FFA000"/>
                </a:solidFill>
              </a:rPr>
              <a:t>only</a:t>
            </a:r>
            <a:r>
              <a:rPr lang="en-US" sz="1400"/>
              <a:t> to be used in branding elements (ie logo, claim and identifier)</a:t>
            </a:r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In the </a:t>
            </a:r>
            <a:r>
              <a:rPr lang="en-US" sz="1400">
                <a:solidFill>
                  <a:srgbClr val="FFA000"/>
                </a:solidFill>
              </a:rPr>
              <a:t>white template only</a:t>
            </a:r>
            <a:r>
              <a:rPr lang="en-US" sz="1400"/>
              <a:t>, other blues and greys can be used if the bright colours are not preferred</a:t>
            </a:r>
          </a:p>
          <a:p>
            <a:pPr marL="722313" lvl="3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for example, the following eight</a:t>
            </a:r>
          </a:p>
        </p:txBody>
      </p:sp>
      <p:sp>
        <p:nvSpPr>
          <p:cNvPr id="32776" name="Rectangle 23"/>
          <p:cNvSpPr>
            <a:spLocks noChangeArrowheads="1"/>
          </p:cNvSpPr>
          <p:nvPr/>
        </p:nvSpPr>
        <p:spPr bwMode="auto">
          <a:xfrm>
            <a:off x="5219700" y="2147888"/>
            <a:ext cx="4319588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5901" rIns="0" bIns="35901"/>
          <a:lstStyle/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Charts should be coloured </a:t>
            </a:r>
            <a:r>
              <a:rPr lang="en-US" sz="1400">
                <a:solidFill>
                  <a:srgbClr val="FFA005"/>
                </a:solidFill>
              </a:rPr>
              <a:t>consistently</a:t>
            </a:r>
            <a:r>
              <a:rPr lang="en-US" sz="1400"/>
              <a:t> throughout the presentation</a:t>
            </a:r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Charts presented on slides 12 to 18 follow a standard, high contrast colour scheme</a:t>
            </a:r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Schemes can change according to the presenter’s preference, provided only the colours from the upper palette are used</a:t>
            </a:r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endParaRPr lang="en-US" sz="1400"/>
          </a:p>
          <a:p>
            <a:pPr marL="358775" lvl="2" indent="-3540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 sz="1400"/>
              <a:t>See slide 19 for examples of other chart schemes</a:t>
            </a:r>
          </a:p>
        </p:txBody>
      </p:sp>
      <p:grpSp>
        <p:nvGrpSpPr>
          <p:cNvPr id="32777" name="Group 27"/>
          <p:cNvGrpSpPr>
            <a:grpSpLocks/>
          </p:cNvGrpSpPr>
          <p:nvPr/>
        </p:nvGrpSpPr>
        <p:grpSpPr bwMode="auto">
          <a:xfrm>
            <a:off x="5222875" y="1725613"/>
            <a:ext cx="4316413" cy="425450"/>
            <a:chOff x="5222875" y="1725613"/>
            <a:chExt cx="4316413" cy="425450"/>
          </a:xfrm>
        </p:grpSpPr>
        <p:sp>
          <p:nvSpPr>
            <p:cNvPr id="32789" name="TwoC_TitleL"/>
            <p:cNvSpPr txBox="1">
              <a:spLocks noChangeArrowheads="1"/>
            </p:cNvSpPr>
            <p:nvPr/>
          </p:nvSpPr>
          <p:spPr bwMode="auto">
            <a:xfrm>
              <a:off x="5222875" y="1725613"/>
              <a:ext cx="4316413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r>
                <a:rPr lang="en-US" sz="2200"/>
                <a:t>Colours</a:t>
              </a:r>
            </a:p>
          </p:txBody>
        </p:sp>
        <p:cxnSp>
          <p:nvCxnSpPr>
            <p:cNvPr id="32790" name="Straight Connector 15"/>
            <p:cNvCxnSpPr>
              <a:cxnSpLocks noChangeShapeType="1"/>
            </p:cNvCxnSpPr>
            <p:nvPr/>
          </p:nvCxnSpPr>
          <p:spPr bwMode="auto">
            <a:xfrm>
              <a:off x="5222875" y="2149986"/>
              <a:ext cx="4316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2778" name="Rectangle 27"/>
          <p:cNvSpPr>
            <a:spLocks noChangeArrowheads="1"/>
          </p:cNvSpPr>
          <p:nvPr/>
        </p:nvSpPr>
        <p:spPr bwMode="auto">
          <a:xfrm>
            <a:off x="890588" y="6200775"/>
            <a:ext cx="431800" cy="269875"/>
          </a:xfrm>
          <a:prstGeom prst="rect">
            <a:avLst/>
          </a:prstGeom>
          <a:solidFill>
            <a:srgbClr val="193296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79" name="Rectangle 28"/>
          <p:cNvSpPr>
            <a:spLocks noChangeArrowheads="1"/>
          </p:cNvSpPr>
          <p:nvPr/>
        </p:nvSpPr>
        <p:spPr bwMode="auto">
          <a:xfrm>
            <a:off x="1395413" y="6200775"/>
            <a:ext cx="431800" cy="269875"/>
          </a:xfrm>
          <a:prstGeom prst="rect">
            <a:avLst/>
          </a:prstGeom>
          <a:solidFill>
            <a:srgbClr val="CDD5DD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80" name="Rectangle 29"/>
          <p:cNvSpPr>
            <a:spLocks noChangeArrowheads="1"/>
          </p:cNvSpPr>
          <p:nvPr/>
        </p:nvSpPr>
        <p:spPr bwMode="auto">
          <a:xfrm>
            <a:off x="1900238" y="6200775"/>
            <a:ext cx="433387" cy="269875"/>
          </a:xfrm>
          <a:prstGeom prst="rect">
            <a:avLst/>
          </a:prstGeom>
          <a:solidFill>
            <a:srgbClr val="00407F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81" name="Rectangle 30"/>
          <p:cNvSpPr>
            <a:spLocks noChangeArrowheads="1"/>
          </p:cNvSpPr>
          <p:nvPr/>
        </p:nvSpPr>
        <p:spPr bwMode="auto">
          <a:xfrm>
            <a:off x="2406650" y="6200775"/>
            <a:ext cx="431800" cy="269875"/>
          </a:xfrm>
          <a:prstGeom prst="rect">
            <a:avLst/>
          </a:prstGeom>
          <a:solidFill>
            <a:srgbClr val="113557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82" name="Rectangle 31"/>
          <p:cNvSpPr>
            <a:spLocks noChangeArrowheads="1"/>
          </p:cNvSpPr>
          <p:nvPr/>
        </p:nvSpPr>
        <p:spPr bwMode="auto">
          <a:xfrm>
            <a:off x="2911475" y="6200775"/>
            <a:ext cx="431800" cy="269875"/>
          </a:xfrm>
          <a:prstGeom prst="rect">
            <a:avLst/>
          </a:prstGeom>
          <a:solidFill>
            <a:srgbClr val="5B7186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83" name="Rectangle 32"/>
          <p:cNvSpPr>
            <a:spLocks noChangeArrowheads="1"/>
          </p:cNvSpPr>
          <p:nvPr/>
        </p:nvSpPr>
        <p:spPr bwMode="auto">
          <a:xfrm>
            <a:off x="3416300" y="6200775"/>
            <a:ext cx="431800" cy="269875"/>
          </a:xfrm>
          <a:prstGeom prst="rect">
            <a:avLst/>
          </a:prstGeom>
          <a:solidFill>
            <a:srgbClr val="0055AA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84" name="Rectangle 33"/>
          <p:cNvSpPr>
            <a:spLocks noChangeArrowheads="1"/>
          </p:cNvSpPr>
          <p:nvPr/>
        </p:nvSpPr>
        <p:spPr bwMode="auto">
          <a:xfrm>
            <a:off x="3921125" y="6200775"/>
            <a:ext cx="431800" cy="269875"/>
          </a:xfrm>
          <a:prstGeom prst="rect">
            <a:avLst/>
          </a:prstGeom>
          <a:solidFill>
            <a:srgbClr val="B4D2F0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sp>
        <p:nvSpPr>
          <p:cNvPr id="32785" name="Rectangle 34"/>
          <p:cNvSpPr>
            <a:spLocks noChangeArrowheads="1"/>
          </p:cNvSpPr>
          <p:nvPr/>
        </p:nvSpPr>
        <p:spPr bwMode="auto">
          <a:xfrm>
            <a:off x="4425950" y="6200775"/>
            <a:ext cx="431800" cy="269875"/>
          </a:xfrm>
          <a:prstGeom prst="rect">
            <a:avLst/>
          </a:prstGeom>
          <a:solidFill>
            <a:srgbClr val="8296AA"/>
          </a:solidFill>
          <a:ln w="9525">
            <a:noFill/>
            <a:miter lim="800000"/>
            <a:headEnd/>
            <a:tailEnd/>
          </a:ln>
        </p:spPr>
        <p:txBody>
          <a:bodyPr lIns="0" tIns="36000" rIns="0" bIns="54000" anchor="ctr"/>
          <a:lstStyle/>
          <a:p>
            <a:endParaRPr lang="de-DE"/>
          </a:p>
        </p:txBody>
      </p:sp>
      <p:grpSp>
        <p:nvGrpSpPr>
          <p:cNvPr id="32786" name="Group 30"/>
          <p:cNvGrpSpPr>
            <a:grpSpLocks/>
          </p:cNvGrpSpPr>
          <p:nvPr/>
        </p:nvGrpSpPr>
        <p:grpSpPr bwMode="auto">
          <a:xfrm>
            <a:off x="5610225" y="3913188"/>
            <a:ext cx="2509838" cy="2211387"/>
            <a:chOff x="5675313" y="4041775"/>
            <a:chExt cx="2757487" cy="2428875"/>
          </a:xfrm>
        </p:grpSpPr>
        <p:pic>
          <p:nvPicPr>
            <p:cNvPr id="32787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75313" y="4041775"/>
              <a:ext cx="2757487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88" name="Rectangle 8"/>
            <p:cNvSpPr>
              <a:spLocks noChangeArrowheads="1"/>
            </p:cNvSpPr>
            <p:nvPr/>
          </p:nvSpPr>
          <p:spPr bwMode="auto">
            <a:xfrm>
              <a:off x="6871002" y="4831080"/>
              <a:ext cx="884343" cy="576000"/>
            </a:xfrm>
            <a:prstGeom prst="rect">
              <a:avLst/>
            </a:prstGeom>
            <a:noFill/>
            <a:ln w="25400">
              <a:solidFill>
                <a:srgbClr val="D70032"/>
              </a:solidFill>
              <a:miter lim="800000"/>
              <a:headEnd/>
              <a:tailEnd/>
            </a:ln>
          </p:spPr>
          <p:txBody>
            <a:bodyPr lIns="0" tIns="36000" rIns="0" bIns="54000" anchor="ctr"/>
            <a:lstStyle/>
            <a:p>
              <a:endParaRPr lang="de-DE"/>
            </a:p>
          </p:txBody>
        </p:sp>
      </p:grp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5205413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iagramm" r:id="rId4" imgW="4787900" imgH="4775200" progId="MSGraph.Chart.8">
                  <p:embed followColorScheme="full"/>
                </p:oleObj>
              </mc:Choice>
              <mc:Fallback>
                <p:oleObj name="Diagramm" r:id="rId4" imgW="4787900" imgH="47752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Text and chart slides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8163" y="1728788"/>
            <a:ext cx="4321175" cy="4741862"/>
          </a:xfrm>
        </p:spPr>
        <p:txBody>
          <a:bodyPr/>
          <a:lstStyle/>
          <a:p>
            <a:pPr>
              <a:defRPr/>
            </a:pPr>
            <a:r>
              <a:rPr lang="en-GB">
                <a:ea typeface="ＭＳ Ｐゴシック" pitchFamily="-106" charset="-128"/>
              </a:rPr>
              <a:t>Subheading in Arial bold 18pt, light blue</a:t>
            </a:r>
          </a:p>
          <a:p>
            <a:pPr lvl="1">
              <a:defRPr/>
            </a:pPr>
            <a:r>
              <a:rPr lang="en-GB">
                <a:ea typeface="ＭＳ Ｐゴシック" pitchFamily="-106" charset="-128"/>
              </a:rPr>
              <a:t>Body text 18pt Arial regular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First level bullet 18pt Arial regular</a:t>
            </a:r>
          </a:p>
          <a:p>
            <a:pPr lvl="3">
              <a:defRPr/>
            </a:pPr>
            <a:r>
              <a:rPr lang="en-GB">
                <a:ea typeface="ＭＳ Ｐゴシック" pitchFamily="-106" charset="-128"/>
              </a:rPr>
              <a:t>second level 16pt Arial regular</a:t>
            </a:r>
          </a:p>
        </p:txBody>
      </p:sp>
      <p:sp>
        <p:nvSpPr>
          <p:cNvPr id="1029" name="Date Placeholder 2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CE35EC-D680-4DF0-9A58-7A8921D46755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1030" name="Footer Placeholder 2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1031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8D6AC1-55E8-4D15-803A-DA7F2E0AF1D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032" name="AutoShape 6"/>
          <p:cNvCxnSpPr>
            <a:cxnSpLocks noChangeShapeType="1"/>
            <a:stCxn id="2" idx="2"/>
            <a:endCxn id="7182" idx="0"/>
          </p:cNvCxnSpPr>
          <p:nvPr/>
        </p:nvCxnSpPr>
        <p:spPr bwMode="invGray">
          <a:xfrm rot="5400000">
            <a:off x="1613694" y="4761707"/>
            <a:ext cx="568325" cy="16017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33" name="AutoShape 7"/>
          <p:cNvCxnSpPr>
            <a:cxnSpLocks noChangeShapeType="1"/>
            <a:stCxn id="2" idx="2"/>
            <a:endCxn id="3" idx="0"/>
          </p:cNvCxnSpPr>
          <p:nvPr/>
        </p:nvCxnSpPr>
        <p:spPr bwMode="invGray">
          <a:xfrm rot="5400000">
            <a:off x="2414588" y="5561013"/>
            <a:ext cx="56673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utoShape 8"/>
          <p:cNvCxnSpPr>
            <a:cxnSpLocks noChangeShapeType="1"/>
            <a:stCxn id="2" idx="2"/>
            <a:endCxn id="7183" idx="0"/>
          </p:cNvCxnSpPr>
          <p:nvPr/>
        </p:nvCxnSpPr>
        <p:spPr bwMode="invGray">
          <a:xfrm rot="16200000" flipH="1">
            <a:off x="3215481" y="4761707"/>
            <a:ext cx="566737" cy="1600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" name="Text Box 9"/>
          <p:cNvSpPr txBox="1">
            <a:spLocks noChangeArrowheads="1"/>
          </p:cNvSpPr>
          <p:nvPr/>
        </p:nvSpPr>
        <p:spPr bwMode="invGray">
          <a:xfrm>
            <a:off x="2138363" y="4654550"/>
            <a:ext cx="1119187" cy="623888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sz="1400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invGray">
          <a:xfrm>
            <a:off x="2138363" y="5845175"/>
            <a:ext cx="1119187" cy="625475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invGray">
          <a:xfrm>
            <a:off x="538163" y="5846763"/>
            <a:ext cx="1117600" cy="625475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sz="1400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invGray">
          <a:xfrm>
            <a:off x="3740150" y="5845175"/>
            <a:ext cx="1117600" cy="625475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sz="1400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grpSp>
        <p:nvGrpSpPr>
          <p:cNvPr id="1039" name="Group 21"/>
          <p:cNvGrpSpPr>
            <a:grpSpLocks/>
          </p:cNvGrpSpPr>
          <p:nvPr/>
        </p:nvGrpSpPr>
        <p:grpSpPr bwMode="auto">
          <a:xfrm>
            <a:off x="539750" y="4097338"/>
            <a:ext cx="4319588" cy="430212"/>
            <a:chOff x="539750" y="4097338"/>
            <a:chExt cx="4319588" cy="430212"/>
          </a:xfrm>
        </p:grpSpPr>
        <p:sp>
          <p:nvSpPr>
            <p:cNvPr id="26" name="TwoC_TitleL"/>
            <p:cNvSpPr txBox="1">
              <a:spLocks noChangeArrowheads="1"/>
            </p:cNvSpPr>
            <p:nvPr/>
          </p:nvSpPr>
          <p:spPr bwMode="auto">
            <a:xfrm>
              <a:off x="557213" y="4097338"/>
              <a:ext cx="4302125" cy="430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6000" rIns="0" bIns="54000" anchor="b">
              <a:spAutoFit/>
            </a:bodyPr>
            <a:lstStyle/>
            <a:p>
              <a:pPr>
                <a:defRPr/>
              </a:pPr>
              <a:r>
                <a:rPr lang="en-US" sz="2200">
                  <a:latin typeface="+mn-lt"/>
                </a:rPr>
                <a:t>Organisation chart</a:t>
              </a:r>
            </a:p>
          </p:txBody>
        </p:sp>
        <p:cxnSp>
          <p:nvCxnSpPr>
            <p:cNvPr id="1044" name="Straight Connector 15"/>
            <p:cNvCxnSpPr>
              <a:cxnSpLocks noChangeShapeType="1"/>
            </p:cNvCxnSpPr>
            <p:nvPr/>
          </p:nvCxnSpPr>
          <p:spPr bwMode="auto">
            <a:xfrm>
              <a:off x="539750" y="4527550"/>
              <a:ext cx="4302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40" name="Group 20"/>
          <p:cNvGrpSpPr>
            <a:grpSpLocks/>
          </p:cNvGrpSpPr>
          <p:nvPr/>
        </p:nvGrpSpPr>
        <p:grpSpPr bwMode="auto">
          <a:xfrm>
            <a:off x="5219700" y="1720850"/>
            <a:ext cx="4319588" cy="430213"/>
            <a:chOff x="5219700" y="1720850"/>
            <a:chExt cx="4319588" cy="430213"/>
          </a:xfrm>
        </p:grpSpPr>
        <p:sp>
          <p:nvSpPr>
            <p:cNvPr id="23" name="TwoC_TitleL"/>
            <p:cNvSpPr txBox="1">
              <a:spLocks noChangeArrowheads="1"/>
            </p:cNvSpPr>
            <p:nvPr/>
          </p:nvSpPr>
          <p:spPr bwMode="auto">
            <a:xfrm>
              <a:off x="5219700" y="1720850"/>
              <a:ext cx="4319588" cy="430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6000" rIns="0" bIns="54000" anchor="b">
              <a:spAutoFit/>
            </a:bodyPr>
            <a:lstStyle/>
            <a:p>
              <a:pPr>
                <a:defRPr/>
              </a:pPr>
              <a:r>
                <a:rPr lang="en-US" sz="2200" dirty="0">
                  <a:latin typeface="+mn-lt"/>
                </a:rPr>
                <a:t>Pie chart</a:t>
              </a:r>
            </a:p>
          </p:txBody>
        </p:sp>
        <p:cxnSp>
          <p:nvCxnSpPr>
            <p:cNvPr id="1042" name="Straight Connector 15"/>
            <p:cNvCxnSpPr>
              <a:cxnSpLocks noChangeShapeType="1"/>
            </p:cNvCxnSpPr>
            <p:nvPr/>
          </p:nvCxnSpPr>
          <p:spPr bwMode="auto">
            <a:xfrm>
              <a:off x="5219700" y="2149475"/>
              <a:ext cx="4319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Pie chart</a:t>
            </a:r>
          </a:p>
        </p:txBody>
      </p:sp>
      <p:sp>
        <p:nvSpPr>
          <p:cNvPr id="2052" name="Text Placeholder 44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Chart title (optional – change slide layout to remove these titles)</a:t>
            </a:r>
          </a:p>
        </p:txBody>
      </p:sp>
      <p:sp>
        <p:nvSpPr>
          <p:cNvPr id="2053" name="Date Placeholder 40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A53791-8D2B-4392-A8CF-6241C260517C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2054" name="Slide Number Placeholder 39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BEEFB3-4ADA-46BA-9861-D06814FDC30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9750" y="6553200"/>
            <a:ext cx="899795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10201275" y="2147888"/>
          <a:ext cx="90297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iagramm" r:id="rId4" imgW="9969500" imgH="4775200" progId="MSGraph.Chart.8">
                  <p:embed followColorScheme="full"/>
                </p:oleObj>
              </mc:Choice>
              <mc:Fallback>
                <p:oleObj name="Diagramm" r:id="rId4" imgW="9969500" imgH="47752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1275" y="2147888"/>
                        <a:ext cx="9029700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Box 64"/>
          <p:cNvSpPr txBox="1">
            <a:spLocks noChangeArrowheads="1"/>
          </p:cNvSpPr>
          <p:nvPr/>
        </p:nvSpPr>
        <p:spPr bwMode="auto">
          <a:xfrm>
            <a:off x="-107950" y="-382588"/>
            <a:ext cx="1029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90" tIns="45593" rIns="91190" bIns="45593">
            <a:spAutoFit/>
          </a:bodyPr>
          <a:lstStyle/>
          <a:p>
            <a:pPr algn="ctr"/>
            <a:r>
              <a:rPr lang="en-GB" sz="1800" noProof="1">
                <a:solidFill>
                  <a:srgbClr val="C00000"/>
                </a:solidFill>
              </a:rPr>
              <a:t>[Chart copied and pasted as a picture (Enhanced Metafile) and ungrouped once (CTRL+SHIFT+G) ]</a:t>
            </a:r>
          </a:p>
        </p:txBody>
      </p:sp>
      <p:sp>
        <p:nvSpPr>
          <p:cNvPr id="2057" name="TextBox 64"/>
          <p:cNvSpPr txBox="1">
            <a:spLocks noChangeArrowheads="1"/>
          </p:cNvSpPr>
          <p:nvPr/>
        </p:nvSpPr>
        <p:spPr bwMode="auto">
          <a:xfrm>
            <a:off x="150813" y="7583488"/>
            <a:ext cx="9775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90" tIns="45593" rIns="91190" bIns="45593">
            <a:spAutoFit/>
          </a:bodyPr>
          <a:lstStyle/>
          <a:p>
            <a:pPr algn="ctr"/>
            <a:r>
              <a:rPr lang="en-GB" sz="1800" noProof="1">
                <a:solidFill>
                  <a:srgbClr val="C00000"/>
                </a:solidFill>
              </a:rPr>
              <a:t>[Chart picture has been set to Grayscale setting ‘Black with White fill for clear scanning/faxing]</a:t>
            </a:r>
          </a:p>
        </p:txBody>
      </p:sp>
      <p:grpSp>
        <p:nvGrpSpPr>
          <p:cNvPr id="2058" name="Group 41"/>
          <p:cNvGrpSpPr>
            <a:grpSpLocks noChangeAspect="1"/>
          </p:cNvGrpSpPr>
          <p:nvPr/>
        </p:nvGrpSpPr>
        <p:grpSpPr bwMode="auto">
          <a:xfrm>
            <a:off x="525463" y="2135188"/>
            <a:ext cx="9029700" cy="4316412"/>
            <a:chOff x="331" y="1345"/>
            <a:chExt cx="5688" cy="2719"/>
          </a:xfrm>
        </p:grpSpPr>
        <p:sp>
          <p:nvSpPr>
            <p:cNvPr id="2059" name="AutoShape 40"/>
            <p:cNvSpPr>
              <a:spLocks noChangeAspect="1" noChangeArrowheads="1" noTextEdit="1"/>
            </p:cNvSpPr>
            <p:nvPr/>
          </p:nvSpPr>
          <p:spPr bwMode="blackWhite">
            <a:xfrm>
              <a:off x="331" y="1345"/>
              <a:ext cx="5688" cy="2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0" name="Freeform 42"/>
            <p:cNvSpPr>
              <a:spLocks/>
            </p:cNvSpPr>
            <p:nvPr/>
          </p:nvSpPr>
          <p:spPr bwMode="blackWhite">
            <a:xfrm>
              <a:off x="3174" y="1850"/>
              <a:ext cx="708" cy="840"/>
            </a:xfrm>
            <a:custGeom>
              <a:avLst/>
              <a:gdLst>
                <a:gd name="T0" fmla="*/ 2147483647 w 118"/>
                <a:gd name="T1" fmla="*/ 2147483647 h 140"/>
                <a:gd name="T2" fmla="*/ 0 w 118"/>
                <a:gd name="T3" fmla="*/ 0 h 140"/>
                <a:gd name="T4" fmla="*/ 0 w 118"/>
                <a:gd name="T5" fmla="*/ 2147483647 h 140"/>
                <a:gd name="T6" fmla="*/ 2147483647 w 118"/>
                <a:gd name="T7" fmla="*/ 2147483647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40"/>
                <a:gd name="T14" fmla="*/ 118 w 11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40">
                  <a:moveTo>
                    <a:pt x="118" y="66"/>
                  </a:moveTo>
                  <a:cubicBezTo>
                    <a:pt x="93" y="24"/>
                    <a:pt x="48" y="0"/>
                    <a:pt x="0" y="0"/>
                  </a:cubicBezTo>
                  <a:lnTo>
                    <a:pt x="0" y="140"/>
                  </a:lnTo>
                  <a:lnTo>
                    <a:pt x="118" y="66"/>
                  </a:lnTo>
                  <a:close/>
                </a:path>
              </a:pathLst>
            </a:custGeom>
            <a:solidFill>
              <a:srgbClr val="003888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1" name="Freeform 43"/>
            <p:cNvSpPr>
              <a:spLocks/>
            </p:cNvSpPr>
            <p:nvPr/>
          </p:nvSpPr>
          <p:spPr bwMode="blackWhite">
            <a:xfrm>
              <a:off x="3174" y="2246"/>
              <a:ext cx="840" cy="605"/>
            </a:xfrm>
            <a:custGeom>
              <a:avLst/>
              <a:gdLst>
                <a:gd name="T0" fmla="*/ 2147483647 w 140"/>
                <a:gd name="T1" fmla="*/ 2147483647 h 101"/>
                <a:gd name="T2" fmla="*/ 2147483647 w 140"/>
                <a:gd name="T3" fmla="*/ 2147483647 h 101"/>
                <a:gd name="T4" fmla="*/ 2147483647 w 140"/>
                <a:gd name="T5" fmla="*/ 0 h 101"/>
                <a:gd name="T6" fmla="*/ 0 w 140"/>
                <a:gd name="T7" fmla="*/ 2147483647 h 101"/>
                <a:gd name="T8" fmla="*/ 2147483647 w 140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101"/>
                <a:gd name="T17" fmla="*/ 140 w 140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101">
                  <a:moveTo>
                    <a:pt x="137" y="101"/>
                  </a:moveTo>
                  <a:cubicBezTo>
                    <a:pt x="139" y="92"/>
                    <a:pt x="140" y="83"/>
                    <a:pt x="140" y="74"/>
                  </a:cubicBezTo>
                  <a:cubicBezTo>
                    <a:pt x="140" y="47"/>
                    <a:pt x="132" y="22"/>
                    <a:pt x="118" y="0"/>
                  </a:cubicBezTo>
                  <a:lnTo>
                    <a:pt x="0" y="74"/>
                  </a:lnTo>
                  <a:lnTo>
                    <a:pt x="137" y="101"/>
                  </a:lnTo>
                  <a:close/>
                </a:path>
              </a:pathLst>
            </a:custGeom>
            <a:solidFill>
              <a:srgbClr val="0092D0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2" name="Freeform 44"/>
            <p:cNvSpPr>
              <a:spLocks/>
            </p:cNvSpPr>
            <p:nvPr/>
          </p:nvSpPr>
          <p:spPr bwMode="blackWhite">
            <a:xfrm>
              <a:off x="3174" y="2690"/>
              <a:ext cx="822" cy="677"/>
            </a:xfrm>
            <a:custGeom>
              <a:avLst/>
              <a:gdLst>
                <a:gd name="T0" fmla="*/ 2147483647 w 137"/>
                <a:gd name="T1" fmla="*/ 2147483647 h 113"/>
                <a:gd name="T2" fmla="*/ 2147483647 w 137"/>
                <a:gd name="T3" fmla="*/ 2147483647 h 113"/>
                <a:gd name="T4" fmla="*/ 0 w 137"/>
                <a:gd name="T5" fmla="*/ 0 h 113"/>
                <a:gd name="T6" fmla="*/ 2147483647 w 137"/>
                <a:gd name="T7" fmla="*/ 2147483647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"/>
                <a:gd name="T13" fmla="*/ 0 h 113"/>
                <a:gd name="T14" fmla="*/ 137 w 137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" h="113">
                  <a:moveTo>
                    <a:pt x="82" y="113"/>
                  </a:moveTo>
                  <a:cubicBezTo>
                    <a:pt x="110" y="92"/>
                    <a:pt x="130" y="61"/>
                    <a:pt x="137" y="27"/>
                  </a:cubicBezTo>
                  <a:lnTo>
                    <a:pt x="0" y="0"/>
                  </a:lnTo>
                  <a:lnTo>
                    <a:pt x="82" y="113"/>
                  </a:lnTo>
                  <a:close/>
                </a:path>
              </a:pathLst>
            </a:custGeom>
            <a:solidFill>
              <a:srgbClr val="FFA000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3" name="Freeform 45"/>
            <p:cNvSpPr>
              <a:spLocks/>
            </p:cNvSpPr>
            <p:nvPr/>
          </p:nvSpPr>
          <p:spPr bwMode="blackWhite">
            <a:xfrm>
              <a:off x="3072" y="2690"/>
              <a:ext cx="594" cy="839"/>
            </a:xfrm>
            <a:custGeom>
              <a:avLst/>
              <a:gdLst>
                <a:gd name="T0" fmla="*/ 0 w 99"/>
                <a:gd name="T1" fmla="*/ 2147483647 h 140"/>
                <a:gd name="T2" fmla="*/ 2147483647 w 99"/>
                <a:gd name="T3" fmla="*/ 2147483647 h 140"/>
                <a:gd name="T4" fmla="*/ 2147483647 w 99"/>
                <a:gd name="T5" fmla="*/ 2147483647 h 140"/>
                <a:gd name="T6" fmla="*/ 2147483647 w 99"/>
                <a:gd name="T7" fmla="*/ 0 h 140"/>
                <a:gd name="T8" fmla="*/ 0 w 99"/>
                <a:gd name="T9" fmla="*/ 214748364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140"/>
                <a:gd name="T17" fmla="*/ 99 w 99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140">
                  <a:moveTo>
                    <a:pt x="0" y="138"/>
                  </a:moveTo>
                  <a:cubicBezTo>
                    <a:pt x="5" y="139"/>
                    <a:pt x="11" y="140"/>
                    <a:pt x="17" y="140"/>
                  </a:cubicBezTo>
                  <a:cubicBezTo>
                    <a:pt x="46" y="139"/>
                    <a:pt x="75" y="130"/>
                    <a:pt x="99" y="113"/>
                  </a:cubicBezTo>
                  <a:lnTo>
                    <a:pt x="17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D70032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4" name="Freeform 46"/>
            <p:cNvSpPr>
              <a:spLocks/>
            </p:cNvSpPr>
            <p:nvPr/>
          </p:nvSpPr>
          <p:spPr bwMode="blackWhite">
            <a:xfrm>
              <a:off x="2527" y="2690"/>
              <a:ext cx="647" cy="827"/>
            </a:xfrm>
            <a:custGeom>
              <a:avLst/>
              <a:gdLst>
                <a:gd name="T0" fmla="*/ 0 w 108"/>
                <a:gd name="T1" fmla="*/ 2147483647 h 138"/>
                <a:gd name="T2" fmla="*/ 2147483647 w 108"/>
                <a:gd name="T3" fmla="*/ 2147483647 h 138"/>
                <a:gd name="T4" fmla="*/ 2147483647 w 108"/>
                <a:gd name="T5" fmla="*/ 0 h 138"/>
                <a:gd name="T6" fmla="*/ 0 w 108"/>
                <a:gd name="T7" fmla="*/ 2147483647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38"/>
                <a:gd name="T14" fmla="*/ 108 w 10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38">
                  <a:moveTo>
                    <a:pt x="0" y="90"/>
                  </a:moveTo>
                  <a:cubicBezTo>
                    <a:pt x="23" y="117"/>
                    <a:pt x="55" y="134"/>
                    <a:pt x="91" y="138"/>
                  </a:cubicBezTo>
                  <a:lnTo>
                    <a:pt x="108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2D962D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5" name="Freeform 47"/>
            <p:cNvSpPr>
              <a:spLocks/>
            </p:cNvSpPr>
            <p:nvPr/>
          </p:nvSpPr>
          <p:spPr bwMode="blackWhite">
            <a:xfrm>
              <a:off x="2329" y="2630"/>
              <a:ext cx="845" cy="599"/>
            </a:xfrm>
            <a:custGeom>
              <a:avLst/>
              <a:gdLst>
                <a:gd name="T0" fmla="*/ 2147483647 w 141"/>
                <a:gd name="T1" fmla="*/ 0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100"/>
                <a:gd name="T17" fmla="*/ 141 w 141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100">
                  <a:moveTo>
                    <a:pt x="1" y="0"/>
                  </a:moveTo>
                  <a:cubicBezTo>
                    <a:pt x="1" y="3"/>
                    <a:pt x="1" y="6"/>
                    <a:pt x="1" y="9"/>
                  </a:cubicBezTo>
                  <a:cubicBezTo>
                    <a:pt x="0" y="42"/>
                    <a:pt x="12" y="74"/>
                    <a:pt x="33" y="100"/>
                  </a:cubicBezTo>
                  <a:lnTo>
                    <a:pt x="14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55AA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6" name="Freeform 48"/>
            <p:cNvSpPr>
              <a:spLocks/>
            </p:cNvSpPr>
            <p:nvPr/>
          </p:nvSpPr>
          <p:spPr bwMode="blackWhite">
            <a:xfrm>
              <a:off x="2335" y="2072"/>
              <a:ext cx="839" cy="618"/>
            </a:xfrm>
            <a:custGeom>
              <a:avLst/>
              <a:gdLst>
                <a:gd name="T0" fmla="*/ 2147483647 w 140"/>
                <a:gd name="T1" fmla="*/ 0 h 103"/>
                <a:gd name="T2" fmla="*/ 0 w 140"/>
                <a:gd name="T3" fmla="*/ 2147483647 h 103"/>
                <a:gd name="T4" fmla="*/ 2147483647 w 140"/>
                <a:gd name="T5" fmla="*/ 2147483647 h 103"/>
                <a:gd name="T6" fmla="*/ 2147483647 w 140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03"/>
                <a:gd name="T14" fmla="*/ 140 w 140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03">
                  <a:moveTo>
                    <a:pt x="44" y="0"/>
                  </a:moveTo>
                  <a:cubicBezTo>
                    <a:pt x="18" y="24"/>
                    <a:pt x="2" y="57"/>
                    <a:pt x="0" y="93"/>
                  </a:cubicBezTo>
                  <a:lnTo>
                    <a:pt x="140" y="10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4D2F0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7" name="Freeform 49"/>
            <p:cNvSpPr>
              <a:spLocks/>
            </p:cNvSpPr>
            <p:nvPr/>
          </p:nvSpPr>
          <p:spPr bwMode="blackWhite">
            <a:xfrm>
              <a:off x="2599" y="1850"/>
              <a:ext cx="575" cy="840"/>
            </a:xfrm>
            <a:custGeom>
              <a:avLst/>
              <a:gdLst>
                <a:gd name="T0" fmla="*/ 2147483647 w 96"/>
                <a:gd name="T1" fmla="*/ 0 h 140"/>
                <a:gd name="T2" fmla="*/ 0 w 96"/>
                <a:gd name="T3" fmla="*/ 2147483647 h 140"/>
                <a:gd name="T4" fmla="*/ 2147483647 w 96"/>
                <a:gd name="T5" fmla="*/ 2147483647 h 140"/>
                <a:gd name="T6" fmla="*/ 2147483647 w 96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0"/>
                <a:gd name="T14" fmla="*/ 96 w 96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0">
                  <a:moveTo>
                    <a:pt x="95" y="0"/>
                  </a:moveTo>
                  <a:cubicBezTo>
                    <a:pt x="60" y="0"/>
                    <a:pt x="26" y="13"/>
                    <a:pt x="0" y="37"/>
                  </a:cubicBezTo>
                  <a:lnTo>
                    <a:pt x="96" y="14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296AA"/>
            </a:solidFill>
            <a:ln w="6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8" name="Rectangle 50"/>
            <p:cNvSpPr>
              <a:spLocks noChangeArrowheads="1"/>
            </p:cNvSpPr>
            <p:nvPr/>
          </p:nvSpPr>
          <p:spPr bwMode="blackWhite">
            <a:xfrm>
              <a:off x="4038" y="2354"/>
              <a:ext cx="42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France</a:t>
              </a:r>
              <a:endParaRPr lang="en-US"/>
            </a:p>
          </p:txBody>
        </p:sp>
        <p:sp>
          <p:nvSpPr>
            <p:cNvPr id="2069" name="Rectangle 51"/>
            <p:cNvSpPr>
              <a:spLocks noChangeArrowheads="1"/>
            </p:cNvSpPr>
            <p:nvPr/>
          </p:nvSpPr>
          <p:spPr bwMode="blackWhite">
            <a:xfrm>
              <a:off x="4098" y="2498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  <p:sp>
          <p:nvSpPr>
            <p:cNvPr id="2070" name="Rectangle 52"/>
            <p:cNvSpPr>
              <a:spLocks noChangeArrowheads="1"/>
            </p:cNvSpPr>
            <p:nvPr/>
          </p:nvSpPr>
          <p:spPr bwMode="blackWhite">
            <a:xfrm>
              <a:off x="3966" y="3109"/>
              <a:ext cx="22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UK</a:t>
              </a:r>
              <a:endParaRPr lang="en-US"/>
            </a:p>
          </p:txBody>
        </p:sp>
        <p:sp>
          <p:nvSpPr>
            <p:cNvPr id="2071" name="Rectangle 53"/>
            <p:cNvSpPr>
              <a:spLocks noChangeArrowheads="1"/>
            </p:cNvSpPr>
            <p:nvPr/>
          </p:nvSpPr>
          <p:spPr bwMode="blackWhite">
            <a:xfrm>
              <a:off x="3924" y="3253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  <p:sp>
          <p:nvSpPr>
            <p:cNvPr id="2072" name="Rectangle 54"/>
            <p:cNvSpPr>
              <a:spLocks noChangeArrowheads="1"/>
            </p:cNvSpPr>
            <p:nvPr/>
          </p:nvSpPr>
          <p:spPr bwMode="blackWhite">
            <a:xfrm>
              <a:off x="3408" y="3547"/>
              <a:ext cx="27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Italy</a:t>
              </a:r>
              <a:endParaRPr lang="en-US"/>
            </a:p>
          </p:txBody>
        </p:sp>
        <p:sp>
          <p:nvSpPr>
            <p:cNvPr id="2073" name="Rectangle 55"/>
            <p:cNvSpPr>
              <a:spLocks noChangeArrowheads="1"/>
            </p:cNvSpPr>
            <p:nvPr/>
          </p:nvSpPr>
          <p:spPr bwMode="blackWhite">
            <a:xfrm>
              <a:off x="3390" y="3691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  <p:sp>
          <p:nvSpPr>
            <p:cNvPr id="2074" name="Rectangle 56"/>
            <p:cNvSpPr>
              <a:spLocks noChangeArrowheads="1"/>
            </p:cNvSpPr>
            <p:nvPr/>
          </p:nvSpPr>
          <p:spPr bwMode="blackWhite">
            <a:xfrm>
              <a:off x="1747" y="2869"/>
              <a:ext cx="67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Asia Pacific</a:t>
              </a:r>
              <a:endParaRPr lang="en-US"/>
            </a:p>
          </p:txBody>
        </p:sp>
        <p:sp>
          <p:nvSpPr>
            <p:cNvPr id="2075" name="Rectangle 57"/>
            <p:cNvSpPr>
              <a:spLocks noChangeArrowheads="1"/>
            </p:cNvSpPr>
            <p:nvPr/>
          </p:nvSpPr>
          <p:spPr bwMode="blackWhite">
            <a:xfrm>
              <a:off x="1927" y="3013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  <p:sp>
          <p:nvSpPr>
            <p:cNvPr id="2076" name="Rectangle 58"/>
            <p:cNvSpPr>
              <a:spLocks noChangeArrowheads="1"/>
            </p:cNvSpPr>
            <p:nvPr/>
          </p:nvSpPr>
          <p:spPr bwMode="blackWhite">
            <a:xfrm>
              <a:off x="1891" y="2108"/>
              <a:ext cx="558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Americas</a:t>
              </a:r>
              <a:endParaRPr lang="en-US"/>
            </a:p>
          </p:txBody>
        </p:sp>
        <p:sp>
          <p:nvSpPr>
            <p:cNvPr id="2077" name="Rectangle 59"/>
            <p:cNvSpPr>
              <a:spLocks noChangeArrowheads="1"/>
            </p:cNvSpPr>
            <p:nvPr/>
          </p:nvSpPr>
          <p:spPr bwMode="blackWhite">
            <a:xfrm>
              <a:off x="2017" y="2252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  <p:sp>
          <p:nvSpPr>
            <p:cNvPr id="2078" name="Rectangle 60"/>
            <p:cNvSpPr>
              <a:spLocks noChangeArrowheads="1"/>
            </p:cNvSpPr>
            <p:nvPr/>
          </p:nvSpPr>
          <p:spPr bwMode="blackWhite">
            <a:xfrm>
              <a:off x="2575" y="1580"/>
              <a:ext cx="3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RoW</a:t>
              </a:r>
              <a:endParaRPr lang="en-US"/>
            </a:p>
          </p:txBody>
        </p:sp>
        <p:sp>
          <p:nvSpPr>
            <p:cNvPr id="2079" name="Rectangle 61"/>
            <p:cNvSpPr>
              <a:spLocks noChangeArrowheads="1"/>
            </p:cNvSpPr>
            <p:nvPr/>
          </p:nvSpPr>
          <p:spPr bwMode="blackWhite">
            <a:xfrm>
              <a:off x="2593" y="1724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  <p:sp>
          <p:nvSpPr>
            <p:cNvPr id="2080" name="Rectangle 62"/>
            <p:cNvSpPr>
              <a:spLocks noChangeArrowheads="1"/>
            </p:cNvSpPr>
            <p:nvPr/>
          </p:nvSpPr>
          <p:spPr bwMode="blackWhite">
            <a:xfrm>
              <a:off x="3612" y="1670"/>
              <a:ext cx="54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Germany</a:t>
              </a:r>
              <a:endParaRPr lang="en-US"/>
            </a:p>
          </p:txBody>
        </p:sp>
        <p:sp>
          <p:nvSpPr>
            <p:cNvPr id="2081" name="Rectangle 63"/>
            <p:cNvSpPr>
              <a:spLocks noChangeArrowheads="1"/>
            </p:cNvSpPr>
            <p:nvPr/>
          </p:nvSpPr>
          <p:spPr bwMode="blackWhite">
            <a:xfrm>
              <a:off x="3726" y="1814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16%</a:t>
              </a:r>
              <a:endParaRPr lang="en-US"/>
            </a:p>
          </p:txBody>
        </p:sp>
        <p:sp>
          <p:nvSpPr>
            <p:cNvPr id="2082" name="Rectangle 64"/>
            <p:cNvSpPr>
              <a:spLocks noChangeArrowheads="1"/>
            </p:cNvSpPr>
            <p:nvPr/>
          </p:nvSpPr>
          <p:spPr bwMode="blackWhite">
            <a:xfrm>
              <a:off x="2365" y="3547"/>
              <a:ext cx="4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Norway</a:t>
              </a:r>
              <a:endParaRPr lang="en-US"/>
            </a:p>
          </p:txBody>
        </p:sp>
        <p:sp>
          <p:nvSpPr>
            <p:cNvPr id="2083" name="Rectangle 65"/>
            <p:cNvSpPr>
              <a:spLocks noChangeArrowheads="1"/>
            </p:cNvSpPr>
            <p:nvPr/>
          </p:nvSpPr>
          <p:spPr bwMode="blackWhite">
            <a:xfrm>
              <a:off x="2437" y="3691"/>
              <a:ext cx="29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/>
              <a:r>
                <a:rPr lang="en-US" sz="1400">
                  <a:solidFill>
                    <a:srgbClr val="000000"/>
                  </a:solidFill>
                </a:rPr>
                <a:t>12%</a:t>
              </a:r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 dirty="0"/>
              <a:t>Stacked column chart</a:t>
            </a:r>
          </a:p>
        </p:txBody>
      </p:sp>
      <p:sp>
        <p:nvSpPr>
          <p:cNvPr id="307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Chart title</a:t>
            </a:r>
          </a:p>
        </p:txBody>
      </p:sp>
      <p:sp>
        <p:nvSpPr>
          <p:cNvPr id="3077" name="Date Placeholder 14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0D1E14-B814-4C5C-B7DF-6B74FA7675AF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078" name="Footer Placeholder 15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079" name="Slide Number Placeholder 10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0C13D0-1E35-4BB3-8CCF-55DE39D58B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511175" y="2147888"/>
          <a:ext cx="90297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iagramm" r:id="rId4" imgW="9969500" imgH="4749800" progId="MSGraph.Chart.8">
                  <p:embed followColorScheme="full"/>
                </p:oleObj>
              </mc:Choice>
              <mc:Fallback>
                <p:oleObj name="Diagramm" r:id="rId4" imgW="9969500" imgH="47498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147888"/>
                        <a:ext cx="90297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 bwMode="auto">
          <a:xfrm>
            <a:off x="3742593" y="4532647"/>
            <a:ext cx="4152276" cy="25394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769340" y="1577800"/>
            <a:ext cx="4152276" cy="25394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39500" y="982452"/>
            <a:ext cx="9000000" cy="4191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A18E14CE-887F-4561-894C-C24CF188B6C8}" type="datetime1">
              <a:rPr lang="en-US" smtClean="0"/>
              <a:pPr>
                <a:defRPr/>
              </a:pPr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2010 DB Blue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04FAE54D-F27F-4B7B-B707-278C6951CC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8471392" y="3146520"/>
            <a:ext cx="1592861" cy="223494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99" y="3658955"/>
            <a:ext cx="1216651" cy="134357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 bwMode="auto">
          <a:xfrm>
            <a:off x="4057388" y="1939925"/>
            <a:ext cx="3522689" cy="1872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417151" y="2186741"/>
            <a:ext cx="2803161" cy="1619467"/>
          </a:xfrm>
          <a:prstGeom prst="roundRect">
            <a:avLst/>
          </a:prstGeom>
          <a:solidFill>
            <a:srgbClr val="FFC669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37" y="2097686"/>
            <a:ext cx="2610684" cy="201975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 bwMode="auto">
          <a:xfrm>
            <a:off x="4057386" y="4917594"/>
            <a:ext cx="3522689" cy="1872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54930" y="5170482"/>
            <a:ext cx="2803161" cy="1619467"/>
          </a:xfrm>
          <a:prstGeom prst="roundRect">
            <a:avLst/>
          </a:prstGeom>
          <a:solidFill>
            <a:srgbClr val="FFC669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49" y="5155145"/>
            <a:ext cx="2610684" cy="20197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854" y="3806208"/>
            <a:ext cx="2027475" cy="10177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70" y="1691267"/>
            <a:ext cx="1180952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6201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 dirty="0" smtClean="0"/>
              <a:t>Application Architecture</a:t>
            </a:r>
            <a:endParaRPr lang="en-GB" dirty="0"/>
          </a:p>
        </p:txBody>
      </p:sp>
      <p:sp>
        <p:nvSpPr>
          <p:cNvPr id="33795" name="Date Placeholder 2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A6D763-AFFD-484A-9803-0F67DE17B5AE}" type="datetime9">
              <a:rPr lang="en-US" smtClean="0"/>
              <a:pPr/>
              <a:t>8/15/2017 5:48:34 PM</a:t>
            </a:fld>
            <a:endParaRPr lang="en-US"/>
          </a:p>
        </p:txBody>
      </p:sp>
      <p:sp>
        <p:nvSpPr>
          <p:cNvPr id="33796" name="Footer Placeholder 2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3797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F23A0F-2DEE-4088-82C1-C2BFCF9F7B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3" name="Rounded Rectangle 22"/>
          <p:cNvSpPr/>
          <p:nvPr/>
        </p:nvSpPr>
        <p:spPr bwMode="auto">
          <a:xfrm>
            <a:off x="3742593" y="4532647"/>
            <a:ext cx="4152276" cy="25394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769340" y="1577800"/>
            <a:ext cx="4152276" cy="253945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38163" y="504000"/>
            <a:ext cx="8461375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ＭＳ Ｐゴシック" pitchFamily="-109" charset="-128"/>
              </a:defRPr>
            </a:lvl5pPr>
            <a:lvl6pPr marL="504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6pPr>
            <a:lvl7pPr marL="100913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7pPr>
            <a:lvl8pPr marL="151369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8pPr>
            <a:lvl9pPr marL="20182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35825" algn="l"/>
              </a:tabLst>
              <a:defRPr sz="2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GB" smtClean="0"/>
              <a:t>Application Architecture </a:t>
            </a:r>
            <a:endParaRPr lang="en-GB" dirty="0"/>
          </a:p>
        </p:txBody>
      </p:sp>
      <p:sp>
        <p:nvSpPr>
          <p:cNvPr id="26" name="Date Placeholder 3"/>
          <p:cNvSpPr txBox="1">
            <a:spLocks/>
          </p:cNvSpPr>
          <p:nvPr/>
        </p:nvSpPr>
        <p:spPr>
          <a:xfrm>
            <a:off x="530225" y="7445375"/>
            <a:ext cx="1387475" cy="1381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3238" indent="-46038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8063" indent="-93663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2888" indent="-141288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7713" indent="-188913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7" name="Footer Placeholder 4"/>
          <p:cNvSpPr txBox="1">
            <a:spLocks/>
          </p:cNvSpPr>
          <p:nvPr/>
        </p:nvSpPr>
        <p:spPr>
          <a:xfrm>
            <a:off x="2058988" y="7445375"/>
            <a:ext cx="2309812" cy="1381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3238" indent="-46038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8063" indent="-93663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2888" indent="-141288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7713" indent="-188913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8" name="Slide Number Placeholder 5"/>
          <p:cNvSpPr txBox="1">
            <a:spLocks/>
          </p:cNvSpPr>
          <p:nvPr/>
        </p:nvSpPr>
        <p:spPr>
          <a:xfrm>
            <a:off x="8997950" y="7042150"/>
            <a:ext cx="539750" cy="312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3238" indent="-46038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8063" indent="-93663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2888" indent="-141288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7713" indent="-188913" algn="l" defTabSz="1008063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4FAE54D-F27F-4B7B-B707-278C6951CC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8471392" y="3146520"/>
            <a:ext cx="1592861" cy="223494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99" y="3658955"/>
            <a:ext cx="1216651" cy="134357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>
            <a:off x="4057388" y="1939925"/>
            <a:ext cx="3522689" cy="1872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417151" y="2186741"/>
            <a:ext cx="2803161" cy="1619467"/>
          </a:xfrm>
          <a:prstGeom prst="roundRect">
            <a:avLst/>
          </a:prstGeom>
          <a:solidFill>
            <a:srgbClr val="FFC669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37" y="2097686"/>
            <a:ext cx="2610684" cy="201975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 bwMode="auto">
          <a:xfrm>
            <a:off x="4057386" y="4917594"/>
            <a:ext cx="3522689" cy="1872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454930" y="5170482"/>
            <a:ext cx="2803161" cy="1619467"/>
          </a:xfrm>
          <a:prstGeom prst="roundRect">
            <a:avLst/>
          </a:prstGeom>
          <a:solidFill>
            <a:srgbClr val="FFC669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49" y="5155145"/>
            <a:ext cx="2610684" cy="20197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854" y="3806208"/>
            <a:ext cx="2027475" cy="101773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70" y="1691267"/>
            <a:ext cx="1180952" cy="524761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>
            <a:off x="1443789" y="2186741"/>
            <a:ext cx="802106" cy="1262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6" name="Straight Arrow Connector 5"/>
          <p:cNvCxnSpPr/>
          <p:nvPr/>
        </p:nvCxnSpPr>
        <p:spPr bwMode="auto">
          <a:xfrm>
            <a:off x="1575854" y="3288632"/>
            <a:ext cx="483134" cy="370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1635709" y="4962065"/>
            <a:ext cx="552349" cy="38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414915" y="5197219"/>
            <a:ext cx="845391" cy="1203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/>
          </a:ln>
        </p:spPr>
      </p:cxn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Organisation chart</a:t>
            </a:r>
          </a:p>
        </p:txBody>
      </p:sp>
      <p:sp>
        <p:nvSpPr>
          <p:cNvPr id="33795" name="Date Placeholder 2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A6D763-AFFD-484A-9803-0F67DE17B5AE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3796" name="Footer Placeholder 2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3797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F23A0F-2DEE-4088-82C1-C2BFCF9F7B4C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33798" name="AutoShape 3"/>
          <p:cNvCxnSpPr>
            <a:cxnSpLocks noChangeShapeType="1"/>
            <a:stCxn id="12297" idx="2"/>
            <a:endCxn id="18445" idx="0"/>
          </p:cNvCxnSpPr>
          <p:nvPr/>
        </p:nvCxnSpPr>
        <p:spPr bwMode="blackWhite">
          <a:xfrm rot="5400000">
            <a:off x="4774406" y="4099719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3799" name="AutoShape 4"/>
          <p:cNvCxnSpPr>
            <a:cxnSpLocks noChangeShapeType="1"/>
            <a:stCxn id="18441" idx="2"/>
            <a:endCxn id="12298" idx="0"/>
          </p:cNvCxnSpPr>
          <p:nvPr/>
        </p:nvCxnSpPr>
        <p:spPr bwMode="blackWhite">
          <a:xfrm rot="5400000">
            <a:off x="3092450" y="1100138"/>
            <a:ext cx="530225" cy="336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3800" name="AutoShape 5"/>
          <p:cNvCxnSpPr>
            <a:cxnSpLocks noChangeShapeType="1"/>
            <a:stCxn id="18441" idx="2"/>
            <a:endCxn id="12297" idx="0"/>
          </p:cNvCxnSpPr>
          <p:nvPr/>
        </p:nvCxnSpPr>
        <p:spPr bwMode="blackWhite">
          <a:xfrm rot="5400000">
            <a:off x="4774406" y="2782094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3801" name="AutoShape 6"/>
          <p:cNvCxnSpPr>
            <a:cxnSpLocks noChangeShapeType="1"/>
            <a:stCxn id="18441" idx="2"/>
            <a:endCxn id="12299" idx="0"/>
          </p:cNvCxnSpPr>
          <p:nvPr/>
        </p:nvCxnSpPr>
        <p:spPr bwMode="blackWhite">
          <a:xfrm rot="16200000" flipH="1">
            <a:off x="6457156" y="1100932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3802" name="AutoShape 7"/>
          <p:cNvCxnSpPr>
            <a:cxnSpLocks noChangeShapeType="1"/>
            <a:stCxn id="12297" idx="2"/>
            <a:endCxn id="18447" idx="0"/>
          </p:cNvCxnSpPr>
          <p:nvPr/>
        </p:nvCxnSpPr>
        <p:spPr bwMode="blackWhite">
          <a:xfrm rot="16200000" flipH="1">
            <a:off x="6457156" y="2418557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8441" name="Text Box 8"/>
          <p:cNvSpPr txBox="1">
            <a:spLocks noChangeArrowheads="1"/>
          </p:cNvSpPr>
          <p:nvPr/>
        </p:nvSpPr>
        <p:spPr bwMode="ltGray">
          <a:xfrm>
            <a:off x="3903663" y="1730375"/>
            <a:ext cx="2273300" cy="787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ltGray">
          <a:xfrm>
            <a:off x="39036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ltGray">
          <a:xfrm>
            <a:off x="5381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dirty="0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ltGray">
          <a:xfrm>
            <a:off x="7267575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ltGray">
          <a:xfrm>
            <a:off x="39036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ltGray">
          <a:xfrm>
            <a:off x="5381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ltGray">
          <a:xfrm>
            <a:off x="7267575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ltGray">
          <a:xfrm>
            <a:off x="2220913" y="5683250"/>
            <a:ext cx="2273300" cy="787400"/>
          </a:xfrm>
          <a:prstGeom prst="rect">
            <a:avLst/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</a:rPr>
              <a:t>Type text here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ltGray">
          <a:xfrm>
            <a:off x="5584825" y="5683250"/>
            <a:ext cx="2273300" cy="787400"/>
          </a:xfrm>
          <a:prstGeom prst="rect">
            <a:avLst/>
          </a:prstGeom>
          <a:solidFill>
            <a:schemeClr val="tx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</a:rPr>
              <a:t>Type text here</a:t>
            </a:r>
          </a:p>
        </p:txBody>
      </p:sp>
      <p:cxnSp>
        <p:nvCxnSpPr>
          <p:cNvPr id="33812" name="AutoShape 18"/>
          <p:cNvCxnSpPr>
            <a:cxnSpLocks noChangeShapeType="1"/>
            <a:stCxn id="18445" idx="2"/>
            <a:endCxn id="18448" idx="0"/>
          </p:cNvCxnSpPr>
          <p:nvPr/>
        </p:nvCxnSpPr>
        <p:spPr bwMode="blackWhite">
          <a:xfrm rot="5400000">
            <a:off x="3933825" y="4576763"/>
            <a:ext cx="530225" cy="16827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3813" name="AutoShape 19"/>
          <p:cNvCxnSpPr>
            <a:cxnSpLocks noChangeShapeType="1"/>
            <a:stCxn id="18445" idx="2"/>
            <a:endCxn id="18449" idx="0"/>
          </p:cNvCxnSpPr>
          <p:nvPr/>
        </p:nvCxnSpPr>
        <p:spPr bwMode="blackWhite">
          <a:xfrm rot="16200000" flipH="1">
            <a:off x="5615781" y="4577557"/>
            <a:ext cx="530225" cy="16811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3814" name="AutoShape 20"/>
          <p:cNvCxnSpPr>
            <a:cxnSpLocks noChangeShapeType="1"/>
            <a:stCxn id="12298" idx="2"/>
            <a:endCxn id="18446" idx="0"/>
          </p:cNvCxnSpPr>
          <p:nvPr/>
        </p:nvCxnSpPr>
        <p:spPr bwMode="blackWhite">
          <a:xfrm rot="5400000">
            <a:off x="1410494" y="4099719"/>
            <a:ext cx="530225" cy="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7309469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Column chart</a:t>
            </a:r>
          </a:p>
        </p:txBody>
      </p:sp>
      <p:sp>
        <p:nvSpPr>
          <p:cNvPr id="410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Chart title</a:t>
            </a:r>
          </a:p>
        </p:txBody>
      </p:sp>
      <p:sp>
        <p:nvSpPr>
          <p:cNvPr id="4101" name="Date Placeholder 18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259D2B-F474-4090-BA1B-7AC43C263D1C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4102" name="Footer Placeholder 19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4103" name="Slide Number Placeholder 11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495A8-274D-431D-AA57-D701DE5EF9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750" y="6553200"/>
            <a:ext cx="899795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541338" y="2147888"/>
          <a:ext cx="9013825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iagramm" r:id="rId4" imgW="9956800" imgH="4749800" progId="MSGraph.Chart.8">
                  <p:embed followColorScheme="full"/>
                </p:oleObj>
              </mc:Choice>
              <mc:Fallback>
                <p:oleObj name="Diagramm" r:id="rId4" imgW="9956800" imgH="47498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147888"/>
                        <a:ext cx="9013825" cy="429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5"/>
          <p:cNvSpPr>
            <a:spLocks noGrp="1"/>
          </p:cNvSpPr>
          <p:nvPr>
            <p:ph type="ctrTitle" sz="quarter"/>
          </p:nvPr>
        </p:nvSpPr>
        <p:spPr>
          <a:xfrm>
            <a:off x="1323975" y="2149475"/>
            <a:ext cx="8215313" cy="1001713"/>
          </a:xfrm>
        </p:spPr>
        <p:txBody>
          <a:bodyPr/>
          <a:lstStyle/>
          <a:p>
            <a:endParaRPr lang="de-DE"/>
          </a:p>
        </p:txBody>
      </p:sp>
      <p:sp>
        <p:nvSpPr>
          <p:cNvPr id="22531" name="Untertitel 6"/>
          <p:cNvSpPr>
            <a:spLocks noGrp="1"/>
          </p:cNvSpPr>
          <p:nvPr>
            <p:ph type="subTitle" sz="quarter" idx="1"/>
          </p:nvPr>
        </p:nvSpPr>
        <p:spPr>
          <a:xfrm>
            <a:off x="1323975" y="3151188"/>
            <a:ext cx="8215313" cy="646112"/>
          </a:xfrm>
        </p:spPr>
        <p:txBody>
          <a:bodyPr/>
          <a:lstStyle/>
          <a:p>
            <a:pPr>
              <a:spcAft>
                <a:spcPct val="0"/>
              </a:spcAft>
            </a:pPr>
            <a:endParaRPr lang="de-DE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Floating bar chart</a:t>
            </a:r>
          </a:p>
        </p:txBody>
      </p:sp>
      <p:sp>
        <p:nvSpPr>
          <p:cNvPr id="51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Chart title</a:t>
            </a:r>
          </a:p>
        </p:txBody>
      </p:sp>
      <p:sp>
        <p:nvSpPr>
          <p:cNvPr id="5125" name="Date Placeholder 12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2E78F8-492B-4B05-81A7-F1C9557FED1E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5126" name="Footer Placeholder 15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5127" name="Slide Number Placeholder 10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75E3F6-68FE-46F4-AF88-86138C4024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750" y="6553200"/>
            <a:ext cx="90138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549275" y="2147888"/>
          <a:ext cx="9004300" cy="431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iagramm" r:id="rId4" imgW="9944100" imgH="4775200" progId="MSGraph.Chart.8">
                  <p:embed followColorScheme="full"/>
                </p:oleObj>
              </mc:Choice>
              <mc:Fallback>
                <p:oleObj name="Diagramm" r:id="rId4" imgW="9944100" imgH="47752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147888"/>
                        <a:ext cx="9004300" cy="431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Line chart</a:t>
            </a:r>
          </a:p>
        </p:txBody>
      </p:sp>
      <p:sp>
        <p:nvSpPr>
          <p:cNvPr id="6148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Chart title</a:t>
            </a:r>
          </a:p>
        </p:txBody>
      </p:sp>
      <p:sp>
        <p:nvSpPr>
          <p:cNvPr id="6149" name="Date Placeholder 12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3E5967-1161-43F3-92F0-296BCB24EFD0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6150" name="Footer Placeholder 15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6151" name="Slide Number Placeholder 10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921D28-7AAD-4484-B170-96CB62D3F8D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750" y="6553200"/>
            <a:ext cx="899477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6146" name="Object 12"/>
          <p:cNvGraphicFramePr>
            <a:graphicFrameLocks noChangeAspect="1"/>
          </p:cNvGraphicFramePr>
          <p:nvPr/>
        </p:nvGraphicFramePr>
        <p:xfrm>
          <a:off x="539750" y="2130425"/>
          <a:ext cx="8994775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iagramm" r:id="rId4" imgW="9944100" imgH="4838700" progId="MSGraph.Chart.8">
                  <p:embed followColorScheme="full"/>
                </p:oleObj>
              </mc:Choice>
              <mc:Fallback>
                <p:oleObj name="Diagramm" r:id="rId4" imgW="9944100" imgH="48387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0425"/>
                        <a:ext cx="8994775" cy="436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Two charts per slide</a:t>
            </a:r>
          </a:p>
        </p:txBody>
      </p:sp>
      <p:sp>
        <p:nvSpPr>
          <p:cNvPr id="7173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Line chart</a:t>
            </a:r>
          </a:p>
        </p:txBody>
      </p:sp>
      <p:sp>
        <p:nvSpPr>
          <p:cNvPr id="7174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21970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Combination single axis chart</a:t>
            </a:r>
          </a:p>
        </p:txBody>
      </p:sp>
      <p:sp>
        <p:nvSpPr>
          <p:cNvPr id="7175" name="Date Placeholder 19"/>
          <p:cNvSpPr>
            <a:spLocks noGrp="1"/>
          </p:cNvSpPr>
          <p:nvPr>
            <p:ph type="dt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9C2CBF-AAD5-472A-8898-1BAC4E27F279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7176" name="Footer Placeholder 22"/>
          <p:cNvSpPr>
            <a:spLocks noGrp="1"/>
          </p:cNvSpPr>
          <p:nvPr>
            <p:ph type="ftr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7177" name="Slide Number Placeholder 10"/>
          <p:cNvSpPr>
            <a:spLocks noGrp="1"/>
          </p:cNvSpPr>
          <p:nvPr>
            <p:ph type="sldNum" sz="quarter" idx="2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00EA84-4871-4BF7-A9EC-D2C16AE0FC1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750" y="6553200"/>
            <a:ext cx="461327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5218113" y="2147888"/>
          <a:ext cx="43243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iagramm" r:id="rId4" imgW="4787900" imgH="4737100" progId="MSGraph.Chart.8">
                  <p:embed followColorScheme="full"/>
                </p:oleObj>
              </mc:Choice>
              <mc:Fallback>
                <p:oleObj name="Diagramm" r:id="rId4" imgW="4787900" imgH="47371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147888"/>
                        <a:ext cx="4324350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534988" y="2154238"/>
          <a:ext cx="43243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iagramm" r:id="rId6" imgW="4787900" imgH="4737100" progId="MSGraph.Chart.8">
                  <p:embed followColorScheme="full"/>
                </p:oleObj>
              </mc:Choice>
              <mc:Fallback>
                <p:oleObj name="Diagramm" r:id="rId6" imgW="4787900" imgH="47371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154238"/>
                        <a:ext cx="4324350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ltGray">
          <a:xfrm>
            <a:off x="1905000" y="3211513"/>
            <a:ext cx="760413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hangingPunct="0">
              <a:defRPr/>
            </a:pPr>
            <a:r>
              <a:rPr lang="en-US" sz="1400">
                <a:latin typeface="+mn-lt"/>
              </a:rPr>
              <a:t>Average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sz="quarter" idx="17"/>
          </p:nvPr>
        </p:nvSpPr>
        <p:spPr>
          <a:xfrm>
            <a:off x="539750" y="1730375"/>
            <a:ext cx="8999538" cy="4741863"/>
          </a:xfrm>
        </p:spPr>
        <p:txBody>
          <a:bodyPr/>
          <a:lstStyle/>
          <a:p>
            <a:pPr marL="358775" lvl="2" indent="-354013"/>
            <a:r>
              <a:rPr lang="en-GB" sz="1600">
                <a:ea typeface="ＭＳ Ｐゴシック" pitchFamily="34" charset="-128"/>
              </a:rPr>
              <a:t>The following two charts provide examples of how to use the blue and grey colours</a:t>
            </a:r>
          </a:p>
          <a:p>
            <a:pPr marL="358775" lvl="2" indent="-354013"/>
            <a:r>
              <a:rPr lang="en-GB" sz="1600">
                <a:ea typeface="ＭＳ Ｐゴシック" pitchFamily="34" charset="-128"/>
              </a:rPr>
              <a:t>The schemes have been chosen to mirror the colours used for Deutsche Bank information graphics in printed material as defined within the print guidelines</a:t>
            </a:r>
            <a:endParaRPr lang="en-US" sz="1600">
              <a:ea typeface="ＭＳ Ｐゴシック" pitchFamily="34" charset="-128"/>
            </a:endParaRP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r>
              <a:rPr lang="en-GB"/>
              <a:t>Chart colour scheme alternatives</a:t>
            </a:r>
          </a:p>
        </p:txBody>
      </p:sp>
      <p:sp>
        <p:nvSpPr>
          <p:cNvPr id="8198" name="Slide Number Placeholder 7"/>
          <p:cNvSpPr>
            <a:spLocks noGrp="1"/>
          </p:cNvSpPr>
          <p:nvPr>
            <p:ph type="sldNum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997C0B-8B7F-4D49-8C18-E5FFEAD63A3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199" name="Group 13"/>
          <p:cNvGrpSpPr>
            <a:grpSpLocks/>
          </p:cNvGrpSpPr>
          <p:nvPr/>
        </p:nvGrpSpPr>
        <p:grpSpPr bwMode="auto">
          <a:xfrm>
            <a:off x="541338" y="2741613"/>
            <a:ext cx="4316412" cy="425450"/>
            <a:chOff x="541338" y="2741613"/>
            <a:chExt cx="4316412" cy="425450"/>
          </a:xfrm>
        </p:grpSpPr>
        <p:sp>
          <p:nvSpPr>
            <p:cNvPr id="8204" name="TwoC_TitleL"/>
            <p:cNvSpPr txBox="1">
              <a:spLocks noChangeArrowheads="1"/>
            </p:cNvSpPr>
            <p:nvPr/>
          </p:nvSpPr>
          <p:spPr bwMode="auto">
            <a:xfrm>
              <a:off x="541338" y="2741613"/>
              <a:ext cx="4316412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 algn="just"/>
              <a:r>
                <a:rPr lang="en-US" sz="2200"/>
                <a:t>Blues and greys</a:t>
              </a:r>
            </a:p>
          </p:txBody>
        </p:sp>
        <p:cxnSp>
          <p:nvCxnSpPr>
            <p:cNvPr id="8205" name="Straight Connector 15"/>
            <p:cNvCxnSpPr>
              <a:cxnSpLocks noChangeShapeType="1"/>
            </p:cNvCxnSpPr>
            <p:nvPr/>
          </p:nvCxnSpPr>
          <p:spPr bwMode="auto">
            <a:xfrm>
              <a:off x="541338" y="3165986"/>
              <a:ext cx="4316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5222875" y="2741613"/>
            <a:ext cx="4316413" cy="425450"/>
            <a:chOff x="5222875" y="2741613"/>
            <a:chExt cx="4316413" cy="425450"/>
          </a:xfrm>
        </p:grpSpPr>
        <p:sp>
          <p:nvSpPr>
            <p:cNvPr id="8202" name="TwoC_TitleL"/>
            <p:cNvSpPr txBox="1">
              <a:spLocks noChangeArrowheads="1"/>
            </p:cNvSpPr>
            <p:nvPr/>
          </p:nvSpPr>
          <p:spPr bwMode="auto">
            <a:xfrm>
              <a:off x="5222875" y="2741613"/>
              <a:ext cx="4316413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r>
                <a:rPr lang="en-US" sz="2200"/>
                <a:t>Information graphic style</a:t>
              </a:r>
            </a:p>
          </p:txBody>
        </p:sp>
        <p:cxnSp>
          <p:nvCxnSpPr>
            <p:cNvPr id="8203" name="Straight Connector 15"/>
            <p:cNvCxnSpPr>
              <a:cxnSpLocks noChangeShapeType="1"/>
            </p:cNvCxnSpPr>
            <p:nvPr/>
          </p:nvCxnSpPr>
          <p:spPr bwMode="auto">
            <a:xfrm>
              <a:off x="5222875" y="3165986"/>
              <a:ext cx="4316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2" name="TextBox 31"/>
          <p:cNvSpPr txBox="1"/>
          <p:nvPr/>
        </p:nvSpPr>
        <p:spPr>
          <a:xfrm>
            <a:off x="539750" y="6692900"/>
            <a:ext cx="4613275" cy="3492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Note:	Primary </a:t>
            </a:r>
            <a:r>
              <a:rPr lang="en-US" sz="900" dirty="0" err="1">
                <a:latin typeface="+mn-lt"/>
                <a:cs typeface="+mn-cs"/>
              </a:rPr>
              <a:t>colours</a:t>
            </a:r>
            <a:r>
              <a:rPr lang="en-US" sz="900" dirty="0">
                <a:latin typeface="+mn-lt"/>
                <a:cs typeface="+mn-cs"/>
              </a:rPr>
              <a:t> are used to highlight data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	For consistency, do not mix </a:t>
            </a:r>
            <a:r>
              <a:rPr lang="en-US" sz="900" dirty="0" err="1">
                <a:latin typeface="+mn-lt"/>
                <a:cs typeface="+mn-cs"/>
              </a:rPr>
              <a:t>colour</a:t>
            </a:r>
            <a:r>
              <a:rPr lang="en-US" sz="900" dirty="0">
                <a:latin typeface="+mn-lt"/>
                <a:cs typeface="+mn-cs"/>
              </a:rPr>
              <a:t> schemes within the same presentation</a:t>
            </a:r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546100" y="3141663"/>
          <a:ext cx="433387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iagramm" r:id="rId3" imgW="4787900" imgH="3683000" progId="MSGraph.Chart.8">
                  <p:embed followColorScheme="full"/>
                </p:oleObj>
              </mc:Choice>
              <mc:Fallback>
                <p:oleObj name="Diagramm" r:id="rId3" imgW="4787900" imgH="3683000" progId="MSGraph.Chart.8">
                  <p:embed followColorScheme="full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141663"/>
                        <a:ext cx="4333875" cy="333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208588" y="3141663"/>
          <a:ext cx="433387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iagramm" r:id="rId5" imgW="4787900" imgH="3683000" progId="MSGraph.Chart.8">
                  <p:embed followColorScheme="full"/>
                </p:oleObj>
              </mc:Choice>
              <mc:Fallback>
                <p:oleObj name="Diagramm" r:id="rId5" imgW="4787900" imgH="36830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3141663"/>
                        <a:ext cx="4333875" cy="333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Boxes and bullets (with or without arrow)</a:t>
            </a:r>
          </a:p>
        </p:txBody>
      </p:sp>
      <p:sp>
        <p:nvSpPr>
          <p:cNvPr id="34819" name="Date Placeholder 1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410D36-BE13-482E-A44B-6C890B32E24C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4820" name="Footer Placeholder 1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4821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75FE32-BC0D-47CF-9D1A-73C6FFA02F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invGray">
          <a:xfrm>
            <a:off x="539750" y="1730375"/>
            <a:ext cx="3016250" cy="828675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invGray">
          <a:xfrm>
            <a:off x="539750" y="2813050"/>
            <a:ext cx="3016250" cy="828675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invGray">
          <a:xfrm>
            <a:off x="539750" y="4429125"/>
            <a:ext cx="2484438" cy="828675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invGray">
          <a:xfrm>
            <a:off x="539750" y="5641975"/>
            <a:ext cx="2484438" cy="828675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</a:rPr>
              <a:t>Type text here</a:t>
            </a:r>
          </a:p>
        </p:txBody>
      </p:sp>
      <p:sp>
        <p:nvSpPr>
          <p:cNvPr id="34826" name="AutoShape 11"/>
          <p:cNvSpPr>
            <a:spLocks noChangeArrowheads="1"/>
          </p:cNvSpPr>
          <p:nvPr/>
        </p:nvSpPr>
        <p:spPr bwMode="ltGray">
          <a:xfrm rot="5400000">
            <a:off x="2943225" y="4645025"/>
            <a:ext cx="828675" cy="3968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4827" name="AutoShape 12"/>
          <p:cNvSpPr>
            <a:spLocks noChangeArrowheads="1"/>
          </p:cNvSpPr>
          <p:nvPr/>
        </p:nvSpPr>
        <p:spPr bwMode="ltGray">
          <a:xfrm rot="5400000">
            <a:off x="2943225" y="5857875"/>
            <a:ext cx="828675" cy="3968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blackWhite">
          <a:xfrm>
            <a:off x="539750" y="4035425"/>
            <a:ext cx="8999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100913" tIns="50457" rIns="100913" bIns="50457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4829" name="Rectangle 3"/>
          <p:cNvSpPr txBox="1">
            <a:spLocks noChangeArrowheads="1"/>
          </p:cNvSpPr>
          <p:nvPr/>
        </p:nvSpPr>
        <p:spPr bwMode="auto">
          <a:xfrm>
            <a:off x="3681413" y="2844800"/>
            <a:ext cx="58562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447675" lvl="2" indent="-4429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Bullet text</a:t>
            </a:r>
          </a:p>
          <a:p>
            <a:pPr marL="447675" lvl="2" indent="-4429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Bullet text</a:t>
            </a:r>
          </a:p>
        </p:txBody>
      </p:sp>
      <p:sp>
        <p:nvSpPr>
          <p:cNvPr id="34830" name="Rectangle 3"/>
          <p:cNvSpPr txBox="1">
            <a:spLocks noChangeArrowheads="1"/>
          </p:cNvSpPr>
          <p:nvPr/>
        </p:nvSpPr>
        <p:spPr bwMode="auto">
          <a:xfrm>
            <a:off x="3681413" y="4460875"/>
            <a:ext cx="58562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447675" lvl="2" indent="-4429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Alternative style is to use an arrow</a:t>
            </a:r>
          </a:p>
          <a:p>
            <a:pPr marL="447675" lvl="2" indent="-4429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Distribute blue boxes and text boxes evenly</a:t>
            </a:r>
          </a:p>
        </p:txBody>
      </p:sp>
      <p:sp>
        <p:nvSpPr>
          <p:cNvPr id="34831" name="Rectangle 3"/>
          <p:cNvSpPr txBox="1">
            <a:spLocks noChangeArrowheads="1"/>
          </p:cNvSpPr>
          <p:nvPr/>
        </p:nvSpPr>
        <p:spPr bwMode="auto">
          <a:xfrm>
            <a:off x="3681413" y="5673725"/>
            <a:ext cx="58562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447675" lvl="2" indent="-4429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Bullet text</a:t>
            </a:r>
          </a:p>
          <a:p>
            <a:pPr marL="447675" lvl="2" indent="-44291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Bullet text</a:t>
            </a:r>
          </a:p>
        </p:txBody>
      </p:sp>
      <p:sp>
        <p:nvSpPr>
          <p:cNvPr id="34832" name="Rectangle 3"/>
          <p:cNvSpPr txBox="1">
            <a:spLocks noChangeArrowheads="1"/>
          </p:cNvSpPr>
          <p:nvPr/>
        </p:nvSpPr>
        <p:spPr bwMode="auto">
          <a:xfrm>
            <a:off x="3681413" y="1762125"/>
            <a:ext cx="58562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36000">
            <a:spAutoFit/>
          </a:bodyPr>
          <a:lstStyle/>
          <a:p>
            <a:pPr marL="447675" lvl="2" indent="-442913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Blue box height should match bullets’ height</a:t>
            </a:r>
          </a:p>
          <a:p>
            <a:pPr marL="447675" lvl="2" indent="-442913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US"/>
              <a:t>Box width is not set – determined by content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4"/>
          <p:cNvSpPr>
            <a:spLocks noChangeArrowheads="1"/>
          </p:cNvSpPr>
          <p:nvPr/>
        </p:nvSpPr>
        <p:spPr bwMode="blackWhite">
          <a:xfrm>
            <a:off x="538163" y="4081463"/>
            <a:ext cx="1376362" cy="582612"/>
          </a:xfrm>
          <a:prstGeom prst="homePlate">
            <a:avLst>
              <a:gd name="adj" fmla="val 5106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5843" name="AutoShape 5"/>
          <p:cNvSpPr>
            <a:spLocks noChangeArrowheads="1"/>
          </p:cNvSpPr>
          <p:nvPr/>
        </p:nvSpPr>
        <p:spPr bwMode="blackWhite">
          <a:xfrm>
            <a:off x="2095500" y="4081463"/>
            <a:ext cx="1362075" cy="574675"/>
          </a:xfrm>
          <a:prstGeom prst="chevron">
            <a:avLst>
              <a:gd name="adj" fmla="val 51244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538163" y="1730375"/>
            <a:ext cx="1211262" cy="512763"/>
          </a:xfrm>
          <a:prstGeom prst="rightArrow">
            <a:avLst>
              <a:gd name="adj1" fmla="val 50000"/>
              <a:gd name="adj2" fmla="val 51063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 eaLnBrk="0" hangingPunct="0">
              <a:defRPr/>
            </a:pPr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 flipH="1">
            <a:off x="2163763" y="1730375"/>
            <a:ext cx="1211262" cy="512763"/>
          </a:xfrm>
          <a:prstGeom prst="rightArrow">
            <a:avLst>
              <a:gd name="adj1" fmla="val 50000"/>
              <a:gd name="adj2" fmla="val 5112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blackWhite">
          <a:xfrm rot="5400000">
            <a:off x="2243138" y="2820988"/>
            <a:ext cx="1030287" cy="604837"/>
          </a:xfrm>
          <a:prstGeom prst="rightArrow">
            <a:avLst>
              <a:gd name="adj1" fmla="val 50000"/>
              <a:gd name="adj2" fmla="val 49397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blackWhite">
          <a:xfrm rot="16200000">
            <a:off x="323850" y="2822576"/>
            <a:ext cx="1030287" cy="601662"/>
          </a:xfrm>
          <a:prstGeom prst="rightArrow">
            <a:avLst>
              <a:gd name="adj1" fmla="val 50000"/>
              <a:gd name="adj2" fmla="val 49397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>
              <a:defRPr/>
            </a:pPr>
            <a:endParaRPr lang="de-DE"/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blackWhite">
          <a:xfrm>
            <a:off x="3656013" y="1730375"/>
            <a:ext cx="1201737" cy="520700"/>
          </a:xfrm>
          <a:prstGeom prst="leftRightArrow">
            <a:avLst>
              <a:gd name="adj1" fmla="val 46500"/>
              <a:gd name="adj2" fmla="val 48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>
              <a:defRPr/>
            </a:pPr>
            <a:endParaRPr lang="de-DE"/>
          </a:p>
        </p:txBody>
      </p:sp>
      <p:sp>
        <p:nvSpPr>
          <p:cNvPr id="24589" name="AutoShape 11"/>
          <p:cNvSpPr>
            <a:spLocks noChangeArrowheads="1"/>
          </p:cNvSpPr>
          <p:nvPr/>
        </p:nvSpPr>
        <p:spPr bwMode="blackWhite">
          <a:xfrm rot="5400000">
            <a:off x="3747294" y="2810669"/>
            <a:ext cx="1020762" cy="615950"/>
          </a:xfrm>
          <a:prstGeom prst="leftRightArrow">
            <a:avLst>
              <a:gd name="adj1" fmla="val 46500"/>
              <a:gd name="adj2" fmla="val 4696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>
              <a:defRPr/>
            </a:pPr>
            <a:endParaRPr lang="de-DE"/>
          </a:p>
        </p:txBody>
      </p:sp>
      <p:sp>
        <p:nvSpPr>
          <p:cNvPr id="35850" name="AutoShape 12"/>
          <p:cNvSpPr>
            <a:spLocks noChangeArrowheads="1"/>
          </p:cNvSpPr>
          <p:nvPr/>
        </p:nvSpPr>
        <p:spPr bwMode="blackWhite">
          <a:xfrm>
            <a:off x="538163" y="5484813"/>
            <a:ext cx="581025" cy="820737"/>
          </a:xfrm>
          <a:prstGeom prst="curvedRightArrow">
            <a:avLst>
              <a:gd name="adj1" fmla="val 32626"/>
              <a:gd name="adj2" fmla="val 65259"/>
              <a:gd name="adj3" fmla="val 3333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5851" name="AutoShape 13"/>
          <p:cNvSpPr>
            <a:spLocks noChangeArrowheads="1"/>
          </p:cNvSpPr>
          <p:nvPr/>
        </p:nvSpPr>
        <p:spPr bwMode="blackWhite">
          <a:xfrm flipH="1">
            <a:off x="1303338" y="5505450"/>
            <a:ext cx="582612" cy="820738"/>
          </a:xfrm>
          <a:prstGeom prst="curvedRightArrow">
            <a:avLst>
              <a:gd name="adj1" fmla="val 32629"/>
              <a:gd name="adj2" fmla="val 65264"/>
              <a:gd name="adj3" fmla="val 3333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5852" name="AutoShape 14"/>
          <p:cNvSpPr>
            <a:spLocks noChangeArrowheads="1"/>
          </p:cNvSpPr>
          <p:nvPr/>
        </p:nvSpPr>
        <p:spPr bwMode="blackWhite">
          <a:xfrm rot="-5400000">
            <a:off x="2575719" y="5739606"/>
            <a:ext cx="495300" cy="966788"/>
          </a:xfrm>
          <a:prstGeom prst="curvedRightArrow">
            <a:avLst>
              <a:gd name="adj1" fmla="val 33770"/>
              <a:gd name="adj2" fmla="val 67531"/>
              <a:gd name="adj3" fmla="val 3333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5853" name="AutoShape 15"/>
          <p:cNvSpPr>
            <a:spLocks noChangeArrowheads="1"/>
          </p:cNvSpPr>
          <p:nvPr/>
        </p:nvSpPr>
        <p:spPr bwMode="blackWhite">
          <a:xfrm rot="16200000" flipH="1">
            <a:off x="2574925" y="5103813"/>
            <a:ext cx="496887" cy="966788"/>
          </a:xfrm>
          <a:prstGeom prst="curvedRightArrow">
            <a:avLst>
              <a:gd name="adj1" fmla="val 33671"/>
              <a:gd name="adj2" fmla="val 67342"/>
              <a:gd name="adj3" fmla="val 3333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blackWhite">
          <a:xfrm>
            <a:off x="3576638" y="4005263"/>
            <a:ext cx="1138237" cy="968375"/>
          </a:xfrm>
          <a:custGeom>
            <a:avLst/>
            <a:gdLst>
              <a:gd name="T0" fmla="*/ 1031655050 w 21600"/>
              <a:gd name="T1" fmla="*/ 0 h 21600"/>
              <a:gd name="T2" fmla="*/ 257937351 w 21600"/>
              <a:gd name="T3" fmla="*/ 982783281 h 21600"/>
              <a:gd name="T4" fmla="*/ 1031655050 w 21600"/>
              <a:gd name="T5" fmla="*/ 491392720 h 21600"/>
              <a:gd name="T6" fmla="*/ 2147483647 w 21600"/>
              <a:gd name="T7" fmla="*/ 982783281 h 21600"/>
              <a:gd name="T8" fmla="*/ 1805563011 w 21600"/>
              <a:gd name="T9" fmla="*/ 1474174382 h 21600"/>
              <a:gd name="T10" fmla="*/ 1289688857 w 21600"/>
              <a:gd name="T11" fmla="*/ 98278328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pPr>
              <a:defRPr/>
            </a:pPr>
            <a:endParaRPr lang="en-US"/>
          </a:p>
        </p:txBody>
      </p:sp>
      <p:sp>
        <p:nvSpPr>
          <p:cNvPr id="35855" name="AutoShape 14"/>
          <p:cNvSpPr>
            <a:spLocks noChangeArrowheads="1"/>
          </p:cNvSpPr>
          <p:nvPr/>
        </p:nvSpPr>
        <p:spPr bwMode="blackWhite">
          <a:xfrm rot="-5400000">
            <a:off x="4009232" y="5739606"/>
            <a:ext cx="495300" cy="966787"/>
          </a:xfrm>
          <a:prstGeom prst="curvedRightArrow">
            <a:avLst>
              <a:gd name="adj1" fmla="val 33770"/>
              <a:gd name="adj2" fmla="val 67531"/>
              <a:gd name="adj3" fmla="val 3333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5856" name="AutoShape 15"/>
          <p:cNvSpPr>
            <a:spLocks noChangeArrowheads="1"/>
          </p:cNvSpPr>
          <p:nvPr/>
        </p:nvSpPr>
        <p:spPr bwMode="blackWhite">
          <a:xfrm rot="16200000" flipH="1">
            <a:off x="4008438" y="5103813"/>
            <a:ext cx="496887" cy="966787"/>
          </a:xfrm>
          <a:prstGeom prst="curvedRightArrow">
            <a:avLst>
              <a:gd name="adj1" fmla="val 33671"/>
              <a:gd name="adj2" fmla="val 67342"/>
              <a:gd name="adj3" fmla="val 3333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58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Arrows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5219700" y="1728788"/>
            <a:ext cx="4319588" cy="4740275"/>
          </a:xfrm>
        </p:spPr>
        <p:txBody>
          <a:bodyPr/>
          <a:lstStyle/>
          <a:p>
            <a:pPr lvl="1">
              <a:defRPr/>
            </a:pPr>
            <a:r>
              <a:rPr lang="en-GB">
                <a:ea typeface="ＭＳ Ｐゴシック" pitchFamily="-106" charset="-128"/>
              </a:rPr>
              <a:t>The arrows as shown can be copied </a:t>
            </a:r>
            <a:br>
              <a:rPr lang="en-GB">
                <a:ea typeface="ＭＳ Ｐゴシック" pitchFamily="-106" charset="-128"/>
              </a:rPr>
            </a:br>
            <a:r>
              <a:rPr lang="en-GB">
                <a:ea typeface="ＭＳ Ｐゴシック" pitchFamily="-106" charset="-128"/>
              </a:rPr>
              <a:t>into your presentation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The colours should be taken from the defined upper colour palette</a:t>
            </a:r>
          </a:p>
          <a:p>
            <a:pPr lvl="3">
              <a:defRPr/>
            </a:pPr>
            <a:r>
              <a:rPr lang="en-GB">
                <a:ea typeface="ＭＳ Ｐゴシック" pitchFamily="-106" charset="-128"/>
              </a:rPr>
              <a:t>ensure that arrow colour is consistent throughout your presentation</a:t>
            </a:r>
          </a:p>
        </p:txBody>
      </p:sp>
      <p:sp>
        <p:nvSpPr>
          <p:cNvPr id="35859" name="Date Placeholder 2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EAD7D2-738A-4BE6-8864-9077368C037D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5860" name="Footer Placeholder 2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5861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98E0C6-53DC-4D91-BF29-E2B81BECAB7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Lines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half" idx="2"/>
          </p:nvPr>
        </p:nvSpPr>
        <p:spPr>
          <a:xfrm>
            <a:off x="5219700" y="1728788"/>
            <a:ext cx="4319588" cy="4740275"/>
          </a:xfrm>
        </p:spPr>
        <p:txBody>
          <a:bodyPr/>
          <a:lstStyle/>
          <a:p>
            <a:pPr lvl="1">
              <a:defRPr/>
            </a:pPr>
            <a:r>
              <a:rPr lang="en-GB">
                <a:ea typeface="ＭＳ Ｐゴシック" pitchFamily="-106" charset="-128"/>
              </a:rPr>
              <a:t>The lines shown on the left can be copied into your presentation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Lines must be thicker than 0.75pt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The colours should be taken from the defined upper colour palette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Arrow heads should all be the largest size possible</a:t>
            </a:r>
          </a:p>
          <a:p>
            <a:pPr>
              <a:defRPr/>
            </a:pPr>
            <a:endParaRPr lang="en-GB">
              <a:ea typeface="ＭＳ Ｐゴシック" pitchFamily="-106" charset="-128"/>
            </a:endParaRPr>
          </a:p>
        </p:txBody>
      </p:sp>
      <p:sp>
        <p:nvSpPr>
          <p:cNvPr id="36868" name="Date Placeholder 1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84B1B0-1BD0-424B-A63A-70CBCD0BD03B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6869" name="Footer Placeholder 2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6870" name="Slide Number Placeholder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A644B1-1215-43B6-854F-C63B2B6B44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539750" y="4857750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539750" y="5357813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539750" y="58578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538163" y="6357938"/>
            <a:ext cx="425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lg" len="lg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539750" y="18573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539750" y="2357438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539750" y="2857500"/>
            <a:ext cx="43195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539750" y="3357563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539750" y="385762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3567" name="Line 13"/>
          <p:cNvSpPr>
            <a:spLocks noChangeShapeType="1"/>
          </p:cNvSpPr>
          <p:nvPr/>
        </p:nvSpPr>
        <p:spPr bwMode="auto">
          <a:xfrm>
            <a:off x="539750" y="4357688"/>
            <a:ext cx="4319588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Tombstones</a:t>
            </a:r>
          </a:p>
        </p:txBody>
      </p:sp>
      <p:sp>
        <p:nvSpPr>
          <p:cNvPr id="37891" name="Date Placeholder 1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9D56D1-54A6-497A-B8D2-BA559ABE78E9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7892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7893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1A65BD-9796-4F53-B0DB-87754D863749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7894" name="Group 16"/>
          <p:cNvGrpSpPr>
            <a:grpSpLocks/>
          </p:cNvGrpSpPr>
          <p:nvPr/>
        </p:nvGrpSpPr>
        <p:grpSpPr bwMode="auto">
          <a:xfrm>
            <a:off x="6659563" y="1730375"/>
            <a:ext cx="2879725" cy="4738688"/>
            <a:chOff x="6653213" y="2149200"/>
            <a:chExt cx="2880000" cy="4320000"/>
          </a:xfrm>
        </p:grpSpPr>
        <p:sp>
          <p:nvSpPr>
            <p:cNvPr id="16" name="LogoPos1"/>
            <p:cNvSpPr>
              <a:spLocks noChangeArrowheads="1"/>
            </p:cNvSpPr>
            <p:nvPr/>
          </p:nvSpPr>
          <p:spPr bwMode="auto">
            <a:xfrm>
              <a:off x="6775462" y="2306949"/>
              <a:ext cx="2032194" cy="73519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lgDash"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200" dirty="0">
                  <a:latin typeface="+mn-lt"/>
                </a:rPr>
                <a:t>Company logo positioning</a:t>
              </a:r>
            </a:p>
          </p:txBody>
        </p:sp>
        <p:sp>
          <p:nvSpPr>
            <p:cNvPr id="37902" name="Tombstone1"/>
            <p:cNvSpPr>
              <a:spLocks noChangeArrowheads="1"/>
            </p:cNvSpPr>
            <p:nvPr/>
          </p:nvSpPr>
          <p:spPr bwMode="auto">
            <a:xfrm>
              <a:off x="6653213" y="2149200"/>
              <a:ext cx="2880000" cy="43200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tIns="90000" bIns="91440" anchor="b"/>
            <a:lstStyle/>
            <a:p>
              <a:pPr eaLnBrk="0" hangingPunct="0"/>
              <a:r>
                <a:rPr lang="en-US" sz="1800"/>
                <a:t>Text box = bottom aligned</a:t>
              </a:r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/>
                <a:t>Line spacing = 1</a:t>
              </a:r>
              <a:br>
                <a:rPr lang="en-US" sz="1800"/>
              </a:br>
              <a:r>
                <a:rPr lang="en-US" sz="1800"/>
                <a:t>Before &amp; after = 0</a:t>
              </a:r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/>
                <a:t>DB role</a:t>
              </a:r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400"/>
                <a:t>Country</a:t>
              </a:r>
            </a:p>
            <a:p>
              <a:pPr eaLnBrk="0" hangingPunct="0"/>
              <a:r>
                <a:rPr lang="en-US" sz="1400"/>
                <a:t>Date</a:t>
              </a:r>
            </a:p>
          </p:txBody>
        </p:sp>
      </p:grpSp>
      <p:grpSp>
        <p:nvGrpSpPr>
          <p:cNvPr id="37895" name="Group 15"/>
          <p:cNvGrpSpPr>
            <a:grpSpLocks/>
          </p:cNvGrpSpPr>
          <p:nvPr/>
        </p:nvGrpSpPr>
        <p:grpSpPr bwMode="auto">
          <a:xfrm>
            <a:off x="3600450" y="1730375"/>
            <a:ext cx="2879725" cy="4738688"/>
            <a:chOff x="3604419" y="2149200"/>
            <a:chExt cx="2880000" cy="4320000"/>
          </a:xfrm>
        </p:grpSpPr>
        <p:sp>
          <p:nvSpPr>
            <p:cNvPr id="19" name="LogoPos2"/>
            <p:cNvSpPr>
              <a:spLocks noChangeArrowheads="1"/>
            </p:cNvSpPr>
            <p:nvPr/>
          </p:nvSpPr>
          <p:spPr bwMode="auto">
            <a:xfrm>
              <a:off x="3715555" y="2309844"/>
              <a:ext cx="2032194" cy="73519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lgDash"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200" dirty="0">
                  <a:latin typeface="+mn-lt"/>
                </a:rPr>
                <a:t>Company logo positioning</a:t>
              </a:r>
            </a:p>
          </p:txBody>
        </p:sp>
        <p:sp>
          <p:nvSpPr>
            <p:cNvPr id="37900" name="Tombstone2"/>
            <p:cNvSpPr>
              <a:spLocks noChangeArrowheads="1"/>
            </p:cNvSpPr>
            <p:nvPr/>
          </p:nvSpPr>
          <p:spPr bwMode="auto">
            <a:xfrm>
              <a:off x="3604419" y="2149200"/>
              <a:ext cx="2880000" cy="43200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tIns="90000" bIns="91440" anchor="b"/>
            <a:lstStyle/>
            <a:p>
              <a:pPr eaLnBrk="0" hangingPunct="0"/>
              <a:r>
                <a:rPr lang="en-US" sz="1800"/>
                <a:t>Company name</a:t>
              </a:r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€0.00bn</a:t>
              </a:r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/>
                <a:t>Acquisition/Merger</a:t>
              </a:r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/>
                <a:t>DB role</a:t>
              </a:r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400"/>
                <a:t>Country</a:t>
              </a:r>
            </a:p>
            <a:p>
              <a:pPr eaLnBrk="0" hangingPunct="0"/>
              <a:r>
                <a:rPr lang="en-US" sz="1400"/>
                <a:t>Date</a:t>
              </a:r>
            </a:p>
          </p:txBody>
        </p:sp>
      </p:grpSp>
      <p:grpSp>
        <p:nvGrpSpPr>
          <p:cNvPr id="37896" name="Group 11"/>
          <p:cNvGrpSpPr>
            <a:grpSpLocks/>
          </p:cNvGrpSpPr>
          <p:nvPr/>
        </p:nvGrpSpPr>
        <p:grpSpPr bwMode="auto">
          <a:xfrm>
            <a:off x="539750" y="1730375"/>
            <a:ext cx="2879725" cy="4738688"/>
            <a:chOff x="540000" y="2149200"/>
            <a:chExt cx="2880000" cy="4320000"/>
          </a:xfrm>
        </p:grpSpPr>
        <p:sp>
          <p:nvSpPr>
            <p:cNvPr id="22" name="LogoPos3"/>
            <p:cNvSpPr>
              <a:spLocks noChangeArrowheads="1"/>
            </p:cNvSpPr>
            <p:nvPr/>
          </p:nvSpPr>
          <p:spPr bwMode="auto">
            <a:xfrm>
              <a:off x="652724" y="2306949"/>
              <a:ext cx="2032194" cy="73519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lgDash"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200" dirty="0">
                  <a:latin typeface="+mn-lt"/>
                </a:rPr>
                <a:t>Company logo positioning</a:t>
              </a:r>
            </a:p>
          </p:txBody>
        </p:sp>
        <p:sp>
          <p:nvSpPr>
            <p:cNvPr id="37898" name="Tombstone3"/>
            <p:cNvSpPr>
              <a:spLocks noChangeArrowheads="1"/>
            </p:cNvSpPr>
            <p:nvPr/>
          </p:nvSpPr>
          <p:spPr bwMode="auto">
            <a:xfrm>
              <a:off x="540000" y="2149200"/>
              <a:ext cx="2880000" cy="43200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tIns="90000" bIns="91440" anchor="b"/>
            <a:lstStyle/>
            <a:p>
              <a:pPr eaLnBrk="0" hangingPunct="0"/>
              <a:r>
                <a:rPr lang="en-US" sz="1800"/>
                <a:t>Company name</a:t>
              </a:r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>
                  <a:solidFill>
                    <a:schemeClr val="accent2"/>
                  </a:solidFill>
                </a:rPr>
                <a:t>€0.00bn</a:t>
              </a:r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/>
                <a:t>Acquisition/Merger</a:t>
              </a:r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800"/>
                <a:t>DB role</a:t>
              </a:r>
            </a:p>
            <a:p>
              <a:pPr eaLnBrk="0" hangingPunct="0"/>
              <a:endParaRPr lang="en-US" sz="1800"/>
            </a:p>
            <a:p>
              <a:pPr eaLnBrk="0" hangingPunct="0"/>
              <a:endParaRPr lang="en-US" sz="1800"/>
            </a:p>
            <a:p>
              <a:pPr eaLnBrk="0" hangingPunct="0"/>
              <a:r>
                <a:rPr lang="en-US" sz="1400"/>
                <a:t>Country</a:t>
              </a:r>
            </a:p>
            <a:p>
              <a:pPr eaLnBrk="0" hangingPunct="0"/>
              <a:r>
                <a:rPr lang="en-US" sz="1400"/>
                <a:t>Date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25"/>
          <p:cNvGrpSpPr>
            <a:grpSpLocks/>
          </p:cNvGrpSpPr>
          <p:nvPr/>
        </p:nvGrpSpPr>
        <p:grpSpPr bwMode="auto">
          <a:xfrm>
            <a:off x="4749800" y="2562225"/>
            <a:ext cx="4357688" cy="2697163"/>
            <a:chOff x="4749800" y="2562225"/>
            <a:chExt cx="4357688" cy="2697163"/>
          </a:xfrm>
        </p:grpSpPr>
        <p:sp>
          <p:nvSpPr>
            <p:cNvPr id="39017" name="Freeform 109"/>
            <p:cNvSpPr>
              <a:spLocks/>
            </p:cNvSpPr>
            <p:nvPr/>
          </p:nvSpPr>
          <p:spPr bwMode="invGray">
            <a:xfrm>
              <a:off x="8713788" y="3409950"/>
              <a:ext cx="146050" cy="95250"/>
            </a:xfrm>
            <a:custGeom>
              <a:avLst/>
              <a:gdLst>
                <a:gd name="T0" fmla="*/ 2147483647 w 20"/>
                <a:gd name="T1" fmla="*/ 2147483647 h 13"/>
                <a:gd name="T2" fmla="*/ 0 w 20"/>
                <a:gd name="T3" fmla="*/ 2147483647 h 13"/>
                <a:gd name="T4" fmla="*/ 2147483647 w 20"/>
                <a:gd name="T5" fmla="*/ 2147483647 h 13"/>
                <a:gd name="T6" fmla="*/ 2147483647 w 20"/>
                <a:gd name="T7" fmla="*/ 2147483647 h 13"/>
                <a:gd name="T8" fmla="*/ 2147483647 w 20"/>
                <a:gd name="T9" fmla="*/ 2147483647 h 13"/>
                <a:gd name="T10" fmla="*/ 2147483647 w 20"/>
                <a:gd name="T11" fmla="*/ 2147483647 h 13"/>
                <a:gd name="T12" fmla="*/ 2147483647 w 20"/>
                <a:gd name="T13" fmla="*/ 2147483647 h 13"/>
                <a:gd name="T14" fmla="*/ 2147483647 w 20"/>
                <a:gd name="T15" fmla="*/ 2147483647 h 13"/>
                <a:gd name="T16" fmla="*/ 2147483647 w 20"/>
                <a:gd name="T17" fmla="*/ 2147483647 h 13"/>
                <a:gd name="T18" fmla="*/ 2147483647 w 20"/>
                <a:gd name="T19" fmla="*/ 2147483647 h 13"/>
                <a:gd name="T20" fmla="*/ 2147483647 w 20"/>
                <a:gd name="T21" fmla="*/ 2147483647 h 13"/>
                <a:gd name="T22" fmla="*/ 2147483647 w 20"/>
                <a:gd name="T23" fmla="*/ 2147483647 h 13"/>
                <a:gd name="T24" fmla="*/ 2147483647 w 20"/>
                <a:gd name="T25" fmla="*/ 2147483647 h 13"/>
                <a:gd name="T26" fmla="*/ 2147483647 w 20"/>
                <a:gd name="T27" fmla="*/ 2147483647 h 13"/>
                <a:gd name="T28" fmla="*/ 2147483647 w 20"/>
                <a:gd name="T29" fmla="*/ 2147483647 h 13"/>
                <a:gd name="T30" fmla="*/ 2147483647 w 20"/>
                <a:gd name="T31" fmla="*/ 2147483647 h 13"/>
                <a:gd name="T32" fmla="*/ 2147483647 w 20"/>
                <a:gd name="T33" fmla="*/ 2147483647 h 13"/>
                <a:gd name="T34" fmla="*/ 2147483647 w 20"/>
                <a:gd name="T35" fmla="*/ 0 h 13"/>
                <a:gd name="T36" fmla="*/ 2147483647 w 20"/>
                <a:gd name="T37" fmla="*/ 2147483647 h 13"/>
                <a:gd name="T38" fmla="*/ 2147483647 w 20"/>
                <a:gd name="T39" fmla="*/ 2147483647 h 13"/>
                <a:gd name="T40" fmla="*/ 2147483647 w 20"/>
                <a:gd name="T41" fmla="*/ 2147483647 h 13"/>
                <a:gd name="T42" fmla="*/ 2147483647 w 20"/>
                <a:gd name="T43" fmla="*/ 2147483647 h 13"/>
                <a:gd name="T44" fmla="*/ 2147483647 w 20"/>
                <a:gd name="T45" fmla="*/ 2147483647 h 13"/>
                <a:gd name="T46" fmla="*/ 2147483647 w 20"/>
                <a:gd name="T47" fmla="*/ 2147483647 h 13"/>
                <a:gd name="T48" fmla="*/ 2147483647 w 20"/>
                <a:gd name="T49" fmla="*/ 2147483647 h 13"/>
                <a:gd name="T50" fmla="*/ 2147483647 w 20"/>
                <a:gd name="T51" fmla="*/ 2147483647 h 13"/>
                <a:gd name="T52" fmla="*/ 2147483647 w 20"/>
                <a:gd name="T53" fmla="*/ 2147483647 h 13"/>
                <a:gd name="T54" fmla="*/ 2147483647 w 20"/>
                <a:gd name="T55" fmla="*/ 2147483647 h 13"/>
                <a:gd name="T56" fmla="*/ 2147483647 w 20"/>
                <a:gd name="T57" fmla="*/ 0 h 13"/>
                <a:gd name="T58" fmla="*/ 2147483647 w 20"/>
                <a:gd name="T59" fmla="*/ 2147483647 h 13"/>
                <a:gd name="T60" fmla="*/ 2147483647 w 20"/>
                <a:gd name="T61" fmla="*/ 2147483647 h 13"/>
                <a:gd name="T62" fmla="*/ 2147483647 w 20"/>
                <a:gd name="T63" fmla="*/ 2147483647 h 13"/>
                <a:gd name="T64" fmla="*/ 2147483647 w 20"/>
                <a:gd name="T65" fmla="*/ 2147483647 h 13"/>
                <a:gd name="T66" fmla="*/ 2147483647 w 20"/>
                <a:gd name="T67" fmla="*/ 2147483647 h 13"/>
                <a:gd name="T68" fmla="*/ 2147483647 w 20"/>
                <a:gd name="T69" fmla="*/ 2147483647 h 13"/>
                <a:gd name="T70" fmla="*/ 2147483647 w 20"/>
                <a:gd name="T71" fmla="*/ 2147483647 h 13"/>
                <a:gd name="T72" fmla="*/ 2147483647 w 20"/>
                <a:gd name="T73" fmla="*/ 2147483647 h 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"/>
                <a:gd name="T112" fmla="*/ 0 h 13"/>
                <a:gd name="T113" fmla="*/ 20 w 20"/>
                <a:gd name="T114" fmla="*/ 13 h 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" h="13">
                  <a:moveTo>
                    <a:pt x="1" y="10"/>
                  </a:moveTo>
                  <a:lnTo>
                    <a:pt x="0" y="13"/>
                  </a:lnTo>
                  <a:lnTo>
                    <a:pt x="2" y="13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2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0" y="4"/>
                  </a:lnTo>
                  <a:lnTo>
                    <a:pt x="6" y="6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1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18" name="Freeform 42"/>
            <p:cNvSpPr>
              <a:spLocks/>
            </p:cNvSpPr>
            <p:nvPr/>
          </p:nvSpPr>
          <p:spPr bwMode="invGray">
            <a:xfrm>
              <a:off x="4749800" y="2562225"/>
              <a:ext cx="4357688" cy="2697163"/>
            </a:xfrm>
            <a:custGeom>
              <a:avLst/>
              <a:gdLst>
                <a:gd name="T0" fmla="*/ 2147483647 w 598"/>
                <a:gd name="T1" fmla="*/ 2147483647 h 369"/>
                <a:gd name="T2" fmla="*/ 2147483647 w 598"/>
                <a:gd name="T3" fmla="*/ 2147483647 h 369"/>
                <a:gd name="T4" fmla="*/ 2147483647 w 598"/>
                <a:gd name="T5" fmla="*/ 2147483647 h 369"/>
                <a:gd name="T6" fmla="*/ 2147483647 w 598"/>
                <a:gd name="T7" fmla="*/ 2147483647 h 369"/>
                <a:gd name="T8" fmla="*/ 2147483647 w 598"/>
                <a:gd name="T9" fmla="*/ 2147483647 h 369"/>
                <a:gd name="T10" fmla="*/ 2147483647 w 598"/>
                <a:gd name="T11" fmla="*/ 2147483647 h 369"/>
                <a:gd name="T12" fmla="*/ 2147483647 w 598"/>
                <a:gd name="T13" fmla="*/ 2147483647 h 369"/>
                <a:gd name="T14" fmla="*/ 2147483647 w 598"/>
                <a:gd name="T15" fmla="*/ 2147483647 h 369"/>
                <a:gd name="T16" fmla="*/ 2147483647 w 598"/>
                <a:gd name="T17" fmla="*/ 2147483647 h 369"/>
                <a:gd name="T18" fmla="*/ 2147483647 w 598"/>
                <a:gd name="T19" fmla="*/ 2147483647 h 369"/>
                <a:gd name="T20" fmla="*/ 2147483647 w 598"/>
                <a:gd name="T21" fmla="*/ 2147483647 h 369"/>
                <a:gd name="T22" fmla="*/ 2147483647 w 598"/>
                <a:gd name="T23" fmla="*/ 2147483647 h 369"/>
                <a:gd name="T24" fmla="*/ 2147483647 w 598"/>
                <a:gd name="T25" fmla="*/ 2147483647 h 369"/>
                <a:gd name="T26" fmla="*/ 2147483647 w 598"/>
                <a:gd name="T27" fmla="*/ 2147483647 h 369"/>
                <a:gd name="T28" fmla="*/ 2147483647 w 598"/>
                <a:gd name="T29" fmla="*/ 2147483647 h 369"/>
                <a:gd name="T30" fmla="*/ 2147483647 w 598"/>
                <a:gd name="T31" fmla="*/ 2147483647 h 369"/>
                <a:gd name="T32" fmla="*/ 2147483647 w 598"/>
                <a:gd name="T33" fmla="*/ 2147483647 h 369"/>
                <a:gd name="T34" fmla="*/ 2147483647 w 598"/>
                <a:gd name="T35" fmla="*/ 2147483647 h 369"/>
                <a:gd name="T36" fmla="*/ 2147483647 w 598"/>
                <a:gd name="T37" fmla="*/ 2147483647 h 369"/>
                <a:gd name="T38" fmla="*/ 2147483647 w 598"/>
                <a:gd name="T39" fmla="*/ 2147483647 h 369"/>
                <a:gd name="T40" fmla="*/ 2147483647 w 598"/>
                <a:gd name="T41" fmla="*/ 2147483647 h 369"/>
                <a:gd name="T42" fmla="*/ 2147483647 w 598"/>
                <a:gd name="T43" fmla="*/ 2147483647 h 369"/>
                <a:gd name="T44" fmla="*/ 2147483647 w 598"/>
                <a:gd name="T45" fmla="*/ 2147483647 h 369"/>
                <a:gd name="T46" fmla="*/ 2147483647 w 598"/>
                <a:gd name="T47" fmla="*/ 2147483647 h 369"/>
                <a:gd name="T48" fmla="*/ 2147483647 w 598"/>
                <a:gd name="T49" fmla="*/ 2147483647 h 369"/>
                <a:gd name="T50" fmla="*/ 2147483647 w 598"/>
                <a:gd name="T51" fmla="*/ 2147483647 h 369"/>
                <a:gd name="T52" fmla="*/ 2147483647 w 598"/>
                <a:gd name="T53" fmla="*/ 2147483647 h 369"/>
                <a:gd name="T54" fmla="*/ 2147483647 w 598"/>
                <a:gd name="T55" fmla="*/ 2147483647 h 369"/>
                <a:gd name="T56" fmla="*/ 2147483647 w 598"/>
                <a:gd name="T57" fmla="*/ 2147483647 h 369"/>
                <a:gd name="T58" fmla="*/ 2147483647 w 598"/>
                <a:gd name="T59" fmla="*/ 2147483647 h 369"/>
                <a:gd name="T60" fmla="*/ 2147483647 w 598"/>
                <a:gd name="T61" fmla="*/ 2147483647 h 369"/>
                <a:gd name="T62" fmla="*/ 2147483647 w 598"/>
                <a:gd name="T63" fmla="*/ 2147483647 h 369"/>
                <a:gd name="T64" fmla="*/ 2147483647 w 598"/>
                <a:gd name="T65" fmla="*/ 2147483647 h 369"/>
                <a:gd name="T66" fmla="*/ 2147483647 w 598"/>
                <a:gd name="T67" fmla="*/ 2147483647 h 369"/>
                <a:gd name="T68" fmla="*/ 2147483647 w 598"/>
                <a:gd name="T69" fmla="*/ 2147483647 h 369"/>
                <a:gd name="T70" fmla="*/ 2147483647 w 598"/>
                <a:gd name="T71" fmla="*/ 2147483647 h 369"/>
                <a:gd name="T72" fmla="*/ 2147483647 w 598"/>
                <a:gd name="T73" fmla="*/ 2147483647 h 369"/>
                <a:gd name="T74" fmla="*/ 2147483647 w 598"/>
                <a:gd name="T75" fmla="*/ 2147483647 h 369"/>
                <a:gd name="T76" fmla="*/ 2147483647 w 598"/>
                <a:gd name="T77" fmla="*/ 2147483647 h 369"/>
                <a:gd name="T78" fmla="*/ 2147483647 w 598"/>
                <a:gd name="T79" fmla="*/ 2147483647 h 369"/>
                <a:gd name="T80" fmla="*/ 2147483647 w 598"/>
                <a:gd name="T81" fmla="*/ 2147483647 h 369"/>
                <a:gd name="T82" fmla="*/ 2147483647 w 598"/>
                <a:gd name="T83" fmla="*/ 2147483647 h 369"/>
                <a:gd name="T84" fmla="*/ 2147483647 w 598"/>
                <a:gd name="T85" fmla="*/ 2147483647 h 369"/>
                <a:gd name="T86" fmla="*/ 2147483647 w 598"/>
                <a:gd name="T87" fmla="*/ 2147483647 h 369"/>
                <a:gd name="T88" fmla="*/ 2147483647 w 598"/>
                <a:gd name="T89" fmla="*/ 2147483647 h 369"/>
                <a:gd name="T90" fmla="*/ 2147483647 w 598"/>
                <a:gd name="T91" fmla="*/ 2147483647 h 369"/>
                <a:gd name="T92" fmla="*/ 2147483647 w 598"/>
                <a:gd name="T93" fmla="*/ 2147483647 h 369"/>
                <a:gd name="T94" fmla="*/ 2147483647 w 598"/>
                <a:gd name="T95" fmla="*/ 2147483647 h 369"/>
                <a:gd name="T96" fmla="*/ 2147483647 w 598"/>
                <a:gd name="T97" fmla="*/ 2147483647 h 369"/>
                <a:gd name="T98" fmla="*/ 2147483647 w 598"/>
                <a:gd name="T99" fmla="*/ 2147483647 h 369"/>
                <a:gd name="T100" fmla="*/ 2147483647 w 598"/>
                <a:gd name="T101" fmla="*/ 2147483647 h 369"/>
                <a:gd name="T102" fmla="*/ 2147483647 w 598"/>
                <a:gd name="T103" fmla="*/ 2147483647 h 369"/>
                <a:gd name="T104" fmla="*/ 2147483647 w 598"/>
                <a:gd name="T105" fmla="*/ 2147483647 h 369"/>
                <a:gd name="T106" fmla="*/ 2147483647 w 598"/>
                <a:gd name="T107" fmla="*/ 2147483647 h 369"/>
                <a:gd name="T108" fmla="*/ 2147483647 w 598"/>
                <a:gd name="T109" fmla="*/ 2147483647 h 369"/>
                <a:gd name="T110" fmla="*/ 2147483647 w 598"/>
                <a:gd name="T111" fmla="*/ 2147483647 h 369"/>
                <a:gd name="T112" fmla="*/ 2147483647 w 598"/>
                <a:gd name="T113" fmla="*/ 2147483647 h 369"/>
                <a:gd name="T114" fmla="*/ 2147483647 w 598"/>
                <a:gd name="T115" fmla="*/ 2147483647 h 369"/>
                <a:gd name="T116" fmla="*/ 2147483647 w 598"/>
                <a:gd name="T117" fmla="*/ 2147483647 h 369"/>
                <a:gd name="T118" fmla="*/ 2147483647 w 598"/>
                <a:gd name="T119" fmla="*/ 2147483647 h 369"/>
                <a:gd name="T120" fmla="*/ 2147483647 w 598"/>
                <a:gd name="T121" fmla="*/ 2147483647 h 369"/>
                <a:gd name="T122" fmla="*/ 2147483647 w 598"/>
                <a:gd name="T123" fmla="*/ 2147483647 h 369"/>
                <a:gd name="T124" fmla="*/ 2147483647 w 598"/>
                <a:gd name="T125" fmla="*/ 2147483647 h 3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98"/>
                <a:gd name="T190" fmla="*/ 0 h 369"/>
                <a:gd name="T191" fmla="*/ 598 w 598"/>
                <a:gd name="T192" fmla="*/ 369 h 3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98" h="369">
                  <a:moveTo>
                    <a:pt x="598" y="51"/>
                  </a:moveTo>
                  <a:lnTo>
                    <a:pt x="597" y="50"/>
                  </a:lnTo>
                  <a:lnTo>
                    <a:pt x="597" y="51"/>
                  </a:lnTo>
                  <a:lnTo>
                    <a:pt x="596" y="50"/>
                  </a:lnTo>
                  <a:lnTo>
                    <a:pt x="597" y="49"/>
                  </a:lnTo>
                  <a:lnTo>
                    <a:pt x="597" y="48"/>
                  </a:lnTo>
                  <a:lnTo>
                    <a:pt x="596" y="47"/>
                  </a:lnTo>
                  <a:lnTo>
                    <a:pt x="595" y="46"/>
                  </a:lnTo>
                  <a:lnTo>
                    <a:pt x="594" y="46"/>
                  </a:lnTo>
                  <a:lnTo>
                    <a:pt x="594" y="47"/>
                  </a:lnTo>
                  <a:lnTo>
                    <a:pt x="593" y="47"/>
                  </a:lnTo>
                  <a:lnTo>
                    <a:pt x="592" y="46"/>
                  </a:lnTo>
                  <a:lnTo>
                    <a:pt x="591" y="43"/>
                  </a:lnTo>
                  <a:lnTo>
                    <a:pt x="591" y="42"/>
                  </a:lnTo>
                  <a:lnTo>
                    <a:pt x="591" y="41"/>
                  </a:lnTo>
                  <a:lnTo>
                    <a:pt x="590" y="41"/>
                  </a:lnTo>
                  <a:lnTo>
                    <a:pt x="590" y="42"/>
                  </a:lnTo>
                  <a:lnTo>
                    <a:pt x="588" y="41"/>
                  </a:lnTo>
                  <a:lnTo>
                    <a:pt x="587" y="41"/>
                  </a:lnTo>
                  <a:lnTo>
                    <a:pt x="586" y="39"/>
                  </a:lnTo>
                  <a:lnTo>
                    <a:pt x="586" y="38"/>
                  </a:lnTo>
                  <a:lnTo>
                    <a:pt x="581" y="22"/>
                  </a:lnTo>
                  <a:lnTo>
                    <a:pt x="577" y="19"/>
                  </a:lnTo>
                  <a:lnTo>
                    <a:pt x="576" y="19"/>
                  </a:lnTo>
                  <a:lnTo>
                    <a:pt x="574" y="19"/>
                  </a:lnTo>
                  <a:lnTo>
                    <a:pt x="574" y="20"/>
                  </a:lnTo>
                  <a:lnTo>
                    <a:pt x="574" y="21"/>
                  </a:lnTo>
                  <a:lnTo>
                    <a:pt x="573" y="21"/>
                  </a:lnTo>
                  <a:lnTo>
                    <a:pt x="572" y="22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68" y="23"/>
                  </a:lnTo>
                  <a:lnTo>
                    <a:pt x="568" y="21"/>
                  </a:lnTo>
                  <a:lnTo>
                    <a:pt x="568" y="20"/>
                  </a:lnTo>
                  <a:lnTo>
                    <a:pt x="567" y="20"/>
                  </a:lnTo>
                  <a:lnTo>
                    <a:pt x="565" y="21"/>
                  </a:lnTo>
                  <a:lnTo>
                    <a:pt x="562" y="33"/>
                  </a:lnTo>
                  <a:lnTo>
                    <a:pt x="561" y="35"/>
                  </a:lnTo>
                  <a:lnTo>
                    <a:pt x="562" y="36"/>
                  </a:lnTo>
                  <a:lnTo>
                    <a:pt x="562" y="37"/>
                  </a:lnTo>
                  <a:lnTo>
                    <a:pt x="562" y="38"/>
                  </a:lnTo>
                  <a:lnTo>
                    <a:pt x="561" y="39"/>
                  </a:lnTo>
                  <a:lnTo>
                    <a:pt x="561" y="40"/>
                  </a:lnTo>
                  <a:lnTo>
                    <a:pt x="562" y="45"/>
                  </a:lnTo>
                  <a:lnTo>
                    <a:pt x="561" y="46"/>
                  </a:lnTo>
                  <a:lnTo>
                    <a:pt x="561" y="48"/>
                  </a:lnTo>
                  <a:lnTo>
                    <a:pt x="559" y="50"/>
                  </a:lnTo>
                  <a:lnTo>
                    <a:pt x="559" y="51"/>
                  </a:lnTo>
                  <a:lnTo>
                    <a:pt x="560" y="53"/>
                  </a:lnTo>
                  <a:lnTo>
                    <a:pt x="559" y="53"/>
                  </a:lnTo>
                  <a:lnTo>
                    <a:pt x="559" y="54"/>
                  </a:lnTo>
                  <a:lnTo>
                    <a:pt x="559" y="55"/>
                  </a:lnTo>
                  <a:lnTo>
                    <a:pt x="558" y="55"/>
                  </a:lnTo>
                  <a:lnTo>
                    <a:pt x="557" y="55"/>
                  </a:lnTo>
                  <a:lnTo>
                    <a:pt x="556" y="55"/>
                  </a:lnTo>
                  <a:lnTo>
                    <a:pt x="556" y="56"/>
                  </a:lnTo>
                  <a:lnTo>
                    <a:pt x="555" y="56"/>
                  </a:lnTo>
                  <a:lnTo>
                    <a:pt x="554" y="56"/>
                  </a:lnTo>
                  <a:lnTo>
                    <a:pt x="554" y="57"/>
                  </a:lnTo>
                  <a:lnTo>
                    <a:pt x="553" y="57"/>
                  </a:lnTo>
                  <a:lnTo>
                    <a:pt x="553" y="58"/>
                  </a:lnTo>
                  <a:lnTo>
                    <a:pt x="553" y="61"/>
                  </a:lnTo>
                  <a:lnTo>
                    <a:pt x="535" y="65"/>
                  </a:lnTo>
                  <a:lnTo>
                    <a:pt x="521" y="69"/>
                  </a:lnTo>
                  <a:lnTo>
                    <a:pt x="521" y="68"/>
                  </a:lnTo>
                  <a:lnTo>
                    <a:pt x="520" y="69"/>
                  </a:lnTo>
                  <a:lnTo>
                    <a:pt x="519" y="69"/>
                  </a:lnTo>
                  <a:lnTo>
                    <a:pt x="516" y="72"/>
                  </a:lnTo>
                  <a:lnTo>
                    <a:pt x="513" y="77"/>
                  </a:lnTo>
                  <a:lnTo>
                    <a:pt x="512" y="78"/>
                  </a:lnTo>
                  <a:lnTo>
                    <a:pt x="512" y="80"/>
                  </a:lnTo>
                  <a:lnTo>
                    <a:pt x="511" y="81"/>
                  </a:lnTo>
                  <a:lnTo>
                    <a:pt x="508" y="84"/>
                  </a:lnTo>
                  <a:lnTo>
                    <a:pt x="508" y="85"/>
                  </a:lnTo>
                  <a:lnTo>
                    <a:pt x="508" y="86"/>
                  </a:lnTo>
                  <a:lnTo>
                    <a:pt x="508" y="87"/>
                  </a:lnTo>
                  <a:lnTo>
                    <a:pt x="509" y="86"/>
                  </a:lnTo>
                  <a:lnTo>
                    <a:pt x="510" y="87"/>
                  </a:lnTo>
                  <a:lnTo>
                    <a:pt x="510" y="88"/>
                  </a:lnTo>
                  <a:lnTo>
                    <a:pt x="509" y="88"/>
                  </a:lnTo>
                  <a:lnTo>
                    <a:pt x="510" y="89"/>
                  </a:lnTo>
                  <a:lnTo>
                    <a:pt x="510" y="91"/>
                  </a:lnTo>
                  <a:lnTo>
                    <a:pt x="510" y="93"/>
                  </a:lnTo>
                  <a:lnTo>
                    <a:pt x="508" y="94"/>
                  </a:lnTo>
                  <a:lnTo>
                    <a:pt x="505" y="97"/>
                  </a:lnTo>
                  <a:lnTo>
                    <a:pt x="503" y="98"/>
                  </a:lnTo>
                  <a:lnTo>
                    <a:pt x="497" y="99"/>
                  </a:lnTo>
                  <a:lnTo>
                    <a:pt x="495" y="99"/>
                  </a:lnTo>
                  <a:lnTo>
                    <a:pt x="494" y="98"/>
                  </a:lnTo>
                  <a:lnTo>
                    <a:pt x="491" y="99"/>
                  </a:lnTo>
                  <a:lnTo>
                    <a:pt x="488" y="99"/>
                  </a:lnTo>
                  <a:lnTo>
                    <a:pt x="485" y="101"/>
                  </a:lnTo>
                  <a:lnTo>
                    <a:pt x="483" y="102"/>
                  </a:lnTo>
                  <a:lnTo>
                    <a:pt x="483" y="103"/>
                  </a:lnTo>
                  <a:lnTo>
                    <a:pt x="483" y="104"/>
                  </a:lnTo>
                  <a:lnTo>
                    <a:pt x="485" y="107"/>
                  </a:lnTo>
                  <a:lnTo>
                    <a:pt x="485" y="108"/>
                  </a:lnTo>
                  <a:lnTo>
                    <a:pt x="485" y="109"/>
                  </a:lnTo>
                  <a:lnTo>
                    <a:pt x="484" y="110"/>
                  </a:lnTo>
                  <a:lnTo>
                    <a:pt x="484" y="112"/>
                  </a:lnTo>
                  <a:lnTo>
                    <a:pt x="479" y="116"/>
                  </a:lnTo>
                  <a:lnTo>
                    <a:pt x="477" y="118"/>
                  </a:lnTo>
                  <a:lnTo>
                    <a:pt x="475" y="120"/>
                  </a:lnTo>
                  <a:lnTo>
                    <a:pt x="474" y="120"/>
                  </a:lnTo>
                  <a:lnTo>
                    <a:pt x="473" y="121"/>
                  </a:lnTo>
                  <a:lnTo>
                    <a:pt x="471" y="123"/>
                  </a:lnTo>
                  <a:lnTo>
                    <a:pt x="470" y="123"/>
                  </a:lnTo>
                  <a:lnTo>
                    <a:pt x="465" y="126"/>
                  </a:lnTo>
                  <a:lnTo>
                    <a:pt x="462" y="128"/>
                  </a:lnTo>
                  <a:lnTo>
                    <a:pt x="458" y="132"/>
                  </a:lnTo>
                  <a:lnTo>
                    <a:pt x="457" y="132"/>
                  </a:lnTo>
                  <a:lnTo>
                    <a:pt x="455" y="132"/>
                  </a:lnTo>
                  <a:lnTo>
                    <a:pt x="454" y="133"/>
                  </a:lnTo>
                  <a:lnTo>
                    <a:pt x="451" y="135"/>
                  </a:lnTo>
                  <a:lnTo>
                    <a:pt x="450" y="135"/>
                  </a:lnTo>
                  <a:lnTo>
                    <a:pt x="448" y="134"/>
                  </a:lnTo>
                  <a:lnTo>
                    <a:pt x="447" y="134"/>
                  </a:lnTo>
                  <a:lnTo>
                    <a:pt x="447" y="133"/>
                  </a:lnTo>
                  <a:lnTo>
                    <a:pt x="445" y="133"/>
                  </a:lnTo>
                  <a:lnTo>
                    <a:pt x="442" y="132"/>
                  </a:lnTo>
                  <a:lnTo>
                    <a:pt x="441" y="131"/>
                  </a:lnTo>
                  <a:lnTo>
                    <a:pt x="440" y="132"/>
                  </a:lnTo>
                  <a:lnTo>
                    <a:pt x="440" y="131"/>
                  </a:lnTo>
                  <a:lnTo>
                    <a:pt x="440" y="130"/>
                  </a:lnTo>
                  <a:lnTo>
                    <a:pt x="442" y="127"/>
                  </a:lnTo>
                  <a:lnTo>
                    <a:pt x="442" y="126"/>
                  </a:lnTo>
                  <a:lnTo>
                    <a:pt x="442" y="124"/>
                  </a:lnTo>
                  <a:lnTo>
                    <a:pt x="443" y="122"/>
                  </a:lnTo>
                  <a:lnTo>
                    <a:pt x="444" y="121"/>
                  </a:lnTo>
                  <a:lnTo>
                    <a:pt x="444" y="119"/>
                  </a:lnTo>
                  <a:lnTo>
                    <a:pt x="445" y="118"/>
                  </a:lnTo>
                  <a:lnTo>
                    <a:pt x="445" y="117"/>
                  </a:lnTo>
                  <a:lnTo>
                    <a:pt x="446" y="117"/>
                  </a:lnTo>
                  <a:lnTo>
                    <a:pt x="446" y="118"/>
                  </a:lnTo>
                  <a:lnTo>
                    <a:pt x="447" y="118"/>
                  </a:lnTo>
                  <a:lnTo>
                    <a:pt x="447" y="117"/>
                  </a:lnTo>
                  <a:lnTo>
                    <a:pt x="448" y="117"/>
                  </a:lnTo>
                  <a:lnTo>
                    <a:pt x="448" y="116"/>
                  </a:lnTo>
                  <a:lnTo>
                    <a:pt x="448" y="114"/>
                  </a:lnTo>
                  <a:lnTo>
                    <a:pt x="448" y="111"/>
                  </a:lnTo>
                  <a:lnTo>
                    <a:pt x="447" y="110"/>
                  </a:lnTo>
                  <a:lnTo>
                    <a:pt x="447" y="106"/>
                  </a:lnTo>
                  <a:lnTo>
                    <a:pt x="443" y="98"/>
                  </a:lnTo>
                  <a:lnTo>
                    <a:pt x="440" y="97"/>
                  </a:lnTo>
                  <a:lnTo>
                    <a:pt x="439" y="98"/>
                  </a:lnTo>
                  <a:lnTo>
                    <a:pt x="438" y="99"/>
                  </a:lnTo>
                  <a:lnTo>
                    <a:pt x="434" y="105"/>
                  </a:lnTo>
                  <a:lnTo>
                    <a:pt x="433" y="105"/>
                  </a:lnTo>
                  <a:lnTo>
                    <a:pt x="432" y="104"/>
                  </a:lnTo>
                  <a:lnTo>
                    <a:pt x="431" y="104"/>
                  </a:lnTo>
                  <a:lnTo>
                    <a:pt x="431" y="102"/>
                  </a:lnTo>
                  <a:lnTo>
                    <a:pt x="431" y="100"/>
                  </a:lnTo>
                  <a:lnTo>
                    <a:pt x="432" y="99"/>
                  </a:lnTo>
                  <a:lnTo>
                    <a:pt x="434" y="98"/>
                  </a:lnTo>
                  <a:lnTo>
                    <a:pt x="434" y="97"/>
                  </a:lnTo>
                  <a:lnTo>
                    <a:pt x="434" y="96"/>
                  </a:lnTo>
                  <a:lnTo>
                    <a:pt x="434" y="95"/>
                  </a:lnTo>
                  <a:lnTo>
                    <a:pt x="435" y="95"/>
                  </a:lnTo>
                  <a:lnTo>
                    <a:pt x="436" y="93"/>
                  </a:lnTo>
                  <a:lnTo>
                    <a:pt x="436" y="89"/>
                  </a:lnTo>
                  <a:lnTo>
                    <a:pt x="436" y="87"/>
                  </a:lnTo>
                  <a:lnTo>
                    <a:pt x="435" y="86"/>
                  </a:lnTo>
                  <a:lnTo>
                    <a:pt x="434" y="85"/>
                  </a:lnTo>
                  <a:lnTo>
                    <a:pt x="434" y="84"/>
                  </a:lnTo>
                  <a:lnTo>
                    <a:pt x="434" y="83"/>
                  </a:lnTo>
                  <a:lnTo>
                    <a:pt x="435" y="83"/>
                  </a:lnTo>
                  <a:lnTo>
                    <a:pt x="434" y="80"/>
                  </a:lnTo>
                  <a:lnTo>
                    <a:pt x="433" y="79"/>
                  </a:lnTo>
                  <a:lnTo>
                    <a:pt x="429" y="78"/>
                  </a:lnTo>
                  <a:lnTo>
                    <a:pt x="426" y="78"/>
                  </a:lnTo>
                  <a:lnTo>
                    <a:pt x="425" y="76"/>
                  </a:lnTo>
                  <a:lnTo>
                    <a:pt x="423" y="76"/>
                  </a:lnTo>
                  <a:lnTo>
                    <a:pt x="421" y="75"/>
                  </a:lnTo>
                  <a:lnTo>
                    <a:pt x="420" y="74"/>
                  </a:lnTo>
                  <a:lnTo>
                    <a:pt x="419" y="75"/>
                  </a:lnTo>
                  <a:lnTo>
                    <a:pt x="417" y="75"/>
                  </a:lnTo>
                  <a:lnTo>
                    <a:pt x="416" y="78"/>
                  </a:lnTo>
                  <a:lnTo>
                    <a:pt x="416" y="79"/>
                  </a:lnTo>
                  <a:lnTo>
                    <a:pt x="417" y="80"/>
                  </a:lnTo>
                  <a:lnTo>
                    <a:pt x="417" y="81"/>
                  </a:lnTo>
                  <a:lnTo>
                    <a:pt x="416" y="81"/>
                  </a:lnTo>
                  <a:lnTo>
                    <a:pt x="415" y="82"/>
                  </a:lnTo>
                  <a:lnTo>
                    <a:pt x="414" y="83"/>
                  </a:lnTo>
                  <a:lnTo>
                    <a:pt x="414" y="84"/>
                  </a:lnTo>
                  <a:lnTo>
                    <a:pt x="414" y="86"/>
                  </a:lnTo>
                  <a:lnTo>
                    <a:pt x="414" y="87"/>
                  </a:lnTo>
                  <a:lnTo>
                    <a:pt x="413" y="89"/>
                  </a:lnTo>
                  <a:lnTo>
                    <a:pt x="412" y="89"/>
                  </a:lnTo>
                  <a:lnTo>
                    <a:pt x="412" y="88"/>
                  </a:lnTo>
                  <a:lnTo>
                    <a:pt x="412" y="87"/>
                  </a:lnTo>
                  <a:lnTo>
                    <a:pt x="412" y="85"/>
                  </a:lnTo>
                  <a:lnTo>
                    <a:pt x="412" y="84"/>
                  </a:lnTo>
                  <a:lnTo>
                    <a:pt x="411" y="85"/>
                  </a:lnTo>
                  <a:lnTo>
                    <a:pt x="411" y="86"/>
                  </a:lnTo>
                  <a:lnTo>
                    <a:pt x="410" y="87"/>
                  </a:lnTo>
                  <a:lnTo>
                    <a:pt x="410" y="88"/>
                  </a:lnTo>
                  <a:lnTo>
                    <a:pt x="409" y="88"/>
                  </a:lnTo>
                  <a:lnTo>
                    <a:pt x="408" y="89"/>
                  </a:lnTo>
                  <a:lnTo>
                    <a:pt x="407" y="90"/>
                  </a:lnTo>
                  <a:lnTo>
                    <a:pt x="407" y="91"/>
                  </a:lnTo>
                  <a:lnTo>
                    <a:pt x="406" y="92"/>
                  </a:lnTo>
                  <a:lnTo>
                    <a:pt x="406" y="94"/>
                  </a:lnTo>
                  <a:lnTo>
                    <a:pt x="406" y="97"/>
                  </a:lnTo>
                  <a:lnTo>
                    <a:pt x="406" y="98"/>
                  </a:lnTo>
                  <a:lnTo>
                    <a:pt x="405" y="100"/>
                  </a:lnTo>
                  <a:lnTo>
                    <a:pt x="404" y="101"/>
                  </a:lnTo>
                  <a:lnTo>
                    <a:pt x="404" y="103"/>
                  </a:lnTo>
                  <a:lnTo>
                    <a:pt x="405" y="106"/>
                  </a:lnTo>
                  <a:lnTo>
                    <a:pt x="405" y="108"/>
                  </a:lnTo>
                  <a:lnTo>
                    <a:pt x="405" y="109"/>
                  </a:lnTo>
                  <a:lnTo>
                    <a:pt x="407" y="114"/>
                  </a:lnTo>
                  <a:lnTo>
                    <a:pt x="409" y="117"/>
                  </a:lnTo>
                  <a:lnTo>
                    <a:pt x="409" y="120"/>
                  </a:lnTo>
                  <a:lnTo>
                    <a:pt x="409" y="121"/>
                  </a:lnTo>
                  <a:lnTo>
                    <a:pt x="409" y="122"/>
                  </a:lnTo>
                  <a:lnTo>
                    <a:pt x="409" y="125"/>
                  </a:lnTo>
                  <a:lnTo>
                    <a:pt x="408" y="127"/>
                  </a:lnTo>
                  <a:lnTo>
                    <a:pt x="407" y="129"/>
                  </a:lnTo>
                  <a:lnTo>
                    <a:pt x="406" y="133"/>
                  </a:lnTo>
                  <a:lnTo>
                    <a:pt x="404" y="135"/>
                  </a:lnTo>
                  <a:lnTo>
                    <a:pt x="403" y="135"/>
                  </a:lnTo>
                  <a:lnTo>
                    <a:pt x="403" y="136"/>
                  </a:lnTo>
                  <a:lnTo>
                    <a:pt x="401" y="136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397" y="136"/>
                  </a:lnTo>
                  <a:lnTo>
                    <a:pt x="396" y="136"/>
                  </a:lnTo>
                  <a:lnTo>
                    <a:pt x="396" y="135"/>
                  </a:lnTo>
                  <a:lnTo>
                    <a:pt x="395" y="132"/>
                  </a:lnTo>
                  <a:lnTo>
                    <a:pt x="394" y="131"/>
                  </a:lnTo>
                  <a:lnTo>
                    <a:pt x="393" y="130"/>
                  </a:lnTo>
                  <a:lnTo>
                    <a:pt x="392" y="128"/>
                  </a:lnTo>
                  <a:lnTo>
                    <a:pt x="392" y="125"/>
                  </a:lnTo>
                  <a:lnTo>
                    <a:pt x="392" y="123"/>
                  </a:lnTo>
                  <a:lnTo>
                    <a:pt x="392" y="122"/>
                  </a:lnTo>
                  <a:lnTo>
                    <a:pt x="393" y="122"/>
                  </a:lnTo>
                  <a:lnTo>
                    <a:pt x="391" y="118"/>
                  </a:lnTo>
                  <a:lnTo>
                    <a:pt x="390" y="113"/>
                  </a:lnTo>
                  <a:lnTo>
                    <a:pt x="392" y="109"/>
                  </a:lnTo>
                  <a:lnTo>
                    <a:pt x="392" y="108"/>
                  </a:lnTo>
                  <a:lnTo>
                    <a:pt x="392" y="105"/>
                  </a:lnTo>
                  <a:lnTo>
                    <a:pt x="392" y="103"/>
                  </a:lnTo>
                  <a:lnTo>
                    <a:pt x="392" y="102"/>
                  </a:lnTo>
                  <a:lnTo>
                    <a:pt x="393" y="101"/>
                  </a:lnTo>
                  <a:lnTo>
                    <a:pt x="393" y="99"/>
                  </a:lnTo>
                  <a:lnTo>
                    <a:pt x="393" y="96"/>
                  </a:lnTo>
                  <a:lnTo>
                    <a:pt x="395" y="93"/>
                  </a:lnTo>
                  <a:lnTo>
                    <a:pt x="395" y="92"/>
                  </a:lnTo>
                  <a:lnTo>
                    <a:pt x="395" y="91"/>
                  </a:lnTo>
                  <a:lnTo>
                    <a:pt x="396" y="90"/>
                  </a:lnTo>
                  <a:lnTo>
                    <a:pt x="397" y="87"/>
                  </a:lnTo>
                  <a:lnTo>
                    <a:pt x="397" y="85"/>
                  </a:lnTo>
                  <a:lnTo>
                    <a:pt x="397" y="84"/>
                  </a:lnTo>
                  <a:lnTo>
                    <a:pt x="396" y="85"/>
                  </a:lnTo>
                  <a:lnTo>
                    <a:pt x="396" y="86"/>
                  </a:lnTo>
                  <a:lnTo>
                    <a:pt x="395" y="86"/>
                  </a:lnTo>
                  <a:lnTo>
                    <a:pt x="395" y="87"/>
                  </a:lnTo>
                  <a:lnTo>
                    <a:pt x="395" y="88"/>
                  </a:lnTo>
                  <a:lnTo>
                    <a:pt x="395" y="89"/>
                  </a:lnTo>
                  <a:lnTo>
                    <a:pt x="394" y="89"/>
                  </a:lnTo>
                  <a:lnTo>
                    <a:pt x="394" y="90"/>
                  </a:lnTo>
                  <a:lnTo>
                    <a:pt x="393" y="91"/>
                  </a:lnTo>
                  <a:lnTo>
                    <a:pt x="391" y="92"/>
                  </a:lnTo>
                  <a:lnTo>
                    <a:pt x="389" y="95"/>
                  </a:lnTo>
                  <a:lnTo>
                    <a:pt x="388" y="96"/>
                  </a:lnTo>
                  <a:lnTo>
                    <a:pt x="387" y="96"/>
                  </a:lnTo>
                  <a:lnTo>
                    <a:pt x="387" y="95"/>
                  </a:lnTo>
                  <a:lnTo>
                    <a:pt x="388" y="93"/>
                  </a:lnTo>
                  <a:lnTo>
                    <a:pt x="389" y="90"/>
                  </a:lnTo>
                  <a:lnTo>
                    <a:pt x="391" y="88"/>
                  </a:lnTo>
                  <a:lnTo>
                    <a:pt x="392" y="88"/>
                  </a:lnTo>
                  <a:lnTo>
                    <a:pt x="392" y="87"/>
                  </a:lnTo>
                  <a:lnTo>
                    <a:pt x="392" y="86"/>
                  </a:lnTo>
                  <a:lnTo>
                    <a:pt x="393" y="83"/>
                  </a:lnTo>
                  <a:lnTo>
                    <a:pt x="394" y="82"/>
                  </a:lnTo>
                  <a:lnTo>
                    <a:pt x="395" y="80"/>
                  </a:lnTo>
                  <a:lnTo>
                    <a:pt x="396" y="78"/>
                  </a:lnTo>
                  <a:lnTo>
                    <a:pt x="396" y="76"/>
                  </a:lnTo>
                  <a:lnTo>
                    <a:pt x="397" y="76"/>
                  </a:lnTo>
                  <a:lnTo>
                    <a:pt x="397" y="77"/>
                  </a:lnTo>
                  <a:lnTo>
                    <a:pt x="397" y="78"/>
                  </a:lnTo>
                  <a:lnTo>
                    <a:pt x="398" y="78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1" y="77"/>
                  </a:lnTo>
                  <a:lnTo>
                    <a:pt x="399" y="78"/>
                  </a:lnTo>
                  <a:lnTo>
                    <a:pt x="400" y="79"/>
                  </a:lnTo>
                  <a:lnTo>
                    <a:pt x="403" y="76"/>
                  </a:lnTo>
                  <a:lnTo>
                    <a:pt x="404" y="76"/>
                  </a:lnTo>
                  <a:lnTo>
                    <a:pt x="404" y="74"/>
                  </a:lnTo>
                  <a:lnTo>
                    <a:pt x="405" y="74"/>
                  </a:lnTo>
                  <a:lnTo>
                    <a:pt x="407" y="74"/>
                  </a:lnTo>
                  <a:lnTo>
                    <a:pt x="408" y="74"/>
                  </a:lnTo>
                  <a:lnTo>
                    <a:pt x="409" y="73"/>
                  </a:lnTo>
                  <a:lnTo>
                    <a:pt x="412" y="71"/>
                  </a:lnTo>
                  <a:lnTo>
                    <a:pt x="413" y="72"/>
                  </a:lnTo>
                  <a:lnTo>
                    <a:pt x="414" y="71"/>
                  </a:lnTo>
                  <a:lnTo>
                    <a:pt x="417" y="72"/>
                  </a:lnTo>
                  <a:lnTo>
                    <a:pt x="419" y="73"/>
                  </a:lnTo>
                  <a:lnTo>
                    <a:pt x="420" y="73"/>
                  </a:lnTo>
                  <a:lnTo>
                    <a:pt x="419" y="72"/>
                  </a:lnTo>
                  <a:lnTo>
                    <a:pt x="420" y="71"/>
                  </a:lnTo>
                  <a:lnTo>
                    <a:pt x="421" y="72"/>
                  </a:lnTo>
                  <a:lnTo>
                    <a:pt x="424" y="71"/>
                  </a:lnTo>
                  <a:lnTo>
                    <a:pt x="425" y="71"/>
                  </a:lnTo>
                  <a:lnTo>
                    <a:pt x="426" y="72"/>
                  </a:lnTo>
                  <a:lnTo>
                    <a:pt x="427" y="71"/>
                  </a:lnTo>
                  <a:lnTo>
                    <a:pt x="428" y="71"/>
                  </a:lnTo>
                  <a:lnTo>
                    <a:pt x="429" y="71"/>
                  </a:lnTo>
                  <a:lnTo>
                    <a:pt x="430" y="71"/>
                  </a:lnTo>
                  <a:lnTo>
                    <a:pt x="431" y="70"/>
                  </a:lnTo>
                  <a:lnTo>
                    <a:pt x="430" y="69"/>
                  </a:lnTo>
                  <a:lnTo>
                    <a:pt x="428" y="70"/>
                  </a:lnTo>
                  <a:lnTo>
                    <a:pt x="425" y="69"/>
                  </a:lnTo>
                  <a:lnTo>
                    <a:pt x="424" y="68"/>
                  </a:lnTo>
                  <a:lnTo>
                    <a:pt x="423" y="65"/>
                  </a:lnTo>
                  <a:lnTo>
                    <a:pt x="422" y="65"/>
                  </a:lnTo>
                  <a:lnTo>
                    <a:pt x="419" y="65"/>
                  </a:lnTo>
                  <a:lnTo>
                    <a:pt x="417" y="65"/>
                  </a:lnTo>
                  <a:lnTo>
                    <a:pt x="416" y="65"/>
                  </a:lnTo>
                  <a:lnTo>
                    <a:pt x="415" y="63"/>
                  </a:lnTo>
                  <a:lnTo>
                    <a:pt x="415" y="62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2" y="62"/>
                  </a:lnTo>
                  <a:lnTo>
                    <a:pt x="402" y="64"/>
                  </a:lnTo>
                  <a:lnTo>
                    <a:pt x="400" y="66"/>
                  </a:lnTo>
                  <a:lnTo>
                    <a:pt x="399" y="67"/>
                  </a:lnTo>
                  <a:lnTo>
                    <a:pt x="399" y="68"/>
                  </a:lnTo>
                  <a:lnTo>
                    <a:pt x="399" y="67"/>
                  </a:lnTo>
                  <a:lnTo>
                    <a:pt x="398" y="67"/>
                  </a:lnTo>
                  <a:lnTo>
                    <a:pt x="397" y="67"/>
                  </a:lnTo>
                  <a:lnTo>
                    <a:pt x="396" y="67"/>
                  </a:lnTo>
                  <a:lnTo>
                    <a:pt x="394" y="66"/>
                  </a:lnTo>
                  <a:lnTo>
                    <a:pt x="392" y="67"/>
                  </a:lnTo>
                  <a:lnTo>
                    <a:pt x="389" y="63"/>
                  </a:lnTo>
                  <a:lnTo>
                    <a:pt x="385" y="62"/>
                  </a:lnTo>
                  <a:lnTo>
                    <a:pt x="384" y="62"/>
                  </a:lnTo>
                  <a:lnTo>
                    <a:pt x="383" y="62"/>
                  </a:lnTo>
                  <a:lnTo>
                    <a:pt x="381" y="63"/>
                  </a:lnTo>
                  <a:lnTo>
                    <a:pt x="381" y="64"/>
                  </a:lnTo>
                  <a:lnTo>
                    <a:pt x="380" y="63"/>
                  </a:lnTo>
                  <a:lnTo>
                    <a:pt x="381" y="61"/>
                  </a:lnTo>
                  <a:lnTo>
                    <a:pt x="381" y="60"/>
                  </a:lnTo>
                  <a:lnTo>
                    <a:pt x="382" y="59"/>
                  </a:lnTo>
                  <a:lnTo>
                    <a:pt x="384" y="57"/>
                  </a:lnTo>
                  <a:lnTo>
                    <a:pt x="385" y="55"/>
                  </a:lnTo>
                  <a:lnTo>
                    <a:pt x="386" y="55"/>
                  </a:lnTo>
                  <a:lnTo>
                    <a:pt x="387" y="54"/>
                  </a:lnTo>
                  <a:lnTo>
                    <a:pt x="386" y="54"/>
                  </a:lnTo>
                  <a:lnTo>
                    <a:pt x="383" y="54"/>
                  </a:lnTo>
                  <a:lnTo>
                    <a:pt x="382" y="55"/>
                  </a:lnTo>
                  <a:lnTo>
                    <a:pt x="379" y="58"/>
                  </a:lnTo>
                  <a:lnTo>
                    <a:pt x="378" y="58"/>
                  </a:lnTo>
                  <a:lnTo>
                    <a:pt x="375" y="61"/>
                  </a:lnTo>
                  <a:lnTo>
                    <a:pt x="372" y="63"/>
                  </a:lnTo>
                  <a:lnTo>
                    <a:pt x="368" y="64"/>
                  </a:lnTo>
                  <a:lnTo>
                    <a:pt x="367" y="64"/>
                  </a:lnTo>
                  <a:lnTo>
                    <a:pt x="367" y="65"/>
                  </a:lnTo>
                  <a:lnTo>
                    <a:pt x="365" y="67"/>
                  </a:lnTo>
                  <a:lnTo>
                    <a:pt x="364" y="67"/>
                  </a:lnTo>
                  <a:lnTo>
                    <a:pt x="362" y="68"/>
                  </a:lnTo>
                  <a:lnTo>
                    <a:pt x="360" y="68"/>
                  </a:lnTo>
                  <a:lnTo>
                    <a:pt x="359" y="67"/>
                  </a:lnTo>
                  <a:lnTo>
                    <a:pt x="358" y="67"/>
                  </a:lnTo>
                  <a:lnTo>
                    <a:pt x="356" y="68"/>
                  </a:lnTo>
                  <a:lnTo>
                    <a:pt x="357" y="66"/>
                  </a:lnTo>
                  <a:lnTo>
                    <a:pt x="357" y="65"/>
                  </a:lnTo>
                  <a:lnTo>
                    <a:pt x="357" y="64"/>
                  </a:lnTo>
                  <a:lnTo>
                    <a:pt x="357" y="63"/>
                  </a:lnTo>
                  <a:lnTo>
                    <a:pt x="356" y="63"/>
                  </a:lnTo>
                  <a:lnTo>
                    <a:pt x="351" y="66"/>
                  </a:lnTo>
                  <a:lnTo>
                    <a:pt x="348" y="67"/>
                  </a:lnTo>
                  <a:lnTo>
                    <a:pt x="347" y="67"/>
                  </a:lnTo>
                  <a:lnTo>
                    <a:pt x="345" y="67"/>
                  </a:lnTo>
                  <a:lnTo>
                    <a:pt x="344" y="67"/>
                  </a:lnTo>
                  <a:lnTo>
                    <a:pt x="351" y="60"/>
                  </a:lnTo>
                  <a:lnTo>
                    <a:pt x="356" y="55"/>
                  </a:lnTo>
                  <a:lnTo>
                    <a:pt x="357" y="54"/>
                  </a:lnTo>
                  <a:lnTo>
                    <a:pt x="360" y="53"/>
                  </a:lnTo>
                  <a:lnTo>
                    <a:pt x="361" y="51"/>
                  </a:lnTo>
                  <a:lnTo>
                    <a:pt x="363" y="51"/>
                  </a:lnTo>
                  <a:lnTo>
                    <a:pt x="364" y="50"/>
                  </a:lnTo>
                  <a:lnTo>
                    <a:pt x="368" y="49"/>
                  </a:lnTo>
                  <a:lnTo>
                    <a:pt x="369" y="47"/>
                  </a:lnTo>
                  <a:lnTo>
                    <a:pt x="367" y="47"/>
                  </a:lnTo>
                  <a:lnTo>
                    <a:pt x="365" y="48"/>
                  </a:lnTo>
                  <a:lnTo>
                    <a:pt x="364" y="47"/>
                  </a:lnTo>
                  <a:lnTo>
                    <a:pt x="363" y="46"/>
                  </a:lnTo>
                  <a:lnTo>
                    <a:pt x="362" y="46"/>
                  </a:lnTo>
                  <a:lnTo>
                    <a:pt x="357" y="46"/>
                  </a:lnTo>
                  <a:lnTo>
                    <a:pt x="356" y="45"/>
                  </a:lnTo>
                  <a:lnTo>
                    <a:pt x="355" y="45"/>
                  </a:lnTo>
                  <a:lnTo>
                    <a:pt x="351" y="47"/>
                  </a:lnTo>
                  <a:lnTo>
                    <a:pt x="350" y="48"/>
                  </a:lnTo>
                  <a:lnTo>
                    <a:pt x="349" y="48"/>
                  </a:lnTo>
                  <a:lnTo>
                    <a:pt x="348" y="47"/>
                  </a:lnTo>
                  <a:lnTo>
                    <a:pt x="347" y="46"/>
                  </a:lnTo>
                  <a:lnTo>
                    <a:pt x="345" y="45"/>
                  </a:lnTo>
                  <a:lnTo>
                    <a:pt x="344" y="44"/>
                  </a:lnTo>
                  <a:lnTo>
                    <a:pt x="343" y="44"/>
                  </a:lnTo>
                  <a:lnTo>
                    <a:pt x="342" y="44"/>
                  </a:lnTo>
                  <a:lnTo>
                    <a:pt x="341" y="45"/>
                  </a:lnTo>
                  <a:lnTo>
                    <a:pt x="340" y="45"/>
                  </a:lnTo>
                  <a:lnTo>
                    <a:pt x="340" y="43"/>
                  </a:lnTo>
                  <a:lnTo>
                    <a:pt x="339" y="42"/>
                  </a:lnTo>
                  <a:lnTo>
                    <a:pt x="339" y="43"/>
                  </a:lnTo>
                  <a:lnTo>
                    <a:pt x="338" y="42"/>
                  </a:lnTo>
                  <a:lnTo>
                    <a:pt x="338" y="41"/>
                  </a:lnTo>
                  <a:lnTo>
                    <a:pt x="335" y="40"/>
                  </a:lnTo>
                  <a:lnTo>
                    <a:pt x="331" y="41"/>
                  </a:lnTo>
                  <a:lnTo>
                    <a:pt x="330" y="42"/>
                  </a:lnTo>
                  <a:lnTo>
                    <a:pt x="327" y="42"/>
                  </a:lnTo>
                  <a:lnTo>
                    <a:pt x="327" y="41"/>
                  </a:lnTo>
                  <a:lnTo>
                    <a:pt x="325" y="40"/>
                  </a:lnTo>
                  <a:lnTo>
                    <a:pt x="323" y="40"/>
                  </a:lnTo>
                  <a:lnTo>
                    <a:pt x="322" y="40"/>
                  </a:lnTo>
                  <a:lnTo>
                    <a:pt x="321" y="39"/>
                  </a:lnTo>
                  <a:lnTo>
                    <a:pt x="320" y="40"/>
                  </a:lnTo>
                  <a:lnTo>
                    <a:pt x="318" y="38"/>
                  </a:lnTo>
                  <a:lnTo>
                    <a:pt x="318" y="36"/>
                  </a:lnTo>
                  <a:lnTo>
                    <a:pt x="318" y="34"/>
                  </a:lnTo>
                  <a:lnTo>
                    <a:pt x="317" y="31"/>
                  </a:lnTo>
                  <a:lnTo>
                    <a:pt x="315" y="30"/>
                  </a:lnTo>
                  <a:lnTo>
                    <a:pt x="314" y="30"/>
                  </a:lnTo>
                  <a:lnTo>
                    <a:pt x="314" y="32"/>
                  </a:lnTo>
                  <a:lnTo>
                    <a:pt x="313" y="35"/>
                  </a:lnTo>
                  <a:lnTo>
                    <a:pt x="294" y="35"/>
                  </a:lnTo>
                  <a:lnTo>
                    <a:pt x="262" y="34"/>
                  </a:lnTo>
                  <a:lnTo>
                    <a:pt x="248" y="33"/>
                  </a:lnTo>
                  <a:lnTo>
                    <a:pt x="228" y="32"/>
                  </a:lnTo>
                  <a:lnTo>
                    <a:pt x="183" y="27"/>
                  </a:lnTo>
                  <a:lnTo>
                    <a:pt x="153" y="22"/>
                  </a:lnTo>
                  <a:lnTo>
                    <a:pt x="125" y="18"/>
                  </a:lnTo>
                  <a:lnTo>
                    <a:pt x="114" y="16"/>
                  </a:lnTo>
                  <a:lnTo>
                    <a:pt x="105" y="14"/>
                  </a:lnTo>
                  <a:lnTo>
                    <a:pt x="81" y="8"/>
                  </a:lnTo>
                  <a:lnTo>
                    <a:pt x="67" y="4"/>
                  </a:lnTo>
                  <a:lnTo>
                    <a:pt x="52" y="0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3" y="4"/>
                  </a:lnTo>
                  <a:lnTo>
                    <a:pt x="53" y="6"/>
                  </a:lnTo>
                  <a:lnTo>
                    <a:pt x="52" y="8"/>
                  </a:lnTo>
                  <a:lnTo>
                    <a:pt x="51" y="8"/>
                  </a:lnTo>
                  <a:lnTo>
                    <a:pt x="51" y="9"/>
                  </a:lnTo>
                  <a:lnTo>
                    <a:pt x="53" y="12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1" y="18"/>
                  </a:lnTo>
                  <a:lnTo>
                    <a:pt x="51" y="19"/>
                  </a:lnTo>
                  <a:lnTo>
                    <a:pt x="50" y="20"/>
                  </a:lnTo>
                  <a:lnTo>
                    <a:pt x="49" y="23"/>
                  </a:lnTo>
                  <a:lnTo>
                    <a:pt x="48" y="24"/>
                  </a:lnTo>
                  <a:lnTo>
                    <a:pt x="47" y="23"/>
                  </a:lnTo>
                  <a:lnTo>
                    <a:pt x="48" y="22"/>
                  </a:lnTo>
                  <a:lnTo>
                    <a:pt x="48" y="21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9" y="17"/>
                  </a:lnTo>
                  <a:lnTo>
                    <a:pt x="49" y="13"/>
                  </a:lnTo>
                  <a:lnTo>
                    <a:pt x="49" y="12"/>
                  </a:lnTo>
                  <a:lnTo>
                    <a:pt x="48" y="12"/>
                  </a:lnTo>
                  <a:lnTo>
                    <a:pt x="47" y="12"/>
                  </a:lnTo>
                  <a:lnTo>
                    <a:pt x="45" y="11"/>
                  </a:lnTo>
                  <a:lnTo>
                    <a:pt x="42" y="10"/>
                  </a:lnTo>
                  <a:lnTo>
                    <a:pt x="38" y="8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30" y="6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1" y="14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32" y="24"/>
                  </a:lnTo>
                  <a:lnTo>
                    <a:pt x="33" y="25"/>
                  </a:lnTo>
                  <a:lnTo>
                    <a:pt x="32" y="25"/>
                  </a:lnTo>
                  <a:lnTo>
                    <a:pt x="32" y="26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30"/>
                  </a:lnTo>
                  <a:lnTo>
                    <a:pt x="31" y="31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30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4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32" y="35"/>
                  </a:lnTo>
                  <a:lnTo>
                    <a:pt x="31" y="35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9" y="36"/>
                  </a:lnTo>
                  <a:lnTo>
                    <a:pt x="28" y="38"/>
                  </a:lnTo>
                  <a:lnTo>
                    <a:pt x="28" y="40"/>
                  </a:lnTo>
                  <a:lnTo>
                    <a:pt x="26" y="46"/>
                  </a:lnTo>
                  <a:lnTo>
                    <a:pt x="24" y="51"/>
                  </a:lnTo>
                  <a:lnTo>
                    <a:pt x="22" y="55"/>
                  </a:lnTo>
                  <a:lnTo>
                    <a:pt x="19" y="63"/>
                  </a:lnTo>
                  <a:lnTo>
                    <a:pt x="17" y="67"/>
                  </a:lnTo>
                  <a:lnTo>
                    <a:pt x="16" y="70"/>
                  </a:lnTo>
                  <a:lnTo>
                    <a:pt x="13" y="73"/>
                  </a:lnTo>
                  <a:lnTo>
                    <a:pt x="12" y="75"/>
                  </a:lnTo>
                  <a:lnTo>
                    <a:pt x="12" y="76"/>
                  </a:lnTo>
                  <a:lnTo>
                    <a:pt x="11" y="78"/>
                  </a:lnTo>
                  <a:lnTo>
                    <a:pt x="10" y="79"/>
                  </a:lnTo>
                  <a:lnTo>
                    <a:pt x="9" y="80"/>
                  </a:lnTo>
                  <a:lnTo>
                    <a:pt x="10" y="84"/>
                  </a:lnTo>
                  <a:lnTo>
                    <a:pt x="9" y="87"/>
                  </a:lnTo>
                  <a:lnTo>
                    <a:pt x="9" y="88"/>
                  </a:lnTo>
                  <a:lnTo>
                    <a:pt x="8" y="89"/>
                  </a:lnTo>
                  <a:lnTo>
                    <a:pt x="9" y="92"/>
                  </a:lnTo>
                  <a:lnTo>
                    <a:pt x="9" y="93"/>
                  </a:lnTo>
                  <a:lnTo>
                    <a:pt x="9" y="94"/>
                  </a:lnTo>
                  <a:lnTo>
                    <a:pt x="8" y="96"/>
                  </a:lnTo>
                  <a:lnTo>
                    <a:pt x="9" y="97"/>
                  </a:lnTo>
                  <a:lnTo>
                    <a:pt x="8" y="101"/>
                  </a:lnTo>
                  <a:lnTo>
                    <a:pt x="7" y="103"/>
                  </a:lnTo>
                  <a:lnTo>
                    <a:pt x="6" y="104"/>
                  </a:lnTo>
                  <a:lnTo>
                    <a:pt x="6" y="106"/>
                  </a:lnTo>
                  <a:lnTo>
                    <a:pt x="2" y="111"/>
                  </a:lnTo>
                  <a:lnTo>
                    <a:pt x="1" y="113"/>
                  </a:lnTo>
                  <a:lnTo>
                    <a:pt x="1" y="115"/>
                  </a:lnTo>
                  <a:lnTo>
                    <a:pt x="0" y="115"/>
                  </a:lnTo>
                  <a:lnTo>
                    <a:pt x="1" y="117"/>
                  </a:lnTo>
                  <a:lnTo>
                    <a:pt x="1" y="119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4" y="127"/>
                  </a:lnTo>
                  <a:lnTo>
                    <a:pt x="4" y="128"/>
                  </a:lnTo>
                  <a:lnTo>
                    <a:pt x="3" y="129"/>
                  </a:lnTo>
                  <a:lnTo>
                    <a:pt x="2" y="132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1" y="136"/>
                  </a:lnTo>
                  <a:lnTo>
                    <a:pt x="3" y="141"/>
                  </a:lnTo>
                  <a:lnTo>
                    <a:pt x="4" y="143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5" y="152"/>
                  </a:lnTo>
                  <a:lnTo>
                    <a:pt x="7" y="153"/>
                  </a:lnTo>
                  <a:lnTo>
                    <a:pt x="9" y="155"/>
                  </a:lnTo>
                  <a:lnTo>
                    <a:pt x="10" y="156"/>
                  </a:lnTo>
                  <a:lnTo>
                    <a:pt x="11" y="155"/>
                  </a:lnTo>
                  <a:lnTo>
                    <a:pt x="11" y="154"/>
                  </a:lnTo>
                  <a:lnTo>
                    <a:pt x="12" y="153"/>
                  </a:lnTo>
                  <a:lnTo>
                    <a:pt x="12" y="155"/>
                  </a:lnTo>
                  <a:lnTo>
                    <a:pt x="12" y="157"/>
                  </a:lnTo>
                  <a:lnTo>
                    <a:pt x="13" y="159"/>
                  </a:lnTo>
                  <a:lnTo>
                    <a:pt x="13" y="160"/>
                  </a:lnTo>
                  <a:lnTo>
                    <a:pt x="13" y="161"/>
                  </a:lnTo>
                  <a:lnTo>
                    <a:pt x="11" y="160"/>
                  </a:lnTo>
                  <a:lnTo>
                    <a:pt x="11" y="159"/>
                  </a:lnTo>
                  <a:lnTo>
                    <a:pt x="11" y="157"/>
                  </a:lnTo>
                  <a:lnTo>
                    <a:pt x="10" y="156"/>
                  </a:lnTo>
                  <a:lnTo>
                    <a:pt x="10" y="157"/>
                  </a:lnTo>
                  <a:lnTo>
                    <a:pt x="9" y="159"/>
                  </a:lnTo>
                  <a:lnTo>
                    <a:pt x="9" y="160"/>
                  </a:lnTo>
                  <a:lnTo>
                    <a:pt x="9" y="161"/>
                  </a:lnTo>
                  <a:lnTo>
                    <a:pt x="9" y="166"/>
                  </a:lnTo>
                  <a:lnTo>
                    <a:pt x="9" y="168"/>
                  </a:lnTo>
                  <a:lnTo>
                    <a:pt x="11" y="169"/>
                  </a:lnTo>
                  <a:lnTo>
                    <a:pt x="13" y="170"/>
                  </a:lnTo>
                  <a:lnTo>
                    <a:pt x="14" y="171"/>
                  </a:lnTo>
                  <a:lnTo>
                    <a:pt x="13" y="173"/>
                  </a:lnTo>
                  <a:lnTo>
                    <a:pt x="12" y="175"/>
                  </a:lnTo>
                  <a:lnTo>
                    <a:pt x="11" y="175"/>
                  </a:lnTo>
                  <a:lnTo>
                    <a:pt x="11" y="179"/>
                  </a:lnTo>
                  <a:lnTo>
                    <a:pt x="13" y="183"/>
                  </a:lnTo>
                  <a:lnTo>
                    <a:pt x="13" y="184"/>
                  </a:lnTo>
                  <a:lnTo>
                    <a:pt x="14" y="185"/>
                  </a:lnTo>
                  <a:lnTo>
                    <a:pt x="14" y="187"/>
                  </a:lnTo>
                  <a:lnTo>
                    <a:pt x="18" y="193"/>
                  </a:lnTo>
                  <a:lnTo>
                    <a:pt x="19" y="194"/>
                  </a:lnTo>
                  <a:lnTo>
                    <a:pt x="19" y="196"/>
                  </a:lnTo>
                  <a:lnTo>
                    <a:pt x="18" y="196"/>
                  </a:lnTo>
                  <a:lnTo>
                    <a:pt x="18" y="198"/>
                  </a:lnTo>
                  <a:lnTo>
                    <a:pt x="20" y="199"/>
                  </a:lnTo>
                  <a:lnTo>
                    <a:pt x="20" y="200"/>
                  </a:lnTo>
                  <a:lnTo>
                    <a:pt x="20" y="201"/>
                  </a:lnTo>
                  <a:lnTo>
                    <a:pt x="20" y="203"/>
                  </a:lnTo>
                  <a:lnTo>
                    <a:pt x="19" y="205"/>
                  </a:lnTo>
                  <a:lnTo>
                    <a:pt x="18" y="206"/>
                  </a:lnTo>
                  <a:lnTo>
                    <a:pt x="18" y="207"/>
                  </a:lnTo>
                  <a:lnTo>
                    <a:pt x="20" y="208"/>
                  </a:lnTo>
                  <a:lnTo>
                    <a:pt x="22" y="210"/>
                  </a:lnTo>
                  <a:lnTo>
                    <a:pt x="24" y="210"/>
                  </a:lnTo>
                  <a:lnTo>
                    <a:pt x="29" y="212"/>
                  </a:lnTo>
                  <a:lnTo>
                    <a:pt x="31" y="213"/>
                  </a:lnTo>
                  <a:lnTo>
                    <a:pt x="32" y="214"/>
                  </a:lnTo>
                  <a:lnTo>
                    <a:pt x="34" y="217"/>
                  </a:lnTo>
                  <a:lnTo>
                    <a:pt x="36" y="219"/>
                  </a:lnTo>
                  <a:lnTo>
                    <a:pt x="37" y="220"/>
                  </a:lnTo>
                  <a:lnTo>
                    <a:pt x="40" y="220"/>
                  </a:lnTo>
                  <a:lnTo>
                    <a:pt x="41" y="221"/>
                  </a:lnTo>
                  <a:lnTo>
                    <a:pt x="41" y="222"/>
                  </a:lnTo>
                  <a:lnTo>
                    <a:pt x="41" y="223"/>
                  </a:lnTo>
                  <a:lnTo>
                    <a:pt x="41" y="224"/>
                  </a:lnTo>
                  <a:lnTo>
                    <a:pt x="42" y="225"/>
                  </a:lnTo>
                  <a:lnTo>
                    <a:pt x="44" y="225"/>
                  </a:lnTo>
                  <a:lnTo>
                    <a:pt x="46" y="228"/>
                  </a:lnTo>
                  <a:lnTo>
                    <a:pt x="48" y="230"/>
                  </a:lnTo>
                  <a:lnTo>
                    <a:pt x="49" y="231"/>
                  </a:lnTo>
                  <a:lnTo>
                    <a:pt x="51" y="236"/>
                  </a:lnTo>
                  <a:lnTo>
                    <a:pt x="51" y="241"/>
                  </a:lnTo>
                  <a:lnTo>
                    <a:pt x="52" y="243"/>
                  </a:lnTo>
                  <a:lnTo>
                    <a:pt x="52" y="244"/>
                  </a:lnTo>
                  <a:lnTo>
                    <a:pt x="52" y="245"/>
                  </a:lnTo>
                  <a:lnTo>
                    <a:pt x="52" y="246"/>
                  </a:lnTo>
                  <a:lnTo>
                    <a:pt x="80" y="248"/>
                  </a:lnTo>
                  <a:lnTo>
                    <a:pt x="79" y="252"/>
                  </a:lnTo>
                  <a:lnTo>
                    <a:pt x="121" y="276"/>
                  </a:lnTo>
                  <a:lnTo>
                    <a:pt x="146" y="280"/>
                  </a:lnTo>
                  <a:lnTo>
                    <a:pt x="156" y="281"/>
                  </a:lnTo>
                  <a:lnTo>
                    <a:pt x="157" y="275"/>
                  </a:lnTo>
                  <a:lnTo>
                    <a:pt x="177" y="277"/>
                  </a:lnTo>
                  <a:lnTo>
                    <a:pt x="179" y="279"/>
                  </a:lnTo>
                  <a:lnTo>
                    <a:pt x="180" y="280"/>
                  </a:lnTo>
                  <a:lnTo>
                    <a:pt x="181" y="282"/>
                  </a:lnTo>
                  <a:lnTo>
                    <a:pt x="183" y="284"/>
                  </a:lnTo>
                  <a:lnTo>
                    <a:pt x="189" y="292"/>
                  </a:lnTo>
                  <a:lnTo>
                    <a:pt x="195" y="296"/>
                  </a:lnTo>
                  <a:lnTo>
                    <a:pt x="196" y="297"/>
                  </a:lnTo>
                  <a:lnTo>
                    <a:pt x="196" y="298"/>
                  </a:lnTo>
                  <a:lnTo>
                    <a:pt x="196" y="299"/>
                  </a:lnTo>
                  <a:lnTo>
                    <a:pt x="196" y="300"/>
                  </a:lnTo>
                  <a:lnTo>
                    <a:pt x="197" y="302"/>
                  </a:lnTo>
                  <a:lnTo>
                    <a:pt x="197" y="307"/>
                  </a:lnTo>
                  <a:lnTo>
                    <a:pt x="198" y="308"/>
                  </a:lnTo>
                  <a:lnTo>
                    <a:pt x="200" y="311"/>
                  </a:lnTo>
                  <a:lnTo>
                    <a:pt x="208" y="317"/>
                  </a:lnTo>
                  <a:lnTo>
                    <a:pt x="214" y="321"/>
                  </a:lnTo>
                  <a:lnTo>
                    <a:pt x="216" y="321"/>
                  </a:lnTo>
                  <a:lnTo>
                    <a:pt x="217" y="321"/>
                  </a:lnTo>
                  <a:lnTo>
                    <a:pt x="218" y="319"/>
                  </a:lnTo>
                  <a:lnTo>
                    <a:pt x="219" y="318"/>
                  </a:lnTo>
                  <a:lnTo>
                    <a:pt x="221" y="313"/>
                  </a:lnTo>
                  <a:lnTo>
                    <a:pt x="223" y="311"/>
                  </a:lnTo>
                  <a:lnTo>
                    <a:pt x="223" y="310"/>
                  </a:lnTo>
                  <a:lnTo>
                    <a:pt x="225" y="311"/>
                  </a:lnTo>
                  <a:lnTo>
                    <a:pt x="226" y="311"/>
                  </a:lnTo>
                  <a:lnTo>
                    <a:pt x="226" y="310"/>
                  </a:lnTo>
                  <a:lnTo>
                    <a:pt x="227" y="309"/>
                  </a:lnTo>
                  <a:lnTo>
                    <a:pt x="228" y="310"/>
                  </a:lnTo>
                  <a:lnTo>
                    <a:pt x="229" y="310"/>
                  </a:lnTo>
                  <a:lnTo>
                    <a:pt x="232" y="311"/>
                  </a:lnTo>
                  <a:lnTo>
                    <a:pt x="233" y="311"/>
                  </a:lnTo>
                  <a:lnTo>
                    <a:pt x="235" y="312"/>
                  </a:lnTo>
                  <a:lnTo>
                    <a:pt x="236" y="311"/>
                  </a:lnTo>
                  <a:lnTo>
                    <a:pt x="239" y="313"/>
                  </a:lnTo>
                  <a:lnTo>
                    <a:pt x="239" y="314"/>
                  </a:lnTo>
                  <a:lnTo>
                    <a:pt x="240" y="315"/>
                  </a:lnTo>
                  <a:lnTo>
                    <a:pt x="241" y="315"/>
                  </a:lnTo>
                  <a:lnTo>
                    <a:pt x="242" y="316"/>
                  </a:lnTo>
                  <a:lnTo>
                    <a:pt x="243" y="318"/>
                  </a:lnTo>
                  <a:lnTo>
                    <a:pt x="246" y="320"/>
                  </a:lnTo>
                  <a:lnTo>
                    <a:pt x="247" y="322"/>
                  </a:lnTo>
                  <a:lnTo>
                    <a:pt x="247" y="323"/>
                  </a:lnTo>
                  <a:lnTo>
                    <a:pt x="251" y="332"/>
                  </a:lnTo>
                  <a:lnTo>
                    <a:pt x="251" y="334"/>
                  </a:lnTo>
                  <a:lnTo>
                    <a:pt x="255" y="338"/>
                  </a:lnTo>
                  <a:lnTo>
                    <a:pt x="256" y="339"/>
                  </a:lnTo>
                  <a:lnTo>
                    <a:pt x="259" y="342"/>
                  </a:lnTo>
                  <a:lnTo>
                    <a:pt x="259" y="343"/>
                  </a:lnTo>
                  <a:lnTo>
                    <a:pt x="260" y="344"/>
                  </a:lnTo>
                  <a:lnTo>
                    <a:pt x="261" y="345"/>
                  </a:lnTo>
                  <a:lnTo>
                    <a:pt x="261" y="348"/>
                  </a:lnTo>
                  <a:lnTo>
                    <a:pt x="261" y="349"/>
                  </a:lnTo>
                  <a:lnTo>
                    <a:pt x="262" y="352"/>
                  </a:lnTo>
                  <a:lnTo>
                    <a:pt x="263" y="354"/>
                  </a:lnTo>
                  <a:lnTo>
                    <a:pt x="266" y="359"/>
                  </a:lnTo>
                  <a:lnTo>
                    <a:pt x="266" y="361"/>
                  </a:lnTo>
                  <a:lnTo>
                    <a:pt x="268" y="361"/>
                  </a:lnTo>
                  <a:lnTo>
                    <a:pt x="270" y="362"/>
                  </a:lnTo>
                  <a:lnTo>
                    <a:pt x="273" y="363"/>
                  </a:lnTo>
                  <a:lnTo>
                    <a:pt x="277" y="366"/>
                  </a:lnTo>
                  <a:lnTo>
                    <a:pt x="282" y="366"/>
                  </a:lnTo>
                  <a:lnTo>
                    <a:pt x="283" y="366"/>
                  </a:lnTo>
                  <a:lnTo>
                    <a:pt x="286" y="368"/>
                  </a:lnTo>
                  <a:lnTo>
                    <a:pt x="288" y="369"/>
                  </a:lnTo>
                  <a:lnTo>
                    <a:pt x="289" y="367"/>
                  </a:lnTo>
                  <a:lnTo>
                    <a:pt x="290" y="368"/>
                  </a:lnTo>
                  <a:lnTo>
                    <a:pt x="291" y="367"/>
                  </a:lnTo>
                  <a:lnTo>
                    <a:pt x="290" y="366"/>
                  </a:lnTo>
                  <a:lnTo>
                    <a:pt x="289" y="364"/>
                  </a:lnTo>
                  <a:lnTo>
                    <a:pt x="287" y="357"/>
                  </a:lnTo>
                  <a:lnTo>
                    <a:pt x="286" y="355"/>
                  </a:lnTo>
                  <a:lnTo>
                    <a:pt x="287" y="351"/>
                  </a:lnTo>
                  <a:lnTo>
                    <a:pt x="287" y="349"/>
                  </a:lnTo>
                  <a:lnTo>
                    <a:pt x="286" y="349"/>
                  </a:lnTo>
                  <a:lnTo>
                    <a:pt x="286" y="348"/>
                  </a:lnTo>
                  <a:lnTo>
                    <a:pt x="288" y="347"/>
                  </a:lnTo>
                  <a:lnTo>
                    <a:pt x="289" y="343"/>
                  </a:lnTo>
                  <a:lnTo>
                    <a:pt x="288" y="343"/>
                  </a:lnTo>
                  <a:lnTo>
                    <a:pt x="288" y="341"/>
                  </a:lnTo>
                  <a:lnTo>
                    <a:pt x="289" y="340"/>
                  </a:lnTo>
                  <a:lnTo>
                    <a:pt x="290" y="341"/>
                  </a:lnTo>
                  <a:lnTo>
                    <a:pt x="292" y="340"/>
                  </a:lnTo>
                  <a:lnTo>
                    <a:pt x="291" y="341"/>
                  </a:lnTo>
                  <a:lnTo>
                    <a:pt x="292" y="342"/>
                  </a:lnTo>
                  <a:lnTo>
                    <a:pt x="298" y="334"/>
                  </a:lnTo>
                  <a:lnTo>
                    <a:pt x="293" y="338"/>
                  </a:lnTo>
                  <a:lnTo>
                    <a:pt x="292" y="339"/>
                  </a:lnTo>
                  <a:lnTo>
                    <a:pt x="293" y="338"/>
                  </a:lnTo>
                  <a:lnTo>
                    <a:pt x="292" y="337"/>
                  </a:lnTo>
                  <a:lnTo>
                    <a:pt x="292" y="336"/>
                  </a:lnTo>
                  <a:lnTo>
                    <a:pt x="293" y="336"/>
                  </a:lnTo>
                  <a:lnTo>
                    <a:pt x="294" y="336"/>
                  </a:lnTo>
                  <a:lnTo>
                    <a:pt x="295" y="336"/>
                  </a:lnTo>
                  <a:lnTo>
                    <a:pt x="296" y="336"/>
                  </a:lnTo>
                  <a:lnTo>
                    <a:pt x="296" y="335"/>
                  </a:lnTo>
                  <a:lnTo>
                    <a:pt x="296" y="334"/>
                  </a:lnTo>
                  <a:lnTo>
                    <a:pt x="296" y="333"/>
                  </a:lnTo>
                  <a:lnTo>
                    <a:pt x="297" y="333"/>
                  </a:lnTo>
                  <a:lnTo>
                    <a:pt x="297" y="334"/>
                  </a:lnTo>
                  <a:lnTo>
                    <a:pt x="300" y="333"/>
                  </a:lnTo>
                  <a:lnTo>
                    <a:pt x="301" y="333"/>
                  </a:lnTo>
                  <a:lnTo>
                    <a:pt x="301" y="332"/>
                  </a:lnTo>
                  <a:lnTo>
                    <a:pt x="299" y="331"/>
                  </a:lnTo>
                  <a:lnTo>
                    <a:pt x="299" y="330"/>
                  </a:lnTo>
                  <a:lnTo>
                    <a:pt x="302" y="329"/>
                  </a:lnTo>
                  <a:lnTo>
                    <a:pt x="303" y="329"/>
                  </a:lnTo>
                  <a:lnTo>
                    <a:pt x="303" y="330"/>
                  </a:lnTo>
                  <a:lnTo>
                    <a:pt x="304" y="330"/>
                  </a:lnTo>
                  <a:lnTo>
                    <a:pt x="309" y="328"/>
                  </a:lnTo>
                  <a:lnTo>
                    <a:pt x="316" y="323"/>
                  </a:lnTo>
                  <a:lnTo>
                    <a:pt x="317" y="322"/>
                  </a:lnTo>
                  <a:lnTo>
                    <a:pt x="320" y="319"/>
                  </a:lnTo>
                  <a:lnTo>
                    <a:pt x="320" y="318"/>
                  </a:lnTo>
                  <a:lnTo>
                    <a:pt x="319" y="316"/>
                  </a:lnTo>
                  <a:lnTo>
                    <a:pt x="319" y="315"/>
                  </a:lnTo>
                  <a:lnTo>
                    <a:pt x="321" y="314"/>
                  </a:lnTo>
                  <a:lnTo>
                    <a:pt x="322" y="314"/>
                  </a:lnTo>
                  <a:lnTo>
                    <a:pt x="321" y="316"/>
                  </a:lnTo>
                  <a:lnTo>
                    <a:pt x="324" y="316"/>
                  </a:lnTo>
                  <a:lnTo>
                    <a:pt x="325" y="316"/>
                  </a:lnTo>
                  <a:lnTo>
                    <a:pt x="330" y="314"/>
                  </a:lnTo>
                  <a:lnTo>
                    <a:pt x="333" y="314"/>
                  </a:lnTo>
                  <a:lnTo>
                    <a:pt x="333" y="313"/>
                  </a:lnTo>
                  <a:lnTo>
                    <a:pt x="341" y="312"/>
                  </a:lnTo>
                  <a:lnTo>
                    <a:pt x="345" y="314"/>
                  </a:lnTo>
                  <a:lnTo>
                    <a:pt x="351" y="315"/>
                  </a:lnTo>
                  <a:lnTo>
                    <a:pt x="355" y="315"/>
                  </a:lnTo>
                  <a:lnTo>
                    <a:pt x="356" y="314"/>
                  </a:lnTo>
                  <a:lnTo>
                    <a:pt x="354" y="313"/>
                  </a:lnTo>
                  <a:lnTo>
                    <a:pt x="357" y="311"/>
                  </a:lnTo>
                  <a:lnTo>
                    <a:pt x="358" y="311"/>
                  </a:lnTo>
                  <a:lnTo>
                    <a:pt x="358" y="312"/>
                  </a:lnTo>
                  <a:lnTo>
                    <a:pt x="360" y="312"/>
                  </a:lnTo>
                  <a:lnTo>
                    <a:pt x="361" y="312"/>
                  </a:lnTo>
                  <a:lnTo>
                    <a:pt x="361" y="313"/>
                  </a:lnTo>
                  <a:lnTo>
                    <a:pt x="362" y="314"/>
                  </a:lnTo>
                  <a:lnTo>
                    <a:pt x="364" y="315"/>
                  </a:lnTo>
                  <a:lnTo>
                    <a:pt x="365" y="316"/>
                  </a:lnTo>
                  <a:lnTo>
                    <a:pt x="368" y="319"/>
                  </a:lnTo>
                  <a:lnTo>
                    <a:pt x="370" y="320"/>
                  </a:lnTo>
                  <a:lnTo>
                    <a:pt x="371" y="320"/>
                  </a:lnTo>
                  <a:lnTo>
                    <a:pt x="373" y="320"/>
                  </a:lnTo>
                  <a:lnTo>
                    <a:pt x="375" y="318"/>
                  </a:lnTo>
                  <a:lnTo>
                    <a:pt x="376" y="319"/>
                  </a:lnTo>
                  <a:lnTo>
                    <a:pt x="377" y="318"/>
                  </a:lnTo>
                  <a:lnTo>
                    <a:pt x="378" y="318"/>
                  </a:lnTo>
                  <a:lnTo>
                    <a:pt x="379" y="320"/>
                  </a:lnTo>
                  <a:lnTo>
                    <a:pt x="381" y="319"/>
                  </a:lnTo>
                  <a:lnTo>
                    <a:pt x="381" y="318"/>
                  </a:lnTo>
                  <a:lnTo>
                    <a:pt x="382" y="315"/>
                  </a:lnTo>
                  <a:lnTo>
                    <a:pt x="383" y="315"/>
                  </a:lnTo>
                  <a:lnTo>
                    <a:pt x="384" y="316"/>
                  </a:lnTo>
                  <a:lnTo>
                    <a:pt x="387" y="318"/>
                  </a:lnTo>
                  <a:lnTo>
                    <a:pt x="389" y="319"/>
                  </a:lnTo>
                  <a:lnTo>
                    <a:pt x="390" y="321"/>
                  </a:lnTo>
                  <a:lnTo>
                    <a:pt x="393" y="320"/>
                  </a:lnTo>
                  <a:lnTo>
                    <a:pt x="394" y="320"/>
                  </a:lnTo>
                  <a:lnTo>
                    <a:pt x="394" y="319"/>
                  </a:lnTo>
                  <a:lnTo>
                    <a:pt x="394" y="318"/>
                  </a:lnTo>
                  <a:lnTo>
                    <a:pt x="389" y="316"/>
                  </a:lnTo>
                  <a:lnTo>
                    <a:pt x="387" y="315"/>
                  </a:lnTo>
                  <a:lnTo>
                    <a:pt x="386" y="314"/>
                  </a:lnTo>
                  <a:lnTo>
                    <a:pt x="386" y="312"/>
                  </a:lnTo>
                  <a:lnTo>
                    <a:pt x="388" y="311"/>
                  </a:lnTo>
                  <a:lnTo>
                    <a:pt x="390" y="309"/>
                  </a:lnTo>
                  <a:lnTo>
                    <a:pt x="391" y="308"/>
                  </a:lnTo>
                  <a:lnTo>
                    <a:pt x="391" y="307"/>
                  </a:lnTo>
                  <a:lnTo>
                    <a:pt x="391" y="305"/>
                  </a:lnTo>
                  <a:lnTo>
                    <a:pt x="390" y="305"/>
                  </a:lnTo>
                  <a:lnTo>
                    <a:pt x="389" y="305"/>
                  </a:lnTo>
                  <a:lnTo>
                    <a:pt x="387" y="306"/>
                  </a:lnTo>
                  <a:lnTo>
                    <a:pt x="386" y="308"/>
                  </a:lnTo>
                  <a:lnTo>
                    <a:pt x="385" y="309"/>
                  </a:lnTo>
                  <a:lnTo>
                    <a:pt x="385" y="308"/>
                  </a:lnTo>
                  <a:lnTo>
                    <a:pt x="384" y="308"/>
                  </a:lnTo>
                  <a:lnTo>
                    <a:pt x="383" y="307"/>
                  </a:lnTo>
                  <a:lnTo>
                    <a:pt x="384" y="306"/>
                  </a:lnTo>
                  <a:lnTo>
                    <a:pt x="385" y="306"/>
                  </a:lnTo>
                  <a:lnTo>
                    <a:pt x="385" y="305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2" y="306"/>
                  </a:lnTo>
                  <a:lnTo>
                    <a:pt x="380" y="307"/>
                  </a:lnTo>
                  <a:lnTo>
                    <a:pt x="378" y="307"/>
                  </a:lnTo>
                  <a:lnTo>
                    <a:pt x="377" y="306"/>
                  </a:lnTo>
                  <a:lnTo>
                    <a:pt x="376" y="305"/>
                  </a:lnTo>
                  <a:lnTo>
                    <a:pt x="376" y="304"/>
                  </a:lnTo>
                  <a:lnTo>
                    <a:pt x="378" y="302"/>
                  </a:lnTo>
                  <a:lnTo>
                    <a:pt x="379" y="302"/>
                  </a:lnTo>
                  <a:lnTo>
                    <a:pt x="382" y="303"/>
                  </a:lnTo>
                  <a:lnTo>
                    <a:pt x="386" y="304"/>
                  </a:lnTo>
                  <a:lnTo>
                    <a:pt x="387" y="304"/>
                  </a:lnTo>
                  <a:lnTo>
                    <a:pt x="390" y="302"/>
                  </a:lnTo>
                  <a:lnTo>
                    <a:pt x="395" y="300"/>
                  </a:lnTo>
                  <a:lnTo>
                    <a:pt x="397" y="301"/>
                  </a:lnTo>
                  <a:lnTo>
                    <a:pt x="398" y="300"/>
                  </a:lnTo>
                  <a:lnTo>
                    <a:pt x="399" y="301"/>
                  </a:lnTo>
                  <a:lnTo>
                    <a:pt x="400" y="301"/>
                  </a:lnTo>
                  <a:lnTo>
                    <a:pt x="401" y="300"/>
                  </a:lnTo>
                  <a:lnTo>
                    <a:pt x="402" y="300"/>
                  </a:lnTo>
                  <a:lnTo>
                    <a:pt x="404" y="301"/>
                  </a:lnTo>
                  <a:lnTo>
                    <a:pt x="404" y="300"/>
                  </a:lnTo>
                  <a:lnTo>
                    <a:pt x="404" y="297"/>
                  </a:lnTo>
                  <a:lnTo>
                    <a:pt x="405" y="295"/>
                  </a:lnTo>
                  <a:lnTo>
                    <a:pt x="406" y="297"/>
                  </a:lnTo>
                  <a:lnTo>
                    <a:pt x="407" y="299"/>
                  </a:lnTo>
                  <a:lnTo>
                    <a:pt x="408" y="301"/>
                  </a:lnTo>
                  <a:lnTo>
                    <a:pt x="409" y="301"/>
                  </a:lnTo>
                  <a:lnTo>
                    <a:pt x="411" y="301"/>
                  </a:lnTo>
                  <a:lnTo>
                    <a:pt x="412" y="300"/>
                  </a:lnTo>
                  <a:lnTo>
                    <a:pt x="412" y="299"/>
                  </a:lnTo>
                  <a:lnTo>
                    <a:pt x="412" y="300"/>
                  </a:lnTo>
                  <a:lnTo>
                    <a:pt x="413" y="301"/>
                  </a:lnTo>
                  <a:lnTo>
                    <a:pt x="414" y="300"/>
                  </a:lnTo>
                  <a:lnTo>
                    <a:pt x="415" y="300"/>
                  </a:lnTo>
                  <a:lnTo>
                    <a:pt x="416" y="298"/>
                  </a:lnTo>
                  <a:lnTo>
                    <a:pt x="416" y="297"/>
                  </a:lnTo>
                  <a:lnTo>
                    <a:pt x="417" y="297"/>
                  </a:lnTo>
                  <a:lnTo>
                    <a:pt x="418" y="297"/>
                  </a:lnTo>
                  <a:lnTo>
                    <a:pt x="418" y="298"/>
                  </a:lnTo>
                  <a:lnTo>
                    <a:pt x="417" y="299"/>
                  </a:lnTo>
                  <a:lnTo>
                    <a:pt x="418" y="299"/>
                  </a:lnTo>
                  <a:lnTo>
                    <a:pt x="420" y="299"/>
                  </a:lnTo>
                  <a:lnTo>
                    <a:pt x="425" y="297"/>
                  </a:lnTo>
                  <a:lnTo>
                    <a:pt x="426" y="297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30" y="299"/>
                  </a:lnTo>
                  <a:lnTo>
                    <a:pt x="433" y="301"/>
                  </a:lnTo>
                  <a:lnTo>
                    <a:pt x="434" y="301"/>
                  </a:lnTo>
                  <a:lnTo>
                    <a:pt x="434" y="300"/>
                  </a:lnTo>
                  <a:lnTo>
                    <a:pt x="435" y="300"/>
                  </a:lnTo>
                  <a:lnTo>
                    <a:pt x="436" y="301"/>
                  </a:lnTo>
                  <a:lnTo>
                    <a:pt x="437" y="301"/>
                  </a:lnTo>
                  <a:lnTo>
                    <a:pt x="436" y="301"/>
                  </a:lnTo>
                  <a:lnTo>
                    <a:pt x="436" y="302"/>
                  </a:lnTo>
                  <a:lnTo>
                    <a:pt x="439" y="304"/>
                  </a:lnTo>
                  <a:lnTo>
                    <a:pt x="440" y="305"/>
                  </a:lnTo>
                  <a:lnTo>
                    <a:pt x="440" y="306"/>
                  </a:lnTo>
                  <a:lnTo>
                    <a:pt x="439" y="307"/>
                  </a:lnTo>
                  <a:lnTo>
                    <a:pt x="439" y="306"/>
                  </a:lnTo>
                  <a:lnTo>
                    <a:pt x="439" y="305"/>
                  </a:lnTo>
                  <a:lnTo>
                    <a:pt x="438" y="306"/>
                  </a:lnTo>
                  <a:lnTo>
                    <a:pt x="439" y="307"/>
                  </a:lnTo>
                  <a:lnTo>
                    <a:pt x="444" y="306"/>
                  </a:lnTo>
                  <a:lnTo>
                    <a:pt x="444" y="305"/>
                  </a:lnTo>
                  <a:lnTo>
                    <a:pt x="445" y="305"/>
                  </a:lnTo>
                  <a:lnTo>
                    <a:pt x="449" y="302"/>
                  </a:lnTo>
                  <a:lnTo>
                    <a:pt x="451" y="302"/>
                  </a:lnTo>
                  <a:lnTo>
                    <a:pt x="451" y="301"/>
                  </a:lnTo>
                  <a:lnTo>
                    <a:pt x="452" y="299"/>
                  </a:lnTo>
                  <a:lnTo>
                    <a:pt x="456" y="299"/>
                  </a:lnTo>
                  <a:lnTo>
                    <a:pt x="461" y="302"/>
                  </a:lnTo>
                  <a:lnTo>
                    <a:pt x="462" y="303"/>
                  </a:lnTo>
                  <a:lnTo>
                    <a:pt x="463" y="304"/>
                  </a:lnTo>
                  <a:lnTo>
                    <a:pt x="464" y="306"/>
                  </a:lnTo>
                  <a:lnTo>
                    <a:pt x="468" y="308"/>
                  </a:lnTo>
                  <a:lnTo>
                    <a:pt x="468" y="309"/>
                  </a:lnTo>
                  <a:lnTo>
                    <a:pt x="469" y="310"/>
                  </a:lnTo>
                  <a:lnTo>
                    <a:pt x="472" y="310"/>
                  </a:lnTo>
                  <a:lnTo>
                    <a:pt x="474" y="313"/>
                  </a:lnTo>
                  <a:lnTo>
                    <a:pt x="475" y="314"/>
                  </a:lnTo>
                  <a:lnTo>
                    <a:pt x="474" y="315"/>
                  </a:lnTo>
                  <a:lnTo>
                    <a:pt x="475" y="318"/>
                  </a:lnTo>
                  <a:lnTo>
                    <a:pt x="475" y="321"/>
                  </a:lnTo>
                  <a:lnTo>
                    <a:pt x="474" y="325"/>
                  </a:lnTo>
                  <a:lnTo>
                    <a:pt x="474" y="328"/>
                  </a:lnTo>
                  <a:lnTo>
                    <a:pt x="475" y="329"/>
                  </a:lnTo>
                  <a:lnTo>
                    <a:pt x="477" y="331"/>
                  </a:lnTo>
                  <a:lnTo>
                    <a:pt x="478" y="329"/>
                  </a:lnTo>
                  <a:lnTo>
                    <a:pt x="477" y="329"/>
                  </a:lnTo>
                  <a:lnTo>
                    <a:pt x="476" y="327"/>
                  </a:lnTo>
                  <a:lnTo>
                    <a:pt x="476" y="326"/>
                  </a:lnTo>
                  <a:lnTo>
                    <a:pt x="478" y="326"/>
                  </a:lnTo>
                  <a:lnTo>
                    <a:pt x="479" y="328"/>
                  </a:lnTo>
                  <a:lnTo>
                    <a:pt x="479" y="327"/>
                  </a:lnTo>
                  <a:lnTo>
                    <a:pt x="480" y="327"/>
                  </a:lnTo>
                  <a:lnTo>
                    <a:pt x="480" y="328"/>
                  </a:lnTo>
                  <a:lnTo>
                    <a:pt x="480" y="329"/>
                  </a:lnTo>
                  <a:lnTo>
                    <a:pt x="479" y="330"/>
                  </a:lnTo>
                  <a:lnTo>
                    <a:pt x="478" y="333"/>
                  </a:lnTo>
                  <a:lnTo>
                    <a:pt x="478" y="334"/>
                  </a:lnTo>
                  <a:lnTo>
                    <a:pt x="478" y="335"/>
                  </a:lnTo>
                  <a:lnTo>
                    <a:pt x="480" y="336"/>
                  </a:lnTo>
                  <a:lnTo>
                    <a:pt x="481" y="340"/>
                  </a:lnTo>
                  <a:lnTo>
                    <a:pt x="485" y="342"/>
                  </a:lnTo>
                  <a:lnTo>
                    <a:pt x="485" y="341"/>
                  </a:lnTo>
                  <a:lnTo>
                    <a:pt x="486" y="341"/>
                  </a:lnTo>
                  <a:lnTo>
                    <a:pt x="487" y="343"/>
                  </a:lnTo>
                  <a:lnTo>
                    <a:pt x="487" y="344"/>
                  </a:lnTo>
                  <a:lnTo>
                    <a:pt x="488" y="346"/>
                  </a:lnTo>
                  <a:lnTo>
                    <a:pt x="489" y="347"/>
                  </a:lnTo>
                  <a:lnTo>
                    <a:pt x="490" y="347"/>
                  </a:lnTo>
                  <a:lnTo>
                    <a:pt x="493" y="354"/>
                  </a:lnTo>
                  <a:lnTo>
                    <a:pt x="496" y="355"/>
                  </a:lnTo>
                  <a:lnTo>
                    <a:pt x="497" y="355"/>
                  </a:lnTo>
                  <a:lnTo>
                    <a:pt x="501" y="359"/>
                  </a:lnTo>
                  <a:lnTo>
                    <a:pt x="502" y="360"/>
                  </a:lnTo>
                  <a:lnTo>
                    <a:pt x="503" y="360"/>
                  </a:lnTo>
                  <a:lnTo>
                    <a:pt x="504" y="361"/>
                  </a:lnTo>
                  <a:lnTo>
                    <a:pt x="504" y="362"/>
                  </a:lnTo>
                  <a:lnTo>
                    <a:pt x="503" y="362"/>
                  </a:lnTo>
                  <a:lnTo>
                    <a:pt x="502" y="362"/>
                  </a:lnTo>
                  <a:lnTo>
                    <a:pt x="502" y="363"/>
                  </a:lnTo>
                  <a:lnTo>
                    <a:pt x="504" y="363"/>
                  </a:lnTo>
                  <a:lnTo>
                    <a:pt x="505" y="363"/>
                  </a:lnTo>
                  <a:lnTo>
                    <a:pt x="506" y="363"/>
                  </a:lnTo>
                  <a:lnTo>
                    <a:pt x="511" y="361"/>
                  </a:lnTo>
                  <a:lnTo>
                    <a:pt x="512" y="359"/>
                  </a:lnTo>
                  <a:lnTo>
                    <a:pt x="512" y="358"/>
                  </a:lnTo>
                  <a:lnTo>
                    <a:pt x="512" y="356"/>
                  </a:lnTo>
                  <a:lnTo>
                    <a:pt x="512" y="354"/>
                  </a:lnTo>
                  <a:lnTo>
                    <a:pt x="513" y="352"/>
                  </a:lnTo>
                  <a:lnTo>
                    <a:pt x="514" y="352"/>
                  </a:lnTo>
                  <a:lnTo>
                    <a:pt x="513" y="347"/>
                  </a:lnTo>
                  <a:lnTo>
                    <a:pt x="513" y="345"/>
                  </a:lnTo>
                  <a:lnTo>
                    <a:pt x="513" y="340"/>
                  </a:lnTo>
                  <a:lnTo>
                    <a:pt x="512" y="336"/>
                  </a:lnTo>
                  <a:lnTo>
                    <a:pt x="511" y="335"/>
                  </a:lnTo>
                  <a:lnTo>
                    <a:pt x="508" y="331"/>
                  </a:lnTo>
                  <a:lnTo>
                    <a:pt x="505" y="325"/>
                  </a:lnTo>
                  <a:lnTo>
                    <a:pt x="503" y="322"/>
                  </a:lnTo>
                  <a:lnTo>
                    <a:pt x="503" y="321"/>
                  </a:lnTo>
                  <a:lnTo>
                    <a:pt x="503" y="320"/>
                  </a:lnTo>
                  <a:lnTo>
                    <a:pt x="502" y="319"/>
                  </a:lnTo>
                  <a:lnTo>
                    <a:pt x="502" y="318"/>
                  </a:lnTo>
                  <a:lnTo>
                    <a:pt x="503" y="316"/>
                  </a:lnTo>
                  <a:lnTo>
                    <a:pt x="499" y="311"/>
                  </a:lnTo>
                  <a:lnTo>
                    <a:pt x="497" y="309"/>
                  </a:lnTo>
                  <a:lnTo>
                    <a:pt x="496" y="308"/>
                  </a:lnTo>
                  <a:lnTo>
                    <a:pt x="495" y="308"/>
                  </a:lnTo>
                  <a:lnTo>
                    <a:pt x="493" y="305"/>
                  </a:lnTo>
                  <a:lnTo>
                    <a:pt x="490" y="299"/>
                  </a:lnTo>
                  <a:lnTo>
                    <a:pt x="489" y="296"/>
                  </a:lnTo>
                  <a:lnTo>
                    <a:pt x="487" y="292"/>
                  </a:lnTo>
                  <a:lnTo>
                    <a:pt x="487" y="291"/>
                  </a:lnTo>
                  <a:lnTo>
                    <a:pt x="487" y="290"/>
                  </a:lnTo>
                  <a:lnTo>
                    <a:pt x="486" y="290"/>
                  </a:lnTo>
                  <a:lnTo>
                    <a:pt x="486" y="287"/>
                  </a:lnTo>
                  <a:lnTo>
                    <a:pt x="485" y="286"/>
                  </a:lnTo>
                  <a:lnTo>
                    <a:pt x="485" y="283"/>
                  </a:lnTo>
                  <a:lnTo>
                    <a:pt x="485" y="282"/>
                  </a:lnTo>
                  <a:lnTo>
                    <a:pt x="485" y="280"/>
                  </a:lnTo>
                  <a:lnTo>
                    <a:pt x="485" y="279"/>
                  </a:lnTo>
                  <a:lnTo>
                    <a:pt x="486" y="274"/>
                  </a:lnTo>
                  <a:lnTo>
                    <a:pt x="487" y="272"/>
                  </a:lnTo>
                  <a:lnTo>
                    <a:pt x="488" y="270"/>
                  </a:lnTo>
                  <a:lnTo>
                    <a:pt x="489" y="268"/>
                  </a:lnTo>
                  <a:lnTo>
                    <a:pt x="490" y="267"/>
                  </a:lnTo>
                  <a:lnTo>
                    <a:pt x="490" y="266"/>
                  </a:lnTo>
                  <a:lnTo>
                    <a:pt x="489" y="266"/>
                  </a:lnTo>
                  <a:lnTo>
                    <a:pt x="489" y="265"/>
                  </a:lnTo>
                  <a:lnTo>
                    <a:pt x="490" y="264"/>
                  </a:lnTo>
                  <a:lnTo>
                    <a:pt x="491" y="263"/>
                  </a:lnTo>
                  <a:lnTo>
                    <a:pt x="492" y="263"/>
                  </a:lnTo>
                  <a:lnTo>
                    <a:pt x="491" y="262"/>
                  </a:lnTo>
                  <a:lnTo>
                    <a:pt x="491" y="261"/>
                  </a:lnTo>
                  <a:lnTo>
                    <a:pt x="492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4" y="259"/>
                  </a:lnTo>
                  <a:lnTo>
                    <a:pt x="493" y="259"/>
                  </a:lnTo>
                  <a:lnTo>
                    <a:pt x="494" y="258"/>
                  </a:lnTo>
                  <a:lnTo>
                    <a:pt x="496" y="257"/>
                  </a:lnTo>
                  <a:lnTo>
                    <a:pt x="497" y="256"/>
                  </a:lnTo>
                  <a:lnTo>
                    <a:pt x="499" y="255"/>
                  </a:lnTo>
                  <a:lnTo>
                    <a:pt x="500" y="254"/>
                  </a:lnTo>
                  <a:lnTo>
                    <a:pt x="501" y="252"/>
                  </a:lnTo>
                  <a:lnTo>
                    <a:pt x="503" y="251"/>
                  </a:lnTo>
                  <a:lnTo>
                    <a:pt x="503" y="250"/>
                  </a:lnTo>
                  <a:lnTo>
                    <a:pt x="504" y="249"/>
                  </a:lnTo>
                  <a:lnTo>
                    <a:pt x="505" y="248"/>
                  </a:lnTo>
                  <a:lnTo>
                    <a:pt x="505" y="247"/>
                  </a:lnTo>
                  <a:lnTo>
                    <a:pt x="506" y="247"/>
                  </a:lnTo>
                  <a:lnTo>
                    <a:pt x="507" y="246"/>
                  </a:lnTo>
                  <a:lnTo>
                    <a:pt x="507" y="245"/>
                  </a:lnTo>
                  <a:lnTo>
                    <a:pt x="507" y="243"/>
                  </a:lnTo>
                  <a:lnTo>
                    <a:pt x="508" y="241"/>
                  </a:lnTo>
                  <a:lnTo>
                    <a:pt x="509" y="239"/>
                  </a:lnTo>
                  <a:lnTo>
                    <a:pt x="510" y="237"/>
                  </a:lnTo>
                  <a:lnTo>
                    <a:pt x="511" y="236"/>
                  </a:lnTo>
                  <a:lnTo>
                    <a:pt x="512" y="235"/>
                  </a:lnTo>
                  <a:lnTo>
                    <a:pt x="513" y="235"/>
                  </a:lnTo>
                  <a:lnTo>
                    <a:pt x="513" y="234"/>
                  </a:lnTo>
                  <a:lnTo>
                    <a:pt x="518" y="233"/>
                  </a:lnTo>
                  <a:lnTo>
                    <a:pt x="519" y="233"/>
                  </a:lnTo>
                  <a:lnTo>
                    <a:pt x="520" y="232"/>
                  </a:lnTo>
                  <a:lnTo>
                    <a:pt x="521" y="229"/>
                  </a:lnTo>
                  <a:lnTo>
                    <a:pt x="522" y="226"/>
                  </a:lnTo>
                  <a:lnTo>
                    <a:pt x="523" y="224"/>
                  </a:lnTo>
                  <a:lnTo>
                    <a:pt x="525" y="223"/>
                  </a:lnTo>
                  <a:lnTo>
                    <a:pt x="525" y="222"/>
                  </a:lnTo>
                  <a:lnTo>
                    <a:pt x="526" y="222"/>
                  </a:lnTo>
                  <a:lnTo>
                    <a:pt x="528" y="219"/>
                  </a:lnTo>
                  <a:lnTo>
                    <a:pt x="530" y="219"/>
                  </a:lnTo>
                  <a:lnTo>
                    <a:pt x="531" y="218"/>
                  </a:lnTo>
                  <a:lnTo>
                    <a:pt x="533" y="218"/>
                  </a:lnTo>
                  <a:lnTo>
                    <a:pt x="535" y="216"/>
                  </a:lnTo>
                  <a:lnTo>
                    <a:pt x="536" y="214"/>
                  </a:lnTo>
                  <a:lnTo>
                    <a:pt x="535" y="213"/>
                  </a:lnTo>
                  <a:lnTo>
                    <a:pt x="534" y="213"/>
                  </a:lnTo>
                  <a:lnTo>
                    <a:pt x="534" y="214"/>
                  </a:lnTo>
                  <a:lnTo>
                    <a:pt x="532" y="215"/>
                  </a:lnTo>
                  <a:lnTo>
                    <a:pt x="530" y="215"/>
                  </a:lnTo>
                  <a:lnTo>
                    <a:pt x="528" y="216"/>
                  </a:lnTo>
                  <a:lnTo>
                    <a:pt x="527" y="215"/>
                  </a:lnTo>
                  <a:lnTo>
                    <a:pt x="528" y="215"/>
                  </a:lnTo>
                  <a:lnTo>
                    <a:pt x="530" y="215"/>
                  </a:lnTo>
                  <a:lnTo>
                    <a:pt x="532" y="212"/>
                  </a:lnTo>
                  <a:lnTo>
                    <a:pt x="533" y="211"/>
                  </a:lnTo>
                  <a:lnTo>
                    <a:pt x="532" y="210"/>
                  </a:lnTo>
                  <a:lnTo>
                    <a:pt x="531" y="210"/>
                  </a:lnTo>
                  <a:lnTo>
                    <a:pt x="530" y="209"/>
                  </a:lnTo>
                  <a:lnTo>
                    <a:pt x="531" y="209"/>
                  </a:lnTo>
                  <a:lnTo>
                    <a:pt x="531" y="208"/>
                  </a:lnTo>
                  <a:lnTo>
                    <a:pt x="531" y="207"/>
                  </a:lnTo>
                  <a:lnTo>
                    <a:pt x="531" y="206"/>
                  </a:lnTo>
                  <a:lnTo>
                    <a:pt x="531" y="207"/>
                  </a:lnTo>
                  <a:lnTo>
                    <a:pt x="532" y="207"/>
                  </a:lnTo>
                  <a:lnTo>
                    <a:pt x="532" y="208"/>
                  </a:lnTo>
                  <a:lnTo>
                    <a:pt x="533" y="208"/>
                  </a:lnTo>
                  <a:lnTo>
                    <a:pt x="535" y="208"/>
                  </a:lnTo>
                  <a:lnTo>
                    <a:pt x="536" y="208"/>
                  </a:lnTo>
                  <a:lnTo>
                    <a:pt x="537" y="207"/>
                  </a:lnTo>
                  <a:lnTo>
                    <a:pt x="538" y="207"/>
                  </a:lnTo>
                  <a:lnTo>
                    <a:pt x="538" y="206"/>
                  </a:lnTo>
                  <a:lnTo>
                    <a:pt x="539" y="205"/>
                  </a:lnTo>
                  <a:lnTo>
                    <a:pt x="540" y="204"/>
                  </a:lnTo>
                  <a:lnTo>
                    <a:pt x="540" y="203"/>
                  </a:lnTo>
                  <a:lnTo>
                    <a:pt x="540" y="201"/>
                  </a:lnTo>
                  <a:lnTo>
                    <a:pt x="539" y="199"/>
                  </a:lnTo>
                  <a:lnTo>
                    <a:pt x="538" y="199"/>
                  </a:lnTo>
                  <a:lnTo>
                    <a:pt x="537" y="200"/>
                  </a:lnTo>
                  <a:lnTo>
                    <a:pt x="537" y="201"/>
                  </a:lnTo>
                  <a:lnTo>
                    <a:pt x="536" y="201"/>
                  </a:lnTo>
                  <a:lnTo>
                    <a:pt x="536" y="200"/>
                  </a:lnTo>
                  <a:lnTo>
                    <a:pt x="536" y="199"/>
                  </a:lnTo>
                  <a:lnTo>
                    <a:pt x="534" y="199"/>
                  </a:lnTo>
                  <a:lnTo>
                    <a:pt x="533" y="200"/>
                  </a:lnTo>
                  <a:lnTo>
                    <a:pt x="531" y="200"/>
                  </a:lnTo>
                  <a:lnTo>
                    <a:pt x="529" y="201"/>
                  </a:lnTo>
                  <a:lnTo>
                    <a:pt x="528" y="201"/>
                  </a:lnTo>
                  <a:lnTo>
                    <a:pt x="529" y="200"/>
                  </a:lnTo>
                  <a:lnTo>
                    <a:pt x="530" y="199"/>
                  </a:lnTo>
                  <a:lnTo>
                    <a:pt x="531" y="198"/>
                  </a:lnTo>
                  <a:lnTo>
                    <a:pt x="532" y="198"/>
                  </a:lnTo>
                  <a:lnTo>
                    <a:pt x="535" y="197"/>
                  </a:lnTo>
                  <a:lnTo>
                    <a:pt x="535" y="196"/>
                  </a:lnTo>
                  <a:lnTo>
                    <a:pt x="534" y="196"/>
                  </a:lnTo>
                  <a:lnTo>
                    <a:pt x="535" y="196"/>
                  </a:lnTo>
                  <a:lnTo>
                    <a:pt x="536" y="196"/>
                  </a:lnTo>
                  <a:lnTo>
                    <a:pt x="537" y="196"/>
                  </a:lnTo>
                  <a:lnTo>
                    <a:pt x="538" y="196"/>
                  </a:lnTo>
                  <a:lnTo>
                    <a:pt x="537" y="194"/>
                  </a:lnTo>
                  <a:lnTo>
                    <a:pt x="536" y="193"/>
                  </a:lnTo>
                  <a:lnTo>
                    <a:pt x="535" y="192"/>
                  </a:lnTo>
                  <a:lnTo>
                    <a:pt x="534" y="192"/>
                  </a:lnTo>
                  <a:lnTo>
                    <a:pt x="534" y="191"/>
                  </a:lnTo>
                  <a:lnTo>
                    <a:pt x="535" y="190"/>
                  </a:lnTo>
                  <a:lnTo>
                    <a:pt x="534" y="186"/>
                  </a:lnTo>
                  <a:lnTo>
                    <a:pt x="532" y="186"/>
                  </a:lnTo>
                  <a:lnTo>
                    <a:pt x="531" y="186"/>
                  </a:lnTo>
                  <a:lnTo>
                    <a:pt x="530" y="187"/>
                  </a:lnTo>
                  <a:lnTo>
                    <a:pt x="528" y="187"/>
                  </a:lnTo>
                  <a:lnTo>
                    <a:pt x="527" y="186"/>
                  </a:lnTo>
                  <a:lnTo>
                    <a:pt x="526" y="186"/>
                  </a:lnTo>
                  <a:lnTo>
                    <a:pt x="526" y="185"/>
                  </a:lnTo>
                  <a:lnTo>
                    <a:pt x="528" y="185"/>
                  </a:lnTo>
                  <a:lnTo>
                    <a:pt x="529" y="185"/>
                  </a:lnTo>
                  <a:lnTo>
                    <a:pt x="530" y="184"/>
                  </a:lnTo>
                  <a:lnTo>
                    <a:pt x="530" y="183"/>
                  </a:lnTo>
                  <a:lnTo>
                    <a:pt x="528" y="183"/>
                  </a:lnTo>
                  <a:lnTo>
                    <a:pt x="527" y="183"/>
                  </a:lnTo>
                  <a:lnTo>
                    <a:pt x="526" y="182"/>
                  </a:lnTo>
                  <a:lnTo>
                    <a:pt x="527" y="182"/>
                  </a:lnTo>
                  <a:lnTo>
                    <a:pt x="528" y="182"/>
                  </a:lnTo>
                  <a:lnTo>
                    <a:pt x="528" y="181"/>
                  </a:lnTo>
                  <a:lnTo>
                    <a:pt x="527" y="181"/>
                  </a:lnTo>
                  <a:lnTo>
                    <a:pt x="527" y="180"/>
                  </a:lnTo>
                  <a:lnTo>
                    <a:pt x="529" y="180"/>
                  </a:lnTo>
                  <a:lnTo>
                    <a:pt x="529" y="179"/>
                  </a:lnTo>
                  <a:lnTo>
                    <a:pt x="529" y="178"/>
                  </a:lnTo>
                  <a:lnTo>
                    <a:pt x="526" y="177"/>
                  </a:lnTo>
                  <a:lnTo>
                    <a:pt x="527" y="176"/>
                  </a:lnTo>
                  <a:lnTo>
                    <a:pt x="527" y="174"/>
                  </a:lnTo>
                  <a:lnTo>
                    <a:pt x="528" y="174"/>
                  </a:lnTo>
                  <a:lnTo>
                    <a:pt x="528" y="173"/>
                  </a:lnTo>
                  <a:lnTo>
                    <a:pt x="527" y="172"/>
                  </a:lnTo>
                  <a:lnTo>
                    <a:pt x="525" y="171"/>
                  </a:lnTo>
                  <a:lnTo>
                    <a:pt x="522" y="170"/>
                  </a:lnTo>
                  <a:lnTo>
                    <a:pt x="521" y="170"/>
                  </a:lnTo>
                  <a:lnTo>
                    <a:pt x="520" y="169"/>
                  </a:lnTo>
                  <a:lnTo>
                    <a:pt x="519" y="169"/>
                  </a:lnTo>
                  <a:lnTo>
                    <a:pt x="521" y="169"/>
                  </a:lnTo>
                  <a:lnTo>
                    <a:pt x="522" y="169"/>
                  </a:lnTo>
                  <a:lnTo>
                    <a:pt x="525" y="169"/>
                  </a:lnTo>
                  <a:lnTo>
                    <a:pt x="526" y="170"/>
                  </a:lnTo>
                  <a:lnTo>
                    <a:pt x="526" y="169"/>
                  </a:lnTo>
                  <a:lnTo>
                    <a:pt x="525" y="167"/>
                  </a:lnTo>
                  <a:lnTo>
                    <a:pt x="524" y="167"/>
                  </a:lnTo>
                  <a:lnTo>
                    <a:pt x="524" y="166"/>
                  </a:lnTo>
                  <a:lnTo>
                    <a:pt x="525" y="166"/>
                  </a:lnTo>
                  <a:lnTo>
                    <a:pt x="523" y="165"/>
                  </a:lnTo>
                  <a:lnTo>
                    <a:pt x="523" y="164"/>
                  </a:lnTo>
                  <a:lnTo>
                    <a:pt x="522" y="161"/>
                  </a:lnTo>
                  <a:lnTo>
                    <a:pt x="522" y="160"/>
                  </a:lnTo>
                  <a:lnTo>
                    <a:pt x="521" y="159"/>
                  </a:lnTo>
                  <a:lnTo>
                    <a:pt x="522" y="156"/>
                  </a:lnTo>
                  <a:lnTo>
                    <a:pt x="521" y="155"/>
                  </a:lnTo>
                  <a:lnTo>
                    <a:pt x="521" y="154"/>
                  </a:lnTo>
                  <a:lnTo>
                    <a:pt x="522" y="153"/>
                  </a:lnTo>
                  <a:lnTo>
                    <a:pt x="522" y="152"/>
                  </a:lnTo>
                  <a:lnTo>
                    <a:pt x="524" y="151"/>
                  </a:lnTo>
                  <a:lnTo>
                    <a:pt x="525" y="149"/>
                  </a:lnTo>
                  <a:lnTo>
                    <a:pt x="526" y="149"/>
                  </a:lnTo>
                  <a:lnTo>
                    <a:pt x="526" y="151"/>
                  </a:lnTo>
                  <a:lnTo>
                    <a:pt x="525" y="152"/>
                  </a:lnTo>
                  <a:lnTo>
                    <a:pt x="524" y="153"/>
                  </a:lnTo>
                  <a:lnTo>
                    <a:pt x="524" y="154"/>
                  </a:lnTo>
                  <a:lnTo>
                    <a:pt x="524" y="156"/>
                  </a:lnTo>
                  <a:lnTo>
                    <a:pt x="525" y="156"/>
                  </a:lnTo>
                  <a:lnTo>
                    <a:pt x="526" y="159"/>
                  </a:lnTo>
                  <a:lnTo>
                    <a:pt x="524" y="160"/>
                  </a:lnTo>
                  <a:lnTo>
                    <a:pt x="526" y="161"/>
                  </a:lnTo>
                  <a:lnTo>
                    <a:pt x="526" y="163"/>
                  </a:lnTo>
                  <a:lnTo>
                    <a:pt x="526" y="164"/>
                  </a:lnTo>
                  <a:lnTo>
                    <a:pt x="526" y="166"/>
                  </a:lnTo>
                  <a:lnTo>
                    <a:pt x="528" y="167"/>
                  </a:lnTo>
                  <a:lnTo>
                    <a:pt x="529" y="167"/>
                  </a:lnTo>
                  <a:lnTo>
                    <a:pt x="529" y="166"/>
                  </a:lnTo>
                  <a:lnTo>
                    <a:pt x="530" y="166"/>
                  </a:lnTo>
                  <a:lnTo>
                    <a:pt x="531" y="167"/>
                  </a:lnTo>
                  <a:lnTo>
                    <a:pt x="531" y="169"/>
                  </a:lnTo>
                  <a:lnTo>
                    <a:pt x="531" y="170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4" y="171"/>
                  </a:lnTo>
                  <a:lnTo>
                    <a:pt x="533" y="171"/>
                  </a:lnTo>
                  <a:lnTo>
                    <a:pt x="534" y="171"/>
                  </a:lnTo>
                  <a:lnTo>
                    <a:pt x="534" y="172"/>
                  </a:lnTo>
                  <a:lnTo>
                    <a:pt x="534" y="173"/>
                  </a:lnTo>
                  <a:lnTo>
                    <a:pt x="533" y="174"/>
                  </a:lnTo>
                  <a:lnTo>
                    <a:pt x="532" y="175"/>
                  </a:lnTo>
                  <a:lnTo>
                    <a:pt x="532" y="177"/>
                  </a:lnTo>
                  <a:lnTo>
                    <a:pt x="532" y="179"/>
                  </a:lnTo>
                  <a:lnTo>
                    <a:pt x="532" y="181"/>
                  </a:lnTo>
                  <a:lnTo>
                    <a:pt x="533" y="183"/>
                  </a:lnTo>
                  <a:lnTo>
                    <a:pt x="533" y="180"/>
                  </a:lnTo>
                  <a:lnTo>
                    <a:pt x="534" y="178"/>
                  </a:lnTo>
                  <a:lnTo>
                    <a:pt x="535" y="175"/>
                  </a:lnTo>
                  <a:lnTo>
                    <a:pt x="536" y="174"/>
                  </a:lnTo>
                  <a:lnTo>
                    <a:pt x="536" y="173"/>
                  </a:lnTo>
                  <a:lnTo>
                    <a:pt x="536" y="171"/>
                  </a:lnTo>
                  <a:lnTo>
                    <a:pt x="536" y="170"/>
                  </a:lnTo>
                  <a:lnTo>
                    <a:pt x="538" y="169"/>
                  </a:lnTo>
                  <a:lnTo>
                    <a:pt x="538" y="168"/>
                  </a:lnTo>
                  <a:lnTo>
                    <a:pt x="538" y="167"/>
                  </a:lnTo>
                  <a:lnTo>
                    <a:pt x="539" y="162"/>
                  </a:lnTo>
                  <a:lnTo>
                    <a:pt x="539" y="160"/>
                  </a:lnTo>
                  <a:lnTo>
                    <a:pt x="538" y="158"/>
                  </a:lnTo>
                  <a:lnTo>
                    <a:pt x="537" y="157"/>
                  </a:lnTo>
                  <a:lnTo>
                    <a:pt x="535" y="156"/>
                  </a:lnTo>
                  <a:lnTo>
                    <a:pt x="534" y="155"/>
                  </a:lnTo>
                  <a:lnTo>
                    <a:pt x="534" y="154"/>
                  </a:lnTo>
                  <a:lnTo>
                    <a:pt x="532" y="151"/>
                  </a:lnTo>
                  <a:lnTo>
                    <a:pt x="531" y="150"/>
                  </a:lnTo>
                  <a:lnTo>
                    <a:pt x="530" y="148"/>
                  </a:lnTo>
                  <a:lnTo>
                    <a:pt x="530" y="147"/>
                  </a:lnTo>
                  <a:lnTo>
                    <a:pt x="530" y="146"/>
                  </a:lnTo>
                  <a:lnTo>
                    <a:pt x="531" y="147"/>
                  </a:lnTo>
                  <a:lnTo>
                    <a:pt x="532" y="149"/>
                  </a:lnTo>
                  <a:lnTo>
                    <a:pt x="533" y="149"/>
                  </a:lnTo>
                  <a:lnTo>
                    <a:pt x="535" y="151"/>
                  </a:lnTo>
                  <a:lnTo>
                    <a:pt x="536" y="151"/>
                  </a:lnTo>
                  <a:lnTo>
                    <a:pt x="538" y="151"/>
                  </a:lnTo>
                  <a:lnTo>
                    <a:pt x="539" y="153"/>
                  </a:lnTo>
                  <a:lnTo>
                    <a:pt x="538" y="154"/>
                  </a:lnTo>
                  <a:lnTo>
                    <a:pt x="539" y="155"/>
                  </a:lnTo>
                  <a:lnTo>
                    <a:pt x="540" y="154"/>
                  </a:lnTo>
                  <a:lnTo>
                    <a:pt x="541" y="152"/>
                  </a:lnTo>
                  <a:lnTo>
                    <a:pt x="541" y="151"/>
                  </a:lnTo>
                  <a:lnTo>
                    <a:pt x="542" y="149"/>
                  </a:lnTo>
                  <a:lnTo>
                    <a:pt x="543" y="147"/>
                  </a:lnTo>
                  <a:lnTo>
                    <a:pt x="544" y="145"/>
                  </a:lnTo>
                  <a:lnTo>
                    <a:pt x="545" y="143"/>
                  </a:lnTo>
                  <a:lnTo>
                    <a:pt x="545" y="142"/>
                  </a:lnTo>
                  <a:lnTo>
                    <a:pt x="545" y="140"/>
                  </a:lnTo>
                  <a:lnTo>
                    <a:pt x="545" y="136"/>
                  </a:lnTo>
                  <a:lnTo>
                    <a:pt x="545" y="132"/>
                  </a:lnTo>
                  <a:lnTo>
                    <a:pt x="544" y="131"/>
                  </a:lnTo>
                  <a:lnTo>
                    <a:pt x="542" y="131"/>
                  </a:lnTo>
                  <a:lnTo>
                    <a:pt x="542" y="132"/>
                  </a:lnTo>
                  <a:lnTo>
                    <a:pt x="541" y="131"/>
                  </a:lnTo>
                  <a:lnTo>
                    <a:pt x="540" y="131"/>
                  </a:lnTo>
                  <a:lnTo>
                    <a:pt x="541" y="129"/>
                  </a:lnTo>
                  <a:lnTo>
                    <a:pt x="541" y="128"/>
                  </a:lnTo>
                  <a:lnTo>
                    <a:pt x="542" y="128"/>
                  </a:lnTo>
                  <a:lnTo>
                    <a:pt x="542" y="127"/>
                  </a:lnTo>
                  <a:lnTo>
                    <a:pt x="542" y="126"/>
                  </a:lnTo>
                  <a:lnTo>
                    <a:pt x="543" y="125"/>
                  </a:lnTo>
                  <a:lnTo>
                    <a:pt x="544" y="124"/>
                  </a:lnTo>
                  <a:lnTo>
                    <a:pt x="545" y="123"/>
                  </a:lnTo>
                  <a:lnTo>
                    <a:pt x="546" y="122"/>
                  </a:lnTo>
                  <a:lnTo>
                    <a:pt x="547" y="121"/>
                  </a:lnTo>
                  <a:lnTo>
                    <a:pt x="551" y="118"/>
                  </a:lnTo>
                  <a:lnTo>
                    <a:pt x="552" y="117"/>
                  </a:lnTo>
                  <a:lnTo>
                    <a:pt x="553" y="117"/>
                  </a:lnTo>
                  <a:lnTo>
                    <a:pt x="555" y="116"/>
                  </a:lnTo>
                  <a:lnTo>
                    <a:pt x="557" y="115"/>
                  </a:lnTo>
                  <a:lnTo>
                    <a:pt x="558" y="115"/>
                  </a:lnTo>
                  <a:lnTo>
                    <a:pt x="558" y="114"/>
                  </a:lnTo>
                  <a:lnTo>
                    <a:pt x="559" y="114"/>
                  </a:lnTo>
                  <a:lnTo>
                    <a:pt x="562" y="113"/>
                  </a:lnTo>
                  <a:lnTo>
                    <a:pt x="563" y="113"/>
                  </a:lnTo>
                  <a:lnTo>
                    <a:pt x="564" y="113"/>
                  </a:lnTo>
                  <a:lnTo>
                    <a:pt x="566" y="112"/>
                  </a:lnTo>
                  <a:lnTo>
                    <a:pt x="567" y="111"/>
                  </a:lnTo>
                  <a:lnTo>
                    <a:pt x="567" y="110"/>
                  </a:lnTo>
                  <a:lnTo>
                    <a:pt x="567" y="109"/>
                  </a:lnTo>
                  <a:lnTo>
                    <a:pt x="567" y="108"/>
                  </a:lnTo>
                  <a:lnTo>
                    <a:pt x="568" y="107"/>
                  </a:lnTo>
                  <a:lnTo>
                    <a:pt x="568" y="108"/>
                  </a:lnTo>
                  <a:lnTo>
                    <a:pt x="568" y="110"/>
                  </a:lnTo>
                  <a:lnTo>
                    <a:pt x="569" y="110"/>
                  </a:lnTo>
                  <a:lnTo>
                    <a:pt x="569" y="109"/>
                  </a:lnTo>
                  <a:lnTo>
                    <a:pt x="570" y="109"/>
                  </a:lnTo>
                  <a:lnTo>
                    <a:pt x="570" y="108"/>
                  </a:lnTo>
                  <a:lnTo>
                    <a:pt x="571" y="108"/>
                  </a:lnTo>
                  <a:lnTo>
                    <a:pt x="572" y="108"/>
                  </a:lnTo>
                  <a:lnTo>
                    <a:pt x="573" y="106"/>
                  </a:lnTo>
                  <a:lnTo>
                    <a:pt x="574" y="104"/>
                  </a:lnTo>
                  <a:lnTo>
                    <a:pt x="575" y="106"/>
                  </a:lnTo>
                  <a:lnTo>
                    <a:pt x="576" y="106"/>
                  </a:lnTo>
                  <a:lnTo>
                    <a:pt x="577" y="105"/>
                  </a:lnTo>
                  <a:lnTo>
                    <a:pt x="579" y="104"/>
                  </a:lnTo>
                  <a:lnTo>
                    <a:pt x="581" y="103"/>
                  </a:lnTo>
                  <a:lnTo>
                    <a:pt x="582" y="104"/>
                  </a:lnTo>
                  <a:lnTo>
                    <a:pt x="582" y="103"/>
                  </a:lnTo>
                  <a:lnTo>
                    <a:pt x="581" y="100"/>
                  </a:lnTo>
                  <a:lnTo>
                    <a:pt x="579" y="98"/>
                  </a:lnTo>
                  <a:lnTo>
                    <a:pt x="578" y="98"/>
                  </a:lnTo>
                  <a:lnTo>
                    <a:pt x="577" y="98"/>
                  </a:lnTo>
                  <a:lnTo>
                    <a:pt x="579" y="99"/>
                  </a:lnTo>
                  <a:lnTo>
                    <a:pt x="580" y="100"/>
                  </a:lnTo>
                  <a:lnTo>
                    <a:pt x="579" y="102"/>
                  </a:lnTo>
                  <a:lnTo>
                    <a:pt x="578" y="103"/>
                  </a:lnTo>
                  <a:lnTo>
                    <a:pt x="575" y="103"/>
                  </a:lnTo>
                  <a:lnTo>
                    <a:pt x="574" y="101"/>
                  </a:lnTo>
                  <a:lnTo>
                    <a:pt x="573" y="100"/>
                  </a:lnTo>
                  <a:lnTo>
                    <a:pt x="571" y="98"/>
                  </a:lnTo>
                  <a:lnTo>
                    <a:pt x="570" y="97"/>
                  </a:lnTo>
                  <a:lnTo>
                    <a:pt x="568" y="97"/>
                  </a:lnTo>
                  <a:lnTo>
                    <a:pt x="568" y="96"/>
                  </a:lnTo>
                  <a:lnTo>
                    <a:pt x="569" y="95"/>
                  </a:lnTo>
                  <a:lnTo>
                    <a:pt x="569" y="93"/>
                  </a:lnTo>
                  <a:lnTo>
                    <a:pt x="570" y="93"/>
                  </a:lnTo>
                  <a:lnTo>
                    <a:pt x="570" y="92"/>
                  </a:lnTo>
                  <a:lnTo>
                    <a:pt x="568" y="91"/>
                  </a:lnTo>
                  <a:lnTo>
                    <a:pt x="568" y="89"/>
                  </a:lnTo>
                  <a:lnTo>
                    <a:pt x="568" y="88"/>
                  </a:lnTo>
                  <a:lnTo>
                    <a:pt x="568" y="87"/>
                  </a:lnTo>
                  <a:lnTo>
                    <a:pt x="568" y="86"/>
                  </a:lnTo>
                  <a:lnTo>
                    <a:pt x="569" y="85"/>
                  </a:lnTo>
                  <a:lnTo>
                    <a:pt x="569" y="83"/>
                  </a:lnTo>
                  <a:lnTo>
                    <a:pt x="570" y="81"/>
                  </a:lnTo>
                  <a:lnTo>
                    <a:pt x="570" y="78"/>
                  </a:lnTo>
                  <a:lnTo>
                    <a:pt x="572" y="77"/>
                  </a:lnTo>
                  <a:lnTo>
                    <a:pt x="571" y="77"/>
                  </a:lnTo>
                  <a:lnTo>
                    <a:pt x="570" y="75"/>
                  </a:lnTo>
                  <a:lnTo>
                    <a:pt x="573" y="72"/>
                  </a:lnTo>
                  <a:lnTo>
                    <a:pt x="574" y="73"/>
                  </a:lnTo>
                  <a:lnTo>
                    <a:pt x="574" y="74"/>
                  </a:lnTo>
                  <a:lnTo>
                    <a:pt x="575" y="74"/>
                  </a:lnTo>
                  <a:lnTo>
                    <a:pt x="575" y="73"/>
                  </a:lnTo>
                  <a:lnTo>
                    <a:pt x="575" y="72"/>
                  </a:lnTo>
                  <a:lnTo>
                    <a:pt x="577" y="72"/>
                  </a:lnTo>
                  <a:lnTo>
                    <a:pt x="578" y="71"/>
                  </a:lnTo>
                  <a:lnTo>
                    <a:pt x="578" y="70"/>
                  </a:lnTo>
                  <a:lnTo>
                    <a:pt x="578" y="69"/>
                  </a:lnTo>
                  <a:lnTo>
                    <a:pt x="579" y="69"/>
                  </a:lnTo>
                  <a:lnTo>
                    <a:pt x="580" y="69"/>
                  </a:lnTo>
                  <a:lnTo>
                    <a:pt x="581" y="67"/>
                  </a:lnTo>
                  <a:lnTo>
                    <a:pt x="581" y="65"/>
                  </a:lnTo>
                  <a:lnTo>
                    <a:pt x="582" y="64"/>
                  </a:lnTo>
                  <a:lnTo>
                    <a:pt x="582" y="63"/>
                  </a:lnTo>
                  <a:lnTo>
                    <a:pt x="583" y="63"/>
                  </a:lnTo>
                  <a:lnTo>
                    <a:pt x="584" y="63"/>
                  </a:lnTo>
                  <a:lnTo>
                    <a:pt x="585" y="63"/>
                  </a:lnTo>
                  <a:lnTo>
                    <a:pt x="585" y="62"/>
                  </a:lnTo>
                  <a:lnTo>
                    <a:pt x="586" y="61"/>
                  </a:lnTo>
                  <a:lnTo>
                    <a:pt x="587" y="59"/>
                  </a:lnTo>
                  <a:lnTo>
                    <a:pt x="589" y="59"/>
                  </a:lnTo>
                  <a:lnTo>
                    <a:pt x="590" y="60"/>
                  </a:lnTo>
                  <a:lnTo>
                    <a:pt x="591" y="57"/>
                  </a:lnTo>
                  <a:lnTo>
                    <a:pt x="593" y="57"/>
                  </a:lnTo>
                  <a:lnTo>
                    <a:pt x="595" y="55"/>
                  </a:lnTo>
                  <a:lnTo>
                    <a:pt x="596" y="54"/>
                  </a:lnTo>
                  <a:lnTo>
                    <a:pt x="597" y="53"/>
                  </a:lnTo>
                  <a:lnTo>
                    <a:pt x="598" y="52"/>
                  </a:lnTo>
                  <a:lnTo>
                    <a:pt x="598" y="51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19" name="Freeform 102"/>
            <p:cNvSpPr>
              <a:spLocks/>
            </p:cNvSpPr>
            <p:nvPr/>
          </p:nvSpPr>
          <p:spPr bwMode="invGray">
            <a:xfrm>
              <a:off x="5019675" y="4271963"/>
              <a:ext cx="14288" cy="30162"/>
            </a:xfrm>
            <a:custGeom>
              <a:avLst/>
              <a:gdLst>
                <a:gd name="T0" fmla="*/ 0 w 2"/>
                <a:gd name="T1" fmla="*/ 0 h 4"/>
                <a:gd name="T2" fmla="*/ 2147483647 w 2"/>
                <a:gd name="T3" fmla="*/ 2147483647 h 4"/>
                <a:gd name="T4" fmla="*/ 2147483647 w 2"/>
                <a:gd name="T5" fmla="*/ 2147483647 h 4"/>
                <a:gd name="T6" fmla="*/ 0 w 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"/>
                <a:gd name="T14" fmla="*/ 2 w 2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20" name="Freeform 103"/>
            <p:cNvSpPr>
              <a:spLocks/>
            </p:cNvSpPr>
            <p:nvPr/>
          </p:nvSpPr>
          <p:spPr bwMode="invGray">
            <a:xfrm>
              <a:off x="5019675" y="4271963"/>
              <a:ext cx="14288" cy="30162"/>
            </a:xfrm>
            <a:custGeom>
              <a:avLst/>
              <a:gdLst>
                <a:gd name="T0" fmla="*/ 0 w 2"/>
                <a:gd name="T1" fmla="*/ 0 h 4"/>
                <a:gd name="T2" fmla="*/ 2147483647 w 2"/>
                <a:gd name="T3" fmla="*/ 2147483647 h 4"/>
                <a:gd name="T4" fmla="*/ 2147483647 w 2"/>
                <a:gd name="T5" fmla="*/ 2147483647 h 4"/>
                <a:gd name="T6" fmla="*/ 0 w 2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"/>
                <a:gd name="T14" fmla="*/ 2 w 2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21" name="Freeform 104"/>
            <p:cNvSpPr>
              <a:spLocks/>
            </p:cNvSpPr>
            <p:nvPr/>
          </p:nvSpPr>
          <p:spPr bwMode="invGray">
            <a:xfrm>
              <a:off x="4940300" y="4125913"/>
              <a:ext cx="22225" cy="22225"/>
            </a:xfrm>
            <a:custGeom>
              <a:avLst/>
              <a:gdLst>
                <a:gd name="T0" fmla="*/ 0 w 3"/>
                <a:gd name="T1" fmla="*/ 0 h 3"/>
                <a:gd name="T2" fmla="*/ 2147483647 w 3"/>
                <a:gd name="T3" fmla="*/ 2147483647 h 3"/>
                <a:gd name="T4" fmla="*/ 2147483647 w 3"/>
                <a:gd name="T5" fmla="*/ 2147483647 h 3"/>
                <a:gd name="T6" fmla="*/ 0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0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rgbClr val="002244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22" name="Freeform 105"/>
            <p:cNvSpPr>
              <a:spLocks/>
            </p:cNvSpPr>
            <p:nvPr/>
          </p:nvSpPr>
          <p:spPr bwMode="invGray">
            <a:xfrm>
              <a:off x="4940300" y="4125913"/>
              <a:ext cx="22225" cy="22225"/>
            </a:xfrm>
            <a:custGeom>
              <a:avLst/>
              <a:gdLst>
                <a:gd name="T0" fmla="*/ 0 w 3"/>
                <a:gd name="T1" fmla="*/ 0 h 3"/>
                <a:gd name="T2" fmla="*/ 2147483647 w 3"/>
                <a:gd name="T3" fmla="*/ 2147483647 h 3"/>
                <a:gd name="T4" fmla="*/ 2147483647 w 3"/>
                <a:gd name="T5" fmla="*/ 2147483647 h 3"/>
                <a:gd name="T6" fmla="*/ 0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0" y="0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rgbClr val="002244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23" name="Freeform 106"/>
            <p:cNvSpPr>
              <a:spLocks/>
            </p:cNvSpPr>
            <p:nvPr/>
          </p:nvSpPr>
          <p:spPr bwMode="invGray">
            <a:xfrm>
              <a:off x="4911725" y="4125913"/>
              <a:ext cx="14288" cy="15875"/>
            </a:xfrm>
            <a:custGeom>
              <a:avLst/>
              <a:gdLst>
                <a:gd name="T0" fmla="*/ 0 w 2"/>
                <a:gd name="T1" fmla="*/ 0 h 2"/>
                <a:gd name="T2" fmla="*/ 2147483647 w 2"/>
                <a:gd name="T3" fmla="*/ 0 h 2"/>
                <a:gd name="T4" fmla="*/ 2147483647 w 2"/>
                <a:gd name="T5" fmla="*/ 2147483647 h 2"/>
                <a:gd name="T6" fmla="*/ 0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0" y="0"/>
                  </a:moveTo>
                  <a:lnTo>
                    <a:pt x="1" y="0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rgbClr val="002244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24" name="Freeform 107"/>
            <p:cNvSpPr>
              <a:spLocks/>
            </p:cNvSpPr>
            <p:nvPr/>
          </p:nvSpPr>
          <p:spPr bwMode="invGray">
            <a:xfrm>
              <a:off x="4911725" y="4125913"/>
              <a:ext cx="14288" cy="15875"/>
            </a:xfrm>
            <a:custGeom>
              <a:avLst/>
              <a:gdLst>
                <a:gd name="T0" fmla="*/ 0 w 2"/>
                <a:gd name="T1" fmla="*/ 0 h 2"/>
                <a:gd name="T2" fmla="*/ 2147483647 w 2"/>
                <a:gd name="T3" fmla="*/ 0 h 2"/>
                <a:gd name="T4" fmla="*/ 2147483647 w 2"/>
                <a:gd name="T5" fmla="*/ 2147483647 h 2"/>
                <a:gd name="T6" fmla="*/ 0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0" y="0"/>
                  </a:moveTo>
                  <a:lnTo>
                    <a:pt x="1" y="0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175">
              <a:solidFill>
                <a:srgbClr val="002244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15" name="Group 131"/>
          <p:cNvGrpSpPr>
            <a:grpSpLocks/>
          </p:cNvGrpSpPr>
          <p:nvPr/>
        </p:nvGrpSpPr>
        <p:grpSpPr bwMode="auto">
          <a:xfrm>
            <a:off x="4838700" y="2189163"/>
            <a:ext cx="5127625" cy="1411287"/>
            <a:chOff x="4838700" y="2189163"/>
            <a:chExt cx="5127625" cy="1410980"/>
          </a:xfrm>
        </p:grpSpPr>
        <p:sp>
          <p:nvSpPr>
            <p:cNvPr id="38997" name="Freeform 14"/>
            <p:cNvSpPr>
              <a:spLocks/>
            </p:cNvSpPr>
            <p:nvPr/>
          </p:nvSpPr>
          <p:spPr bwMode="invGray">
            <a:xfrm>
              <a:off x="7032625" y="2189163"/>
              <a:ext cx="1506538" cy="1293531"/>
            </a:xfrm>
            <a:custGeom>
              <a:avLst/>
              <a:gdLst>
                <a:gd name="T0" fmla="*/ 2147483647 w 207"/>
                <a:gd name="T1" fmla="*/ 2147483647 h 177"/>
                <a:gd name="T2" fmla="*/ 2147483647 w 207"/>
                <a:gd name="T3" fmla="*/ 2147483647 h 177"/>
                <a:gd name="T4" fmla="*/ 2147483647 w 207"/>
                <a:gd name="T5" fmla="*/ 2147483647 h 177"/>
                <a:gd name="T6" fmla="*/ 2147483647 w 207"/>
                <a:gd name="T7" fmla="*/ 2147483647 h 177"/>
                <a:gd name="T8" fmla="*/ 2147483647 w 207"/>
                <a:gd name="T9" fmla="*/ 2147483647 h 177"/>
                <a:gd name="T10" fmla="*/ 2147483647 w 207"/>
                <a:gd name="T11" fmla="*/ 2147483647 h 177"/>
                <a:gd name="T12" fmla="*/ 2147483647 w 207"/>
                <a:gd name="T13" fmla="*/ 2147483647 h 177"/>
                <a:gd name="T14" fmla="*/ 2147483647 w 207"/>
                <a:gd name="T15" fmla="*/ 2147483647 h 177"/>
                <a:gd name="T16" fmla="*/ 2147483647 w 207"/>
                <a:gd name="T17" fmla="*/ 2147483647 h 177"/>
                <a:gd name="T18" fmla="*/ 2147483647 w 207"/>
                <a:gd name="T19" fmla="*/ 2147483647 h 177"/>
                <a:gd name="T20" fmla="*/ 2147483647 w 207"/>
                <a:gd name="T21" fmla="*/ 2147483647 h 177"/>
                <a:gd name="T22" fmla="*/ 2147483647 w 207"/>
                <a:gd name="T23" fmla="*/ 2147483647 h 177"/>
                <a:gd name="T24" fmla="*/ 2147483647 w 207"/>
                <a:gd name="T25" fmla="*/ 2147483647 h 177"/>
                <a:gd name="T26" fmla="*/ 2147483647 w 207"/>
                <a:gd name="T27" fmla="*/ 2147483647 h 177"/>
                <a:gd name="T28" fmla="*/ 2147483647 w 207"/>
                <a:gd name="T29" fmla="*/ 2147483647 h 177"/>
                <a:gd name="T30" fmla="*/ 2147483647 w 207"/>
                <a:gd name="T31" fmla="*/ 2147483647 h 177"/>
                <a:gd name="T32" fmla="*/ 2147483647 w 207"/>
                <a:gd name="T33" fmla="*/ 2147483647 h 177"/>
                <a:gd name="T34" fmla="*/ 2147483647 w 207"/>
                <a:gd name="T35" fmla="*/ 2147483647 h 177"/>
                <a:gd name="T36" fmla="*/ 2147483647 w 207"/>
                <a:gd name="T37" fmla="*/ 2147483647 h 177"/>
                <a:gd name="T38" fmla="*/ 2147483647 w 207"/>
                <a:gd name="T39" fmla="*/ 2147483647 h 177"/>
                <a:gd name="T40" fmla="*/ 2147483647 w 207"/>
                <a:gd name="T41" fmla="*/ 2147483647 h 177"/>
                <a:gd name="T42" fmla="*/ 2147483647 w 207"/>
                <a:gd name="T43" fmla="*/ 2147483647 h 177"/>
                <a:gd name="T44" fmla="*/ 2147483647 w 207"/>
                <a:gd name="T45" fmla="*/ 2147483647 h 177"/>
                <a:gd name="T46" fmla="*/ 2147483647 w 207"/>
                <a:gd name="T47" fmla="*/ 2147483647 h 177"/>
                <a:gd name="T48" fmla="*/ 2147483647 w 207"/>
                <a:gd name="T49" fmla="*/ 2147483647 h 177"/>
                <a:gd name="T50" fmla="*/ 2147483647 w 207"/>
                <a:gd name="T51" fmla="*/ 2147483647 h 177"/>
                <a:gd name="T52" fmla="*/ 2147483647 w 207"/>
                <a:gd name="T53" fmla="*/ 2147483647 h 177"/>
                <a:gd name="T54" fmla="*/ 2147483647 w 207"/>
                <a:gd name="T55" fmla="*/ 2147483647 h 177"/>
                <a:gd name="T56" fmla="*/ 2147483647 w 207"/>
                <a:gd name="T57" fmla="*/ 2147483647 h 177"/>
                <a:gd name="T58" fmla="*/ 2147483647 w 207"/>
                <a:gd name="T59" fmla="*/ 2147483647 h 177"/>
                <a:gd name="T60" fmla="*/ 2147483647 w 207"/>
                <a:gd name="T61" fmla="*/ 2147483647 h 177"/>
                <a:gd name="T62" fmla="*/ 2147483647 w 207"/>
                <a:gd name="T63" fmla="*/ 2147483647 h 177"/>
                <a:gd name="T64" fmla="*/ 2147483647 w 207"/>
                <a:gd name="T65" fmla="*/ 2147483647 h 177"/>
                <a:gd name="T66" fmla="*/ 2147483647 w 207"/>
                <a:gd name="T67" fmla="*/ 2147483647 h 177"/>
                <a:gd name="T68" fmla="*/ 2147483647 w 207"/>
                <a:gd name="T69" fmla="*/ 2147483647 h 177"/>
                <a:gd name="T70" fmla="*/ 2147483647 w 207"/>
                <a:gd name="T71" fmla="*/ 2147483647 h 177"/>
                <a:gd name="T72" fmla="*/ 2147483647 w 207"/>
                <a:gd name="T73" fmla="*/ 2147483647 h 177"/>
                <a:gd name="T74" fmla="*/ 2147483647 w 207"/>
                <a:gd name="T75" fmla="*/ 2147483647 h 177"/>
                <a:gd name="T76" fmla="*/ 2147483647 w 207"/>
                <a:gd name="T77" fmla="*/ 2147483647 h 177"/>
                <a:gd name="T78" fmla="*/ 2147483647 w 207"/>
                <a:gd name="T79" fmla="*/ 2147483647 h 177"/>
                <a:gd name="T80" fmla="*/ 2147483647 w 207"/>
                <a:gd name="T81" fmla="*/ 2147483647 h 177"/>
                <a:gd name="T82" fmla="*/ 2147483647 w 207"/>
                <a:gd name="T83" fmla="*/ 2147483647 h 177"/>
                <a:gd name="T84" fmla="*/ 2147483647 w 207"/>
                <a:gd name="T85" fmla="*/ 2147483647 h 177"/>
                <a:gd name="T86" fmla="*/ 2147483647 w 207"/>
                <a:gd name="T87" fmla="*/ 2147483647 h 177"/>
                <a:gd name="T88" fmla="*/ 2147483647 w 207"/>
                <a:gd name="T89" fmla="*/ 2147483647 h 177"/>
                <a:gd name="T90" fmla="*/ 2147483647 w 207"/>
                <a:gd name="T91" fmla="*/ 2147483647 h 177"/>
                <a:gd name="T92" fmla="*/ 2147483647 w 207"/>
                <a:gd name="T93" fmla="*/ 2147483647 h 177"/>
                <a:gd name="T94" fmla="*/ 2147483647 w 207"/>
                <a:gd name="T95" fmla="*/ 2147483647 h 177"/>
                <a:gd name="T96" fmla="*/ 2147483647 w 207"/>
                <a:gd name="T97" fmla="*/ 2147483647 h 177"/>
                <a:gd name="T98" fmla="*/ 2147483647 w 207"/>
                <a:gd name="T99" fmla="*/ 2147483647 h 177"/>
                <a:gd name="T100" fmla="*/ 2147483647 w 207"/>
                <a:gd name="T101" fmla="*/ 2147483647 h 177"/>
                <a:gd name="T102" fmla="*/ 2147483647 w 207"/>
                <a:gd name="T103" fmla="*/ 2147483647 h 177"/>
                <a:gd name="T104" fmla="*/ 0 w 207"/>
                <a:gd name="T105" fmla="*/ 2147483647 h 177"/>
                <a:gd name="T106" fmla="*/ 2147483647 w 207"/>
                <a:gd name="T107" fmla="*/ 0 h 1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7"/>
                <a:gd name="T163" fmla="*/ 0 h 177"/>
                <a:gd name="T164" fmla="*/ 207 w 207"/>
                <a:gd name="T165" fmla="*/ 177 h 1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7" h="177">
                  <a:moveTo>
                    <a:pt x="96" y="0"/>
                  </a:moveTo>
                  <a:lnTo>
                    <a:pt x="97" y="4"/>
                  </a:lnTo>
                  <a:lnTo>
                    <a:pt x="102" y="16"/>
                  </a:lnTo>
                  <a:lnTo>
                    <a:pt x="101" y="19"/>
                  </a:lnTo>
                  <a:lnTo>
                    <a:pt x="103" y="23"/>
                  </a:lnTo>
                  <a:lnTo>
                    <a:pt x="107" y="26"/>
                  </a:lnTo>
                  <a:lnTo>
                    <a:pt x="111" y="29"/>
                  </a:lnTo>
                  <a:lnTo>
                    <a:pt x="108" y="33"/>
                  </a:lnTo>
                  <a:lnTo>
                    <a:pt x="113" y="31"/>
                  </a:lnTo>
                  <a:lnTo>
                    <a:pt x="120" y="35"/>
                  </a:lnTo>
                  <a:lnTo>
                    <a:pt x="123" y="39"/>
                  </a:lnTo>
                  <a:lnTo>
                    <a:pt x="122" y="41"/>
                  </a:lnTo>
                  <a:lnTo>
                    <a:pt x="121" y="44"/>
                  </a:lnTo>
                  <a:lnTo>
                    <a:pt x="124" y="41"/>
                  </a:lnTo>
                  <a:lnTo>
                    <a:pt x="131" y="42"/>
                  </a:lnTo>
                  <a:lnTo>
                    <a:pt x="131" y="36"/>
                  </a:lnTo>
                  <a:lnTo>
                    <a:pt x="133" y="34"/>
                  </a:lnTo>
                  <a:lnTo>
                    <a:pt x="150" y="102"/>
                  </a:lnTo>
                  <a:lnTo>
                    <a:pt x="160" y="113"/>
                  </a:lnTo>
                  <a:lnTo>
                    <a:pt x="165" y="117"/>
                  </a:lnTo>
                  <a:lnTo>
                    <a:pt x="169" y="115"/>
                  </a:lnTo>
                  <a:lnTo>
                    <a:pt x="180" y="118"/>
                  </a:lnTo>
                  <a:lnTo>
                    <a:pt x="185" y="118"/>
                  </a:lnTo>
                  <a:lnTo>
                    <a:pt x="191" y="120"/>
                  </a:lnTo>
                  <a:lnTo>
                    <a:pt x="204" y="114"/>
                  </a:lnTo>
                  <a:lnTo>
                    <a:pt x="205" y="115"/>
                  </a:lnTo>
                  <a:lnTo>
                    <a:pt x="207" y="120"/>
                  </a:lnTo>
                  <a:lnTo>
                    <a:pt x="206" y="120"/>
                  </a:lnTo>
                  <a:lnTo>
                    <a:pt x="203" y="123"/>
                  </a:lnTo>
                  <a:lnTo>
                    <a:pt x="200" y="128"/>
                  </a:lnTo>
                  <a:lnTo>
                    <a:pt x="199" y="129"/>
                  </a:lnTo>
                  <a:lnTo>
                    <a:pt x="191" y="136"/>
                  </a:lnTo>
                  <a:lnTo>
                    <a:pt x="188" y="136"/>
                  </a:lnTo>
                  <a:lnTo>
                    <a:pt x="187" y="137"/>
                  </a:lnTo>
                  <a:lnTo>
                    <a:pt x="188" y="139"/>
                  </a:lnTo>
                  <a:lnTo>
                    <a:pt x="188" y="141"/>
                  </a:lnTo>
                  <a:lnTo>
                    <a:pt x="182" y="140"/>
                  </a:lnTo>
                  <a:lnTo>
                    <a:pt x="172" y="144"/>
                  </a:lnTo>
                  <a:lnTo>
                    <a:pt x="165" y="150"/>
                  </a:lnTo>
                  <a:lnTo>
                    <a:pt x="164" y="154"/>
                  </a:lnTo>
                  <a:lnTo>
                    <a:pt x="166" y="155"/>
                  </a:lnTo>
                  <a:lnTo>
                    <a:pt x="170" y="154"/>
                  </a:lnTo>
                  <a:lnTo>
                    <a:pt x="170" y="155"/>
                  </a:lnTo>
                  <a:lnTo>
                    <a:pt x="172" y="158"/>
                  </a:lnTo>
                  <a:lnTo>
                    <a:pt x="170" y="158"/>
                  </a:lnTo>
                  <a:lnTo>
                    <a:pt x="163" y="159"/>
                  </a:lnTo>
                  <a:lnTo>
                    <a:pt x="156" y="165"/>
                  </a:lnTo>
                  <a:lnTo>
                    <a:pt x="151" y="164"/>
                  </a:lnTo>
                  <a:lnTo>
                    <a:pt x="145" y="167"/>
                  </a:lnTo>
                  <a:lnTo>
                    <a:pt x="143" y="170"/>
                  </a:lnTo>
                  <a:lnTo>
                    <a:pt x="136" y="177"/>
                  </a:lnTo>
                  <a:lnTo>
                    <a:pt x="129" y="177"/>
                  </a:lnTo>
                  <a:lnTo>
                    <a:pt x="129" y="175"/>
                  </a:lnTo>
                  <a:lnTo>
                    <a:pt x="130" y="173"/>
                  </a:lnTo>
                  <a:lnTo>
                    <a:pt x="131" y="172"/>
                  </a:lnTo>
                  <a:lnTo>
                    <a:pt x="132" y="172"/>
                  </a:lnTo>
                  <a:lnTo>
                    <a:pt x="135" y="172"/>
                  </a:lnTo>
                  <a:lnTo>
                    <a:pt x="135" y="170"/>
                  </a:lnTo>
                  <a:lnTo>
                    <a:pt x="133" y="169"/>
                  </a:lnTo>
                  <a:lnTo>
                    <a:pt x="134" y="169"/>
                  </a:lnTo>
                  <a:lnTo>
                    <a:pt x="134" y="168"/>
                  </a:lnTo>
                  <a:lnTo>
                    <a:pt x="135" y="168"/>
                  </a:lnTo>
                  <a:lnTo>
                    <a:pt x="135" y="167"/>
                  </a:lnTo>
                  <a:lnTo>
                    <a:pt x="135" y="165"/>
                  </a:lnTo>
                  <a:lnTo>
                    <a:pt x="135" y="162"/>
                  </a:lnTo>
                  <a:lnTo>
                    <a:pt x="134" y="161"/>
                  </a:lnTo>
                  <a:lnTo>
                    <a:pt x="135" y="159"/>
                  </a:lnTo>
                  <a:lnTo>
                    <a:pt x="138" y="157"/>
                  </a:lnTo>
                  <a:lnTo>
                    <a:pt x="139" y="155"/>
                  </a:lnTo>
                  <a:lnTo>
                    <a:pt x="139" y="146"/>
                  </a:lnTo>
                  <a:lnTo>
                    <a:pt x="138" y="144"/>
                  </a:lnTo>
                  <a:lnTo>
                    <a:pt x="140" y="133"/>
                  </a:lnTo>
                  <a:lnTo>
                    <a:pt x="136" y="126"/>
                  </a:lnTo>
                  <a:lnTo>
                    <a:pt x="137" y="126"/>
                  </a:lnTo>
                  <a:lnTo>
                    <a:pt x="142" y="129"/>
                  </a:lnTo>
                  <a:lnTo>
                    <a:pt x="144" y="132"/>
                  </a:lnTo>
                  <a:lnTo>
                    <a:pt x="147" y="133"/>
                  </a:lnTo>
                  <a:lnTo>
                    <a:pt x="152" y="133"/>
                  </a:lnTo>
                  <a:lnTo>
                    <a:pt x="153" y="131"/>
                  </a:lnTo>
                  <a:lnTo>
                    <a:pt x="152" y="129"/>
                  </a:lnTo>
                  <a:lnTo>
                    <a:pt x="154" y="128"/>
                  </a:lnTo>
                  <a:lnTo>
                    <a:pt x="155" y="127"/>
                  </a:lnTo>
                  <a:lnTo>
                    <a:pt x="152" y="125"/>
                  </a:lnTo>
                  <a:lnTo>
                    <a:pt x="151" y="121"/>
                  </a:lnTo>
                  <a:lnTo>
                    <a:pt x="146" y="118"/>
                  </a:lnTo>
                  <a:lnTo>
                    <a:pt x="144" y="115"/>
                  </a:lnTo>
                  <a:lnTo>
                    <a:pt x="135" y="114"/>
                  </a:lnTo>
                  <a:lnTo>
                    <a:pt x="121" y="115"/>
                  </a:lnTo>
                  <a:lnTo>
                    <a:pt x="111" y="114"/>
                  </a:lnTo>
                  <a:lnTo>
                    <a:pt x="108" y="111"/>
                  </a:lnTo>
                  <a:lnTo>
                    <a:pt x="107" y="108"/>
                  </a:lnTo>
                  <a:lnTo>
                    <a:pt x="104" y="106"/>
                  </a:lnTo>
                  <a:lnTo>
                    <a:pt x="104" y="102"/>
                  </a:lnTo>
                  <a:lnTo>
                    <a:pt x="102" y="98"/>
                  </a:lnTo>
                  <a:lnTo>
                    <a:pt x="100" y="93"/>
                  </a:lnTo>
                  <a:lnTo>
                    <a:pt x="100" y="92"/>
                  </a:lnTo>
                  <a:lnTo>
                    <a:pt x="95" y="93"/>
                  </a:lnTo>
                  <a:lnTo>
                    <a:pt x="92" y="93"/>
                  </a:lnTo>
                  <a:lnTo>
                    <a:pt x="86" y="83"/>
                  </a:lnTo>
                  <a:lnTo>
                    <a:pt x="81" y="83"/>
                  </a:lnTo>
                  <a:lnTo>
                    <a:pt x="80" y="87"/>
                  </a:lnTo>
                  <a:lnTo>
                    <a:pt x="77" y="82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8"/>
                  </a:lnTo>
                  <a:lnTo>
                    <a:pt x="69" y="87"/>
                  </a:lnTo>
                  <a:lnTo>
                    <a:pt x="66" y="91"/>
                  </a:lnTo>
                  <a:lnTo>
                    <a:pt x="65" y="89"/>
                  </a:lnTo>
                  <a:lnTo>
                    <a:pt x="64" y="89"/>
                  </a:lnTo>
                  <a:lnTo>
                    <a:pt x="62" y="94"/>
                  </a:lnTo>
                  <a:lnTo>
                    <a:pt x="59" y="97"/>
                  </a:lnTo>
                  <a:lnTo>
                    <a:pt x="56" y="98"/>
                  </a:lnTo>
                  <a:lnTo>
                    <a:pt x="54" y="98"/>
                  </a:lnTo>
                  <a:lnTo>
                    <a:pt x="52" y="99"/>
                  </a:lnTo>
                  <a:lnTo>
                    <a:pt x="51" y="98"/>
                  </a:lnTo>
                  <a:lnTo>
                    <a:pt x="50" y="97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3" y="96"/>
                  </a:lnTo>
                  <a:lnTo>
                    <a:pt x="42" y="96"/>
                  </a:lnTo>
                  <a:lnTo>
                    <a:pt x="38" y="98"/>
                  </a:lnTo>
                  <a:lnTo>
                    <a:pt x="37" y="99"/>
                  </a:lnTo>
                  <a:lnTo>
                    <a:pt x="36" y="99"/>
                  </a:lnTo>
                  <a:lnTo>
                    <a:pt x="35" y="98"/>
                  </a:lnTo>
                  <a:lnTo>
                    <a:pt x="34" y="97"/>
                  </a:lnTo>
                  <a:lnTo>
                    <a:pt x="32" y="96"/>
                  </a:lnTo>
                  <a:lnTo>
                    <a:pt x="31" y="95"/>
                  </a:lnTo>
                  <a:lnTo>
                    <a:pt x="30" y="95"/>
                  </a:lnTo>
                  <a:lnTo>
                    <a:pt x="29" y="95"/>
                  </a:lnTo>
                  <a:lnTo>
                    <a:pt x="28" y="96"/>
                  </a:lnTo>
                  <a:lnTo>
                    <a:pt x="27" y="96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2" y="91"/>
                  </a:lnTo>
                  <a:lnTo>
                    <a:pt x="18" y="92"/>
                  </a:lnTo>
                  <a:lnTo>
                    <a:pt x="17" y="93"/>
                  </a:lnTo>
                  <a:lnTo>
                    <a:pt x="14" y="93"/>
                  </a:lnTo>
                  <a:lnTo>
                    <a:pt x="14" y="92"/>
                  </a:lnTo>
                  <a:lnTo>
                    <a:pt x="12" y="91"/>
                  </a:lnTo>
                  <a:lnTo>
                    <a:pt x="10" y="91"/>
                  </a:lnTo>
                  <a:lnTo>
                    <a:pt x="9" y="91"/>
                  </a:lnTo>
                  <a:lnTo>
                    <a:pt x="8" y="90"/>
                  </a:lnTo>
                  <a:lnTo>
                    <a:pt x="7" y="91"/>
                  </a:lnTo>
                  <a:lnTo>
                    <a:pt x="5" y="89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4" y="82"/>
                  </a:lnTo>
                  <a:lnTo>
                    <a:pt x="2" y="81"/>
                  </a:lnTo>
                  <a:lnTo>
                    <a:pt x="1" y="81"/>
                  </a:lnTo>
                  <a:lnTo>
                    <a:pt x="0" y="35"/>
                  </a:lnTo>
                  <a:lnTo>
                    <a:pt x="28" y="0"/>
                  </a:lnTo>
                  <a:lnTo>
                    <a:pt x="96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8" name="Freeform 15"/>
            <p:cNvSpPr>
              <a:spLocks/>
            </p:cNvSpPr>
            <p:nvPr/>
          </p:nvSpPr>
          <p:spPr bwMode="invGray">
            <a:xfrm>
              <a:off x="4897438" y="2189163"/>
              <a:ext cx="773112" cy="504715"/>
            </a:xfrm>
            <a:custGeom>
              <a:avLst/>
              <a:gdLst>
                <a:gd name="T0" fmla="*/ 0 w 106"/>
                <a:gd name="T1" fmla="*/ 2147483647 h 69"/>
                <a:gd name="T2" fmla="*/ 2147483647 w 106"/>
                <a:gd name="T3" fmla="*/ 2147483647 h 69"/>
                <a:gd name="T4" fmla="*/ 2147483647 w 106"/>
                <a:gd name="T5" fmla="*/ 2147483647 h 69"/>
                <a:gd name="T6" fmla="*/ 2147483647 w 106"/>
                <a:gd name="T7" fmla="*/ 2147483647 h 69"/>
                <a:gd name="T8" fmla="*/ 2147483647 w 106"/>
                <a:gd name="T9" fmla="*/ 2147483647 h 69"/>
                <a:gd name="T10" fmla="*/ 2147483647 w 106"/>
                <a:gd name="T11" fmla="*/ 2147483647 h 69"/>
                <a:gd name="T12" fmla="*/ 2147483647 w 106"/>
                <a:gd name="T13" fmla="*/ 2147483647 h 69"/>
                <a:gd name="T14" fmla="*/ 2147483647 w 106"/>
                <a:gd name="T15" fmla="*/ 2147483647 h 69"/>
                <a:gd name="T16" fmla="*/ 2147483647 w 106"/>
                <a:gd name="T17" fmla="*/ 2147483647 h 69"/>
                <a:gd name="T18" fmla="*/ 2147483647 w 106"/>
                <a:gd name="T19" fmla="*/ 2147483647 h 69"/>
                <a:gd name="T20" fmla="*/ 2147483647 w 106"/>
                <a:gd name="T21" fmla="*/ 2147483647 h 69"/>
                <a:gd name="T22" fmla="*/ 2147483647 w 106"/>
                <a:gd name="T23" fmla="*/ 2147483647 h 69"/>
                <a:gd name="T24" fmla="*/ 2147483647 w 106"/>
                <a:gd name="T25" fmla="*/ 2147483647 h 69"/>
                <a:gd name="T26" fmla="*/ 2147483647 w 106"/>
                <a:gd name="T27" fmla="*/ 2147483647 h 69"/>
                <a:gd name="T28" fmla="*/ 2147483647 w 106"/>
                <a:gd name="T29" fmla="*/ 2147483647 h 69"/>
                <a:gd name="T30" fmla="*/ 2147483647 w 106"/>
                <a:gd name="T31" fmla="*/ 2147483647 h 69"/>
                <a:gd name="T32" fmla="*/ 2147483647 w 106"/>
                <a:gd name="T33" fmla="*/ 2147483647 h 69"/>
                <a:gd name="T34" fmla="*/ 2147483647 w 106"/>
                <a:gd name="T35" fmla="*/ 2147483647 h 69"/>
                <a:gd name="T36" fmla="*/ 2147483647 w 106"/>
                <a:gd name="T37" fmla="*/ 2147483647 h 69"/>
                <a:gd name="T38" fmla="*/ 2147483647 w 106"/>
                <a:gd name="T39" fmla="*/ 2147483647 h 69"/>
                <a:gd name="T40" fmla="*/ 2147483647 w 106"/>
                <a:gd name="T41" fmla="*/ 2147483647 h 69"/>
                <a:gd name="T42" fmla="*/ 2147483647 w 106"/>
                <a:gd name="T43" fmla="*/ 2147483647 h 69"/>
                <a:gd name="T44" fmla="*/ 2147483647 w 106"/>
                <a:gd name="T45" fmla="*/ 2147483647 h 69"/>
                <a:gd name="T46" fmla="*/ 2147483647 w 106"/>
                <a:gd name="T47" fmla="*/ 2147483647 h 69"/>
                <a:gd name="T48" fmla="*/ 2147483647 w 106"/>
                <a:gd name="T49" fmla="*/ 2147483647 h 69"/>
                <a:gd name="T50" fmla="*/ 2147483647 w 106"/>
                <a:gd name="T51" fmla="*/ 2147483647 h 69"/>
                <a:gd name="T52" fmla="*/ 2147483647 w 106"/>
                <a:gd name="T53" fmla="*/ 2147483647 h 69"/>
                <a:gd name="T54" fmla="*/ 2147483647 w 106"/>
                <a:gd name="T55" fmla="*/ 2147483647 h 69"/>
                <a:gd name="T56" fmla="*/ 2147483647 w 106"/>
                <a:gd name="T57" fmla="*/ 2147483647 h 69"/>
                <a:gd name="T58" fmla="*/ 2147483647 w 106"/>
                <a:gd name="T59" fmla="*/ 2147483647 h 69"/>
                <a:gd name="T60" fmla="*/ 2147483647 w 106"/>
                <a:gd name="T61" fmla="*/ 2147483647 h 69"/>
                <a:gd name="T62" fmla="*/ 2147483647 w 106"/>
                <a:gd name="T63" fmla="*/ 2147483647 h 69"/>
                <a:gd name="T64" fmla="*/ 2147483647 w 106"/>
                <a:gd name="T65" fmla="*/ 2147483647 h 69"/>
                <a:gd name="T66" fmla="*/ 2147483647 w 106"/>
                <a:gd name="T67" fmla="*/ 2147483647 h 69"/>
                <a:gd name="T68" fmla="*/ 2147483647 w 106"/>
                <a:gd name="T69" fmla="*/ 2147483647 h 69"/>
                <a:gd name="T70" fmla="*/ 2147483647 w 106"/>
                <a:gd name="T71" fmla="*/ 0 h 69"/>
                <a:gd name="T72" fmla="*/ 2147483647 w 106"/>
                <a:gd name="T73" fmla="*/ 0 h 69"/>
                <a:gd name="T74" fmla="*/ 0 w 106"/>
                <a:gd name="T75" fmla="*/ 2147483647 h 69"/>
                <a:gd name="T76" fmla="*/ 0 w 106"/>
                <a:gd name="T77" fmla="*/ 2147483647 h 6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6"/>
                <a:gd name="T118" fmla="*/ 0 h 69"/>
                <a:gd name="T119" fmla="*/ 106 w 106"/>
                <a:gd name="T120" fmla="*/ 69 h 6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6" h="69">
                  <a:moveTo>
                    <a:pt x="0" y="3"/>
                  </a:moveTo>
                  <a:lnTo>
                    <a:pt x="3" y="7"/>
                  </a:lnTo>
                  <a:lnTo>
                    <a:pt x="5" y="7"/>
                  </a:lnTo>
                  <a:lnTo>
                    <a:pt x="7" y="8"/>
                  </a:lnTo>
                  <a:lnTo>
                    <a:pt x="9" y="8"/>
                  </a:lnTo>
                  <a:lnTo>
                    <a:pt x="11" y="10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1" y="23"/>
                  </a:lnTo>
                  <a:lnTo>
                    <a:pt x="18" y="28"/>
                  </a:lnTo>
                  <a:lnTo>
                    <a:pt x="20" y="32"/>
                  </a:lnTo>
                  <a:lnTo>
                    <a:pt x="23" y="31"/>
                  </a:lnTo>
                  <a:lnTo>
                    <a:pt x="25" y="33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9" y="38"/>
                  </a:lnTo>
                  <a:lnTo>
                    <a:pt x="28" y="43"/>
                  </a:lnTo>
                  <a:lnTo>
                    <a:pt x="30" y="45"/>
                  </a:lnTo>
                  <a:lnTo>
                    <a:pt x="28" y="46"/>
                  </a:lnTo>
                  <a:lnTo>
                    <a:pt x="29" y="48"/>
                  </a:lnTo>
                  <a:lnTo>
                    <a:pt x="32" y="51"/>
                  </a:lnTo>
                  <a:lnTo>
                    <a:pt x="47" y="55"/>
                  </a:lnTo>
                  <a:lnTo>
                    <a:pt x="61" y="59"/>
                  </a:lnTo>
                  <a:lnTo>
                    <a:pt x="85" y="65"/>
                  </a:lnTo>
                  <a:lnTo>
                    <a:pt x="94" y="67"/>
                  </a:lnTo>
                  <a:lnTo>
                    <a:pt x="105" y="69"/>
                  </a:lnTo>
                  <a:lnTo>
                    <a:pt x="103" y="66"/>
                  </a:lnTo>
                  <a:lnTo>
                    <a:pt x="106" y="50"/>
                  </a:lnTo>
                  <a:lnTo>
                    <a:pt x="101" y="39"/>
                  </a:lnTo>
                  <a:lnTo>
                    <a:pt x="99" y="31"/>
                  </a:lnTo>
                  <a:lnTo>
                    <a:pt x="93" y="25"/>
                  </a:lnTo>
                  <a:lnTo>
                    <a:pt x="92" y="19"/>
                  </a:lnTo>
                  <a:lnTo>
                    <a:pt x="87" y="7"/>
                  </a:lnTo>
                  <a:lnTo>
                    <a:pt x="81" y="0"/>
                  </a:lnTo>
                  <a:lnTo>
                    <a:pt x="3" y="0"/>
                  </a:lnTo>
                  <a:lnTo>
                    <a:pt x="0" y="3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9" name="Freeform 16"/>
            <p:cNvSpPr>
              <a:spLocks/>
            </p:cNvSpPr>
            <p:nvPr/>
          </p:nvSpPr>
          <p:spPr bwMode="invGray">
            <a:xfrm>
              <a:off x="5487988" y="2189163"/>
              <a:ext cx="604837" cy="555504"/>
            </a:xfrm>
            <a:custGeom>
              <a:avLst/>
              <a:gdLst>
                <a:gd name="T0" fmla="*/ 0 w 83"/>
                <a:gd name="T1" fmla="*/ 0 h 76"/>
                <a:gd name="T2" fmla="*/ 2147483647 w 83"/>
                <a:gd name="T3" fmla="*/ 2147483647 h 76"/>
                <a:gd name="T4" fmla="*/ 2147483647 w 83"/>
                <a:gd name="T5" fmla="*/ 2147483647 h 76"/>
                <a:gd name="T6" fmla="*/ 2147483647 w 83"/>
                <a:gd name="T7" fmla="*/ 2147483647 h 76"/>
                <a:gd name="T8" fmla="*/ 2147483647 w 83"/>
                <a:gd name="T9" fmla="*/ 2147483647 h 76"/>
                <a:gd name="T10" fmla="*/ 2147483647 w 83"/>
                <a:gd name="T11" fmla="*/ 2147483647 h 76"/>
                <a:gd name="T12" fmla="*/ 2147483647 w 83"/>
                <a:gd name="T13" fmla="*/ 2147483647 h 76"/>
                <a:gd name="T14" fmla="*/ 2147483647 w 83"/>
                <a:gd name="T15" fmla="*/ 2147483647 h 76"/>
                <a:gd name="T16" fmla="*/ 2147483647 w 83"/>
                <a:gd name="T17" fmla="*/ 2147483647 h 76"/>
                <a:gd name="T18" fmla="*/ 2147483647 w 83"/>
                <a:gd name="T19" fmla="*/ 2147483647 h 76"/>
                <a:gd name="T20" fmla="*/ 2147483647 w 83"/>
                <a:gd name="T21" fmla="*/ 2147483647 h 76"/>
                <a:gd name="T22" fmla="*/ 2147483647 w 83"/>
                <a:gd name="T23" fmla="*/ 0 h 76"/>
                <a:gd name="T24" fmla="*/ 0 w 83"/>
                <a:gd name="T25" fmla="*/ 0 h 76"/>
                <a:gd name="T26" fmla="*/ 0 w 83"/>
                <a:gd name="T27" fmla="*/ 0 h 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3"/>
                <a:gd name="T43" fmla="*/ 0 h 76"/>
                <a:gd name="T44" fmla="*/ 83 w 83"/>
                <a:gd name="T45" fmla="*/ 76 h 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3" h="76">
                  <a:moveTo>
                    <a:pt x="0" y="0"/>
                  </a:moveTo>
                  <a:lnTo>
                    <a:pt x="6" y="7"/>
                  </a:lnTo>
                  <a:lnTo>
                    <a:pt x="11" y="19"/>
                  </a:lnTo>
                  <a:lnTo>
                    <a:pt x="12" y="25"/>
                  </a:lnTo>
                  <a:lnTo>
                    <a:pt x="18" y="31"/>
                  </a:lnTo>
                  <a:lnTo>
                    <a:pt x="20" y="39"/>
                  </a:lnTo>
                  <a:lnTo>
                    <a:pt x="25" y="50"/>
                  </a:lnTo>
                  <a:lnTo>
                    <a:pt x="22" y="66"/>
                  </a:lnTo>
                  <a:lnTo>
                    <a:pt x="24" y="69"/>
                  </a:lnTo>
                  <a:lnTo>
                    <a:pt x="52" y="73"/>
                  </a:lnTo>
                  <a:lnTo>
                    <a:pt x="68" y="76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0" name="Freeform 17"/>
            <p:cNvSpPr>
              <a:spLocks/>
            </p:cNvSpPr>
            <p:nvPr/>
          </p:nvSpPr>
          <p:spPr bwMode="invGray">
            <a:xfrm>
              <a:off x="5983288" y="2189163"/>
              <a:ext cx="604837" cy="620577"/>
            </a:xfrm>
            <a:custGeom>
              <a:avLst/>
              <a:gdLst>
                <a:gd name="T0" fmla="*/ 2147483647 w 83"/>
                <a:gd name="T1" fmla="*/ 0 h 85"/>
                <a:gd name="T2" fmla="*/ 2147483647 w 83"/>
                <a:gd name="T3" fmla="*/ 2147483647 h 85"/>
                <a:gd name="T4" fmla="*/ 2147483647 w 83"/>
                <a:gd name="T5" fmla="*/ 2147483647 h 85"/>
                <a:gd name="T6" fmla="*/ 2147483647 w 83"/>
                <a:gd name="T7" fmla="*/ 2147483647 h 85"/>
                <a:gd name="T8" fmla="*/ 2147483647 w 83"/>
                <a:gd name="T9" fmla="*/ 2147483647 h 85"/>
                <a:gd name="T10" fmla="*/ 0 w 83"/>
                <a:gd name="T11" fmla="*/ 2147483647 h 85"/>
                <a:gd name="T12" fmla="*/ 0 w 83"/>
                <a:gd name="T13" fmla="*/ 2147483647 h 85"/>
                <a:gd name="T14" fmla="*/ 2147483647 w 83"/>
                <a:gd name="T15" fmla="*/ 0 h 85"/>
                <a:gd name="T16" fmla="*/ 2147483647 w 83"/>
                <a:gd name="T17" fmla="*/ 0 h 85"/>
                <a:gd name="T18" fmla="*/ 2147483647 w 83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85"/>
                <a:gd name="T32" fmla="*/ 83 w 83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85">
                  <a:moveTo>
                    <a:pt x="83" y="0"/>
                  </a:moveTo>
                  <a:lnTo>
                    <a:pt x="79" y="85"/>
                  </a:lnTo>
                  <a:lnTo>
                    <a:pt x="79" y="84"/>
                  </a:lnTo>
                  <a:lnTo>
                    <a:pt x="59" y="83"/>
                  </a:lnTo>
                  <a:lnTo>
                    <a:pt x="14" y="78"/>
                  </a:lnTo>
                  <a:lnTo>
                    <a:pt x="0" y="76"/>
                  </a:lnTo>
                  <a:lnTo>
                    <a:pt x="15" y="0"/>
                  </a:lnTo>
                  <a:lnTo>
                    <a:pt x="83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1" name="Freeform 18"/>
            <p:cNvSpPr>
              <a:spLocks/>
            </p:cNvSpPr>
            <p:nvPr/>
          </p:nvSpPr>
          <p:spPr bwMode="invGray">
            <a:xfrm>
              <a:off x="6557963" y="2189163"/>
              <a:ext cx="677862" cy="628513"/>
            </a:xfrm>
            <a:custGeom>
              <a:avLst/>
              <a:gdLst>
                <a:gd name="T0" fmla="*/ 2147483647 w 93"/>
                <a:gd name="T1" fmla="*/ 0 h 86"/>
                <a:gd name="T2" fmla="*/ 0 w 93"/>
                <a:gd name="T3" fmla="*/ 2147483647 h 86"/>
                <a:gd name="T4" fmla="*/ 0 w 93"/>
                <a:gd name="T5" fmla="*/ 2147483647 h 86"/>
                <a:gd name="T6" fmla="*/ 2147483647 w 93"/>
                <a:gd name="T7" fmla="*/ 2147483647 h 86"/>
                <a:gd name="T8" fmla="*/ 2147483647 w 93"/>
                <a:gd name="T9" fmla="*/ 2147483647 h 86"/>
                <a:gd name="T10" fmla="*/ 2147483647 w 93"/>
                <a:gd name="T11" fmla="*/ 2147483647 h 86"/>
                <a:gd name="T12" fmla="*/ 2147483647 w 93"/>
                <a:gd name="T13" fmla="*/ 2147483647 h 86"/>
                <a:gd name="T14" fmla="*/ 2147483647 w 93"/>
                <a:gd name="T15" fmla="*/ 2147483647 h 86"/>
                <a:gd name="T16" fmla="*/ 2147483647 w 93"/>
                <a:gd name="T17" fmla="*/ 2147483647 h 86"/>
                <a:gd name="T18" fmla="*/ 2147483647 w 93"/>
                <a:gd name="T19" fmla="*/ 0 h 86"/>
                <a:gd name="T20" fmla="*/ 2147483647 w 93"/>
                <a:gd name="T21" fmla="*/ 0 h 86"/>
                <a:gd name="T22" fmla="*/ 2147483647 w 93"/>
                <a:gd name="T23" fmla="*/ 0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86"/>
                <a:gd name="T38" fmla="*/ 93 w 93"/>
                <a:gd name="T39" fmla="*/ 86 h 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86">
                  <a:moveTo>
                    <a:pt x="4" y="0"/>
                  </a:moveTo>
                  <a:lnTo>
                    <a:pt x="0" y="85"/>
                  </a:lnTo>
                  <a:lnTo>
                    <a:pt x="0" y="84"/>
                  </a:lnTo>
                  <a:lnTo>
                    <a:pt x="14" y="85"/>
                  </a:lnTo>
                  <a:lnTo>
                    <a:pt x="46" y="86"/>
                  </a:lnTo>
                  <a:lnTo>
                    <a:pt x="65" y="86"/>
                  </a:lnTo>
                  <a:lnTo>
                    <a:pt x="66" y="83"/>
                  </a:lnTo>
                  <a:lnTo>
                    <a:pt x="66" y="81"/>
                  </a:lnTo>
                  <a:lnTo>
                    <a:pt x="65" y="35"/>
                  </a:lnTo>
                  <a:lnTo>
                    <a:pt x="93" y="0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2" name="Freeform 19"/>
            <p:cNvSpPr>
              <a:spLocks/>
            </p:cNvSpPr>
            <p:nvPr/>
          </p:nvSpPr>
          <p:spPr bwMode="invGray">
            <a:xfrm>
              <a:off x="8890000" y="2598649"/>
              <a:ext cx="407988" cy="306320"/>
            </a:xfrm>
            <a:custGeom>
              <a:avLst/>
              <a:gdLst>
                <a:gd name="T0" fmla="*/ 0 w 56"/>
                <a:gd name="T1" fmla="*/ 2147483647 h 42"/>
                <a:gd name="T2" fmla="*/ 0 w 56"/>
                <a:gd name="T3" fmla="*/ 2147483647 h 42"/>
                <a:gd name="T4" fmla="*/ 2147483647 w 56"/>
                <a:gd name="T5" fmla="*/ 2147483647 h 42"/>
                <a:gd name="T6" fmla="*/ 2147483647 w 56"/>
                <a:gd name="T7" fmla="*/ 2147483647 h 42"/>
                <a:gd name="T8" fmla="*/ 2147483647 w 56"/>
                <a:gd name="T9" fmla="*/ 2147483647 h 42"/>
                <a:gd name="T10" fmla="*/ 2147483647 w 56"/>
                <a:gd name="T11" fmla="*/ 2147483647 h 42"/>
                <a:gd name="T12" fmla="*/ 2147483647 w 56"/>
                <a:gd name="T13" fmla="*/ 2147483647 h 42"/>
                <a:gd name="T14" fmla="*/ 2147483647 w 56"/>
                <a:gd name="T15" fmla="*/ 2147483647 h 42"/>
                <a:gd name="T16" fmla="*/ 2147483647 w 56"/>
                <a:gd name="T17" fmla="*/ 2147483647 h 42"/>
                <a:gd name="T18" fmla="*/ 2147483647 w 56"/>
                <a:gd name="T19" fmla="*/ 2147483647 h 42"/>
                <a:gd name="T20" fmla="*/ 2147483647 w 56"/>
                <a:gd name="T21" fmla="*/ 2147483647 h 42"/>
                <a:gd name="T22" fmla="*/ 2147483647 w 56"/>
                <a:gd name="T23" fmla="*/ 2147483647 h 42"/>
                <a:gd name="T24" fmla="*/ 2147483647 w 56"/>
                <a:gd name="T25" fmla="*/ 2147483647 h 42"/>
                <a:gd name="T26" fmla="*/ 2147483647 w 56"/>
                <a:gd name="T27" fmla="*/ 2147483647 h 42"/>
                <a:gd name="T28" fmla="*/ 2147483647 w 56"/>
                <a:gd name="T29" fmla="*/ 2147483647 h 42"/>
                <a:gd name="T30" fmla="*/ 2147483647 w 56"/>
                <a:gd name="T31" fmla="*/ 2147483647 h 42"/>
                <a:gd name="T32" fmla="*/ 2147483647 w 56"/>
                <a:gd name="T33" fmla="*/ 2147483647 h 42"/>
                <a:gd name="T34" fmla="*/ 2147483647 w 56"/>
                <a:gd name="T35" fmla="*/ 2147483647 h 42"/>
                <a:gd name="T36" fmla="*/ 2147483647 w 56"/>
                <a:gd name="T37" fmla="*/ 2147483647 h 42"/>
                <a:gd name="T38" fmla="*/ 2147483647 w 56"/>
                <a:gd name="T39" fmla="*/ 2147483647 h 42"/>
                <a:gd name="T40" fmla="*/ 2147483647 w 56"/>
                <a:gd name="T41" fmla="*/ 2147483647 h 42"/>
                <a:gd name="T42" fmla="*/ 2147483647 w 56"/>
                <a:gd name="T43" fmla="*/ 2147483647 h 42"/>
                <a:gd name="T44" fmla="*/ 2147483647 w 56"/>
                <a:gd name="T45" fmla="*/ 2147483647 h 42"/>
                <a:gd name="T46" fmla="*/ 2147483647 w 56"/>
                <a:gd name="T47" fmla="*/ 2147483647 h 42"/>
                <a:gd name="T48" fmla="*/ 2147483647 w 56"/>
                <a:gd name="T49" fmla="*/ 2147483647 h 42"/>
                <a:gd name="T50" fmla="*/ 2147483647 w 56"/>
                <a:gd name="T51" fmla="*/ 2147483647 h 42"/>
                <a:gd name="T52" fmla="*/ 2147483647 w 56"/>
                <a:gd name="T53" fmla="*/ 2147483647 h 42"/>
                <a:gd name="T54" fmla="*/ 2147483647 w 56"/>
                <a:gd name="T55" fmla="*/ 2147483647 h 42"/>
                <a:gd name="T56" fmla="*/ 2147483647 w 56"/>
                <a:gd name="T57" fmla="*/ 2147483647 h 42"/>
                <a:gd name="T58" fmla="*/ 2147483647 w 56"/>
                <a:gd name="T59" fmla="*/ 2147483647 h 42"/>
                <a:gd name="T60" fmla="*/ 2147483647 w 56"/>
                <a:gd name="T61" fmla="*/ 2147483647 h 42"/>
                <a:gd name="T62" fmla="*/ 2147483647 w 56"/>
                <a:gd name="T63" fmla="*/ 2147483647 h 42"/>
                <a:gd name="T64" fmla="*/ 2147483647 w 56"/>
                <a:gd name="T65" fmla="*/ 2147483647 h 42"/>
                <a:gd name="T66" fmla="*/ 2147483647 w 56"/>
                <a:gd name="T67" fmla="*/ 2147483647 h 42"/>
                <a:gd name="T68" fmla="*/ 2147483647 w 56"/>
                <a:gd name="T69" fmla="*/ 2147483647 h 42"/>
                <a:gd name="T70" fmla="*/ 2147483647 w 56"/>
                <a:gd name="T71" fmla="*/ 2147483647 h 42"/>
                <a:gd name="T72" fmla="*/ 2147483647 w 56"/>
                <a:gd name="T73" fmla="*/ 2147483647 h 42"/>
                <a:gd name="T74" fmla="*/ 2147483647 w 56"/>
                <a:gd name="T75" fmla="*/ 2147483647 h 42"/>
                <a:gd name="T76" fmla="*/ 2147483647 w 56"/>
                <a:gd name="T77" fmla="*/ 2147483647 h 42"/>
                <a:gd name="T78" fmla="*/ 2147483647 w 56"/>
                <a:gd name="T79" fmla="*/ 2147483647 h 42"/>
                <a:gd name="T80" fmla="*/ 2147483647 w 56"/>
                <a:gd name="T81" fmla="*/ 2147483647 h 42"/>
                <a:gd name="T82" fmla="*/ 2147483647 w 56"/>
                <a:gd name="T83" fmla="*/ 2147483647 h 42"/>
                <a:gd name="T84" fmla="*/ 2147483647 w 56"/>
                <a:gd name="T85" fmla="*/ 2147483647 h 42"/>
                <a:gd name="T86" fmla="*/ 2147483647 w 56"/>
                <a:gd name="T87" fmla="*/ 2147483647 h 42"/>
                <a:gd name="T88" fmla="*/ 2147483647 w 56"/>
                <a:gd name="T89" fmla="*/ 0 h 42"/>
                <a:gd name="T90" fmla="*/ 2147483647 w 56"/>
                <a:gd name="T91" fmla="*/ 2147483647 h 42"/>
                <a:gd name="T92" fmla="*/ 2147483647 w 56"/>
                <a:gd name="T93" fmla="*/ 2147483647 h 42"/>
                <a:gd name="T94" fmla="*/ 2147483647 w 56"/>
                <a:gd name="T95" fmla="*/ 2147483647 h 42"/>
                <a:gd name="T96" fmla="*/ 2147483647 w 56"/>
                <a:gd name="T97" fmla="*/ 0 h 42"/>
                <a:gd name="T98" fmla="*/ 2147483647 w 56"/>
                <a:gd name="T99" fmla="*/ 2147483647 h 42"/>
                <a:gd name="T100" fmla="*/ 2147483647 w 56"/>
                <a:gd name="T101" fmla="*/ 2147483647 h 42"/>
                <a:gd name="T102" fmla="*/ 2147483647 w 56"/>
                <a:gd name="T103" fmla="*/ 2147483647 h 42"/>
                <a:gd name="T104" fmla="*/ 2147483647 w 56"/>
                <a:gd name="T105" fmla="*/ 2147483647 h 42"/>
                <a:gd name="T106" fmla="*/ 2147483647 w 56"/>
                <a:gd name="T107" fmla="*/ 2147483647 h 42"/>
                <a:gd name="T108" fmla="*/ 0 w 56"/>
                <a:gd name="T109" fmla="*/ 2147483647 h 42"/>
                <a:gd name="T110" fmla="*/ 0 w 56"/>
                <a:gd name="T111" fmla="*/ 2147483647 h 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"/>
                <a:gd name="T169" fmla="*/ 0 h 42"/>
                <a:gd name="T170" fmla="*/ 56 w 56"/>
                <a:gd name="T171" fmla="*/ 42 h 4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" h="42">
                  <a:moveTo>
                    <a:pt x="0" y="16"/>
                  </a:moveTo>
                  <a:lnTo>
                    <a:pt x="0" y="18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13" y="17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4" y="41"/>
                  </a:lnTo>
                  <a:lnTo>
                    <a:pt x="25" y="42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9" y="40"/>
                  </a:lnTo>
                  <a:lnTo>
                    <a:pt x="34" y="39"/>
                  </a:lnTo>
                  <a:lnTo>
                    <a:pt x="39" y="36"/>
                  </a:lnTo>
                  <a:lnTo>
                    <a:pt x="42" y="35"/>
                  </a:lnTo>
                  <a:lnTo>
                    <a:pt x="50" y="27"/>
                  </a:lnTo>
                  <a:lnTo>
                    <a:pt x="51" y="25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1" y="19"/>
                  </a:lnTo>
                  <a:lnTo>
                    <a:pt x="46" y="17"/>
                  </a:lnTo>
                  <a:lnTo>
                    <a:pt x="43" y="9"/>
                  </a:lnTo>
                  <a:lnTo>
                    <a:pt x="42" y="10"/>
                  </a:lnTo>
                  <a:lnTo>
                    <a:pt x="41" y="9"/>
                  </a:lnTo>
                  <a:lnTo>
                    <a:pt x="41" y="6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4" y="3"/>
                  </a:lnTo>
                  <a:lnTo>
                    <a:pt x="17" y="6"/>
                  </a:lnTo>
                  <a:lnTo>
                    <a:pt x="11" y="6"/>
                  </a:lnTo>
                  <a:lnTo>
                    <a:pt x="8" y="9"/>
                  </a:lnTo>
                  <a:lnTo>
                    <a:pt x="6" y="12"/>
                  </a:lnTo>
                  <a:lnTo>
                    <a:pt x="0" y="16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3" name="Freeform 20"/>
            <p:cNvSpPr>
              <a:spLocks/>
            </p:cNvSpPr>
            <p:nvPr/>
          </p:nvSpPr>
          <p:spPr bwMode="invGray">
            <a:xfrm>
              <a:off x="7942263" y="2189163"/>
              <a:ext cx="1508125" cy="877696"/>
            </a:xfrm>
            <a:custGeom>
              <a:avLst/>
              <a:gdLst>
                <a:gd name="T0" fmla="*/ 2147483647 w 207"/>
                <a:gd name="T1" fmla="*/ 2147483647 h 120"/>
                <a:gd name="T2" fmla="*/ 2147483647 w 207"/>
                <a:gd name="T3" fmla="*/ 2147483647 h 120"/>
                <a:gd name="T4" fmla="*/ 2147483647 w 207"/>
                <a:gd name="T5" fmla="*/ 2147483647 h 120"/>
                <a:gd name="T6" fmla="*/ 2147483647 w 207"/>
                <a:gd name="T7" fmla="*/ 0 h 120"/>
                <a:gd name="T8" fmla="*/ 2147483647 w 207"/>
                <a:gd name="T9" fmla="*/ 2147483647 h 120"/>
                <a:gd name="T10" fmla="*/ 2147483647 w 207"/>
                <a:gd name="T11" fmla="*/ 2147483647 h 120"/>
                <a:gd name="T12" fmla="*/ 2147483647 w 207"/>
                <a:gd name="T13" fmla="*/ 2147483647 h 120"/>
                <a:gd name="T14" fmla="*/ 2147483647 w 207"/>
                <a:gd name="T15" fmla="*/ 2147483647 h 120"/>
                <a:gd name="T16" fmla="*/ 2147483647 w 207"/>
                <a:gd name="T17" fmla="*/ 2147483647 h 120"/>
                <a:gd name="T18" fmla="*/ 2147483647 w 207"/>
                <a:gd name="T19" fmla="*/ 2147483647 h 120"/>
                <a:gd name="T20" fmla="*/ 2147483647 w 207"/>
                <a:gd name="T21" fmla="*/ 2147483647 h 120"/>
                <a:gd name="T22" fmla="*/ 2147483647 w 207"/>
                <a:gd name="T23" fmla="*/ 2147483647 h 120"/>
                <a:gd name="T24" fmla="*/ 2147483647 w 207"/>
                <a:gd name="T25" fmla="*/ 2147483647 h 120"/>
                <a:gd name="T26" fmla="*/ 2147483647 w 207"/>
                <a:gd name="T27" fmla="*/ 2147483647 h 120"/>
                <a:gd name="T28" fmla="*/ 2147483647 w 207"/>
                <a:gd name="T29" fmla="*/ 2147483647 h 120"/>
                <a:gd name="T30" fmla="*/ 2147483647 w 207"/>
                <a:gd name="T31" fmla="*/ 2147483647 h 120"/>
                <a:gd name="T32" fmla="*/ 2147483647 w 207"/>
                <a:gd name="T33" fmla="*/ 2147483647 h 120"/>
                <a:gd name="T34" fmla="*/ 2147483647 w 207"/>
                <a:gd name="T35" fmla="*/ 2147483647 h 120"/>
                <a:gd name="T36" fmla="*/ 2147483647 w 207"/>
                <a:gd name="T37" fmla="*/ 2147483647 h 120"/>
                <a:gd name="T38" fmla="*/ 2147483647 w 207"/>
                <a:gd name="T39" fmla="*/ 2147483647 h 120"/>
                <a:gd name="T40" fmla="*/ 2147483647 w 207"/>
                <a:gd name="T41" fmla="*/ 2147483647 h 120"/>
                <a:gd name="T42" fmla="*/ 2147483647 w 207"/>
                <a:gd name="T43" fmla="*/ 2147483647 h 120"/>
                <a:gd name="T44" fmla="*/ 2147483647 w 207"/>
                <a:gd name="T45" fmla="*/ 2147483647 h 120"/>
                <a:gd name="T46" fmla="*/ 2147483647 w 207"/>
                <a:gd name="T47" fmla="*/ 2147483647 h 120"/>
                <a:gd name="T48" fmla="*/ 2147483647 w 207"/>
                <a:gd name="T49" fmla="*/ 2147483647 h 120"/>
                <a:gd name="T50" fmla="*/ 2147483647 w 207"/>
                <a:gd name="T51" fmla="*/ 2147483647 h 120"/>
                <a:gd name="T52" fmla="*/ 2147483647 w 207"/>
                <a:gd name="T53" fmla="*/ 2147483647 h 120"/>
                <a:gd name="T54" fmla="*/ 2147483647 w 207"/>
                <a:gd name="T55" fmla="*/ 2147483647 h 120"/>
                <a:gd name="T56" fmla="*/ 2147483647 w 207"/>
                <a:gd name="T57" fmla="*/ 2147483647 h 120"/>
                <a:gd name="T58" fmla="*/ 2147483647 w 207"/>
                <a:gd name="T59" fmla="*/ 2147483647 h 120"/>
                <a:gd name="T60" fmla="*/ 2147483647 w 207"/>
                <a:gd name="T61" fmla="*/ 2147483647 h 120"/>
                <a:gd name="T62" fmla="*/ 2147483647 w 207"/>
                <a:gd name="T63" fmla="*/ 2147483647 h 120"/>
                <a:gd name="T64" fmla="*/ 2147483647 w 207"/>
                <a:gd name="T65" fmla="*/ 2147483647 h 120"/>
                <a:gd name="T66" fmla="*/ 2147483647 w 207"/>
                <a:gd name="T67" fmla="*/ 2147483647 h 120"/>
                <a:gd name="T68" fmla="*/ 2147483647 w 207"/>
                <a:gd name="T69" fmla="*/ 2147483647 h 120"/>
                <a:gd name="T70" fmla="*/ 2147483647 w 207"/>
                <a:gd name="T71" fmla="*/ 2147483647 h 120"/>
                <a:gd name="T72" fmla="*/ 2147483647 w 207"/>
                <a:gd name="T73" fmla="*/ 2147483647 h 120"/>
                <a:gd name="T74" fmla="*/ 2147483647 w 207"/>
                <a:gd name="T75" fmla="*/ 2147483647 h 120"/>
                <a:gd name="T76" fmla="*/ 2147483647 w 207"/>
                <a:gd name="T77" fmla="*/ 2147483647 h 120"/>
                <a:gd name="T78" fmla="*/ 2147483647 w 207"/>
                <a:gd name="T79" fmla="*/ 2147483647 h 120"/>
                <a:gd name="T80" fmla="*/ 2147483647 w 207"/>
                <a:gd name="T81" fmla="*/ 2147483647 h 120"/>
                <a:gd name="T82" fmla="*/ 2147483647 w 207"/>
                <a:gd name="T83" fmla="*/ 2147483647 h 120"/>
                <a:gd name="T84" fmla="*/ 2147483647 w 207"/>
                <a:gd name="T85" fmla="*/ 2147483647 h 120"/>
                <a:gd name="T86" fmla="*/ 2147483647 w 207"/>
                <a:gd name="T87" fmla="*/ 2147483647 h 120"/>
                <a:gd name="T88" fmla="*/ 2147483647 w 207"/>
                <a:gd name="T89" fmla="*/ 2147483647 h 120"/>
                <a:gd name="T90" fmla="*/ 2147483647 w 207"/>
                <a:gd name="T91" fmla="*/ 2147483647 h 120"/>
                <a:gd name="T92" fmla="*/ 2147483647 w 207"/>
                <a:gd name="T93" fmla="*/ 2147483647 h 120"/>
                <a:gd name="T94" fmla="*/ 2147483647 w 207"/>
                <a:gd name="T95" fmla="*/ 2147483647 h 120"/>
                <a:gd name="T96" fmla="*/ 2147483647 w 207"/>
                <a:gd name="T97" fmla="*/ 2147483647 h 120"/>
                <a:gd name="T98" fmla="*/ 2147483647 w 207"/>
                <a:gd name="T99" fmla="*/ 2147483647 h 120"/>
                <a:gd name="T100" fmla="*/ 0 w 207"/>
                <a:gd name="T101" fmla="*/ 0 h 120"/>
                <a:gd name="T102" fmla="*/ 2147483647 w 207"/>
                <a:gd name="T103" fmla="*/ 0 h 1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07"/>
                <a:gd name="T157" fmla="*/ 0 h 120"/>
                <a:gd name="T158" fmla="*/ 207 w 207"/>
                <a:gd name="T159" fmla="*/ 120 h 1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07" h="120">
                  <a:moveTo>
                    <a:pt x="144" y="0"/>
                  </a:moveTo>
                  <a:lnTo>
                    <a:pt x="144" y="4"/>
                  </a:lnTo>
                  <a:lnTo>
                    <a:pt x="146" y="6"/>
                  </a:lnTo>
                  <a:lnTo>
                    <a:pt x="151" y="6"/>
                  </a:lnTo>
                  <a:lnTo>
                    <a:pt x="155" y="4"/>
                  </a:lnTo>
                  <a:lnTo>
                    <a:pt x="161" y="8"/>
                  </a:lnTo>
                  <a:lnTo>
                    <a:pt x="163" y="6"/>
                  </a:lnTo>
                  <a:lnTo>
                    <a:pt x="162" y="0"/>
                  </a:lnTo>
                  <a:lnTo>
                    <a:pt x="207" y="0"/>
                  </a:lnTo>
                  <a:lnTo>
                    <a:pt x="203" y="13"/>
                  </a:lnTo>
                  <a:lnTo>
                    <a:pt x="201" y="14"/>
                  </a:lnTo>
                  <a:lnTo>
                    <a:pt x="200" y="12"/>
                  </a:lnTo>
                  <a:lnTo>
                    <a:pt x="189" y="20"/>
                  </a:lnTo>
                  <a:lnTo>
                    <a:pt x="186" y="19"/>
                  </a:lnTo>
                  <a:lnTo>
                    <a:pt x="171" y="22"/>
                  </a:lnTo>
                  <a:lnTo>
                    <a:pt x="162" y="25"/>
                  </a:lnTo>
                  <a:lnTo>
                    <a:pt x="149" y="28"/>
                  </a:lnTo>
                  <a:lnTo>
                    <a:pt x="145" y="33"/>
                  </a:lnTo>
                  <a:lnTo>
                    <a:pt x="144" y="41"/>
                  </a:lnTo>
                  <a:lnTo>
                    <a:pt x="138" y="43"/>
                  </a:lnTo>
                  <a:lnTo>
                    <a:pt x="130" y="53"/>
                  </a:lnTo>
                  <a:lnTo>
                    <a:pt x="127" y="60"/>
                  </a:lnTo>
                  <a:lnTo>
                    <a:pt x="125" y="61"/>
                  </a:lnTo>
                  <a:lnTo>
                    <a:pt x="124" y="67"/>
                  </a:lnTo>
                  <a:lnTo>
                    <a:pt x="121" y="72"/>
                  </a:lnTo>
                  <a:lnTo>
                    <a:pt x="117" y="78"/>
                  </a:lnTo>
                  <a:lnTo>
                    <a:pt x="117" y="79"/>
                  </a:lnTo>
                  <a:lnTo>
                    <a:pt x="123" y="72"/>
                  </a:lnTo>
                  <a:lnTo>
                    <a:pt x="129" y="61"/>
                  </a:lnTo>
                  <a:lnTo>
                    <a:pt x="142" y="49"/>
                  </a:lnTo>
                  <a:lnTo>
                    <a:pt x="155" y="40"/>
                  </a:lnTo>
                  <a:lnTo>
                    <a:pt x="163" y="38"/>
                  </a:lnTo>
                  <a:lnTo>
                    <a:pt x="171" y="40"/>
                  </a:lnTo>
                  <a:lnTo>
                    <a:pt x="173" y="46"/>
                  </a:lnTo>
                  <a:lnTo>
                    <a:pt x="167" y="54"/>
                  </a:lnTo>
                  <a:lnTo>
                    <a:pt x="158" y="55"/>
                  </a:lnTo>
                  <a:lnTo>
                    <a:pt x="156" y="56"/>
                  </a:lnTo>
                  <a:lnTo>
                    <a:pt x="154" y="59"/>
                  </a:lnTo>
                  <a:lnTo>
                    <a:pt x="147" y="62"/>
                  </a:lnTo>
                  <a:lnTo>
                    <a:pt x="141" y="62"/>
                  </a:lnTo>
                  <a:lnTo>
                    <a:pt x="138" y="65"/>
                  </a:lnTo>
                  <a:lnTo>
                    <a:pt x="136" y="68"/>
                  </a:lnTo>
                  <a:lnTo>
                    <a:pt x="130" y="72"/>
                  </a:lnTo>
                  <a:lnTo>
                    <a:pt x="130" y="71"/>
                  </a:lnTo>
                  <a:lnTo>
                    <a:pt x="129" y="71"/>
                  </a:lnTo>
                  <a:lnTo>
                    <a:pt x="127" y="72"/>
                  </a:lnTo>
                  <a:lnTo>
                    <a:pt x="124" y="84"/>
                  </a:lnTo>
                  <a:lnTo>
                    <a:pt x="123" y="86"/>
                  </a:lnTo>
                  <a:lnTo>
                    <a:pt x="124" y="87"/>
                  </a:lnTo>
                  <a:lnTo>
                    <a:pt x="124" y="88"/>
                  </a:lnTo>
                  <a:lnTo>
                    <a:pt x="124" y="89"/>
                  </a:lnTo>
                  <a:lnTo>
                    <a:pt x="123" y="90"/>
                  </a:lnTo>
                  <a:lnTo>
                    <a:pt x="123" y="91"/>
                  </a:lnTo>
                  <a:lnTo>
                    <a:pt x="124" y="96"/>
                  </a:lnTo>
                  <a:lnTo>
                    <a:pt x="123" y="97"/>
                  </a:lnTo>
                  <a:lnTo>
                    <a:pt x="123" y="99"/>
                  </a:lnTo>
                  <a:lnTo>
                    <a:pt x="121" y="101"/>
                  </a:lnTo>
                  <a:lnTo>
                    <a:pt x="121" y="102"/>
                  </a:lnTo>
                  <a:lnTo>
                    <a:pt x="122" y="104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21" y="106"/>
                  </a:lnTo>
                  <a:lnTo>
                    <a:pt x="120" y="106"/>
                  </a:lnTo>
                  <a:lnTo>
                    <a:pt x="119" y="106"/>
                  </a:lnTo>
                  <a:lnTo>
                    <a:pt x="118" y="106"/>
                  </a:lnTo>
                  <a:lnTo>
                    <a:pt x="118" y="107"/>
                  </a:lnTo>
                  <a:lnTo>
                    <a:pt x="117" y="107"/>
                  </a:lnTo>
                  <a:lnTo>
                    <a:pt x="116" y="107"/>
                  </a:lnTo>
                  <a:lnTo>
                    <a:pt x="116" y="108"/>
                  </a:lnTo>
                  <a:lnTo>
                    <a:pt x="115" y="108"/>
                  </a:lnTo>
                  <a:lnTo>
                    <a:pt x="115" y="109"/>
                  </a:lnTo>
                  <a:lnTo>
                    <a:pt x="115" y="112"/>
                  </a:lnTo>
                  <a:lnTo>
                    <a:pt x="97" y="116"/>
                  </a:lnTo>
                  <a:lnTo>
                    <a:pt x="83" y="120"/>
                  </a:lnTo>
                  <a:lnTo>
                    <a:pt x="83" y="119"/>
                  </a:lnTo>
                  <a:lnTo>
                    <a:pt x="82" y="120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66" y="120"/>
                  </a:lnTo>
                  <a:lnTo>
                    <a:pt x="60" y="118"/>
                  </a:lnTo>
                  <a:lnTo>
                    <a:pt x="55" y="118"/>
                  </a:lnTo>
                  <a:lnTo>
                    <a:pt x="44" y="115"/>
                  </a:lnTo>
                  <a:lnTo>
                    <a:pt x="40" y="117"/>
                  </a:lnTo>
                  <a:lnTo>
                    <a:pt x="35" y="113"/>
                  </a:lnTo>
                  <a:lnTo>
                    <a:pt x="25" y="102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3" y="37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0" y="31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2" y="22"/>
                  </a:lnTo>
                  <a:lnTo>
                    <a:pt x="8" y="18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4" name="Freeform 25"/>
            <p:cNvSpPr>
              <a:spLocks/>
            </p:cNvSpPr>
            <p:nvPr/>
          </p:nvSpPr>
          <p:spPr bwMode="invGray">
            <a:xfrm>
              <a:off x="7789863" y="2320896"/>
              <a:ext cx="87312" cy="36505"/>
            </a:xfrm>
            <a:custGeom>
              <a:avLst/>
              <a:gdLst>
                <a:gd name="T0" fmla="*/ 2147483647 w 12"/>
                <a:gd name="T1" fmla="*/ 2147483647 h 5"/>
                <a:gd name="T2" fmla="*/ 2147483647 w 12"/>
                <a:gd name="T3" fmla="*/ 2147483647 h 5"/>
                <a:gd name="T4" fmla="*/ 2147483647 w 12"/>
                <a:gd name="T5" fmla="*/ 2147483647 h 5"/>
                <a:gd name="T6" fmla="*/ 2147483647 w 12"/>
                <a:gd name="T7" fmla="*/ 2147483647 h 5"/>
                <a:gd name="T8" fmla="*/ 0 w 12"/>
                <a:gd name="T9" fmla="*/ 2147483647 h 5"/>
                <a:gd name="T10" fmla="*/ 2147483647 w 12"/>
                <a:gd name="T11" fmla="*/ 0 h 5"/>
                <a:gd name="T12" fmla="*/ 2147483647 w 12"/>
                <a:gd name="T13" fmla="*/ 0 h 5"/>
                <a:gd name="T14" fmla="*/ 2147483647 w 12"/>
                <a:gd name="T15" fmla="*/ 2147483647 h 5"/>
                <a:gd name="T16" fmla="*/ 2147483647 w 12"/>
                <a:gd name="T17" fmla="*/ 2147483647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5"/>
                <a:gd name="T29" fmla="*/ 12 w 12"/>
                <a:gd name="T30" fmla="*/ 5 h 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5">
                  <a:moveTo>
                    <a:pt x="12" y="4"/>
                  </a:moveTo>
                  <a:lnTo>
                    <a:pt x="9" y="5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9" y="0"/>
                  </a:lnTo>
                  <a:lnTo>
                    <a:pt x="12" y="4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5" name="Freeform 26"/>
            <p:cNvSpPr>
              <a:spLocks/>
            </p:cNvSpPr>
            <p:nvPr/>
          </p:nvSpPr>
          <p:spPr bwMode="invGray">
            <a:xfrm>
              <a:off x="9159875" y="2387557"/>
              <a:ext cx="180975" cy="50789"/>
            </a:xfrm>
            <a:custGeom>
              <a:avLst/>
              <a:gdLst>
                <a:gd name="T0" fmla="*/ 2147483647 w 25"/>
                <a:gd name="T1" fmla="*/ 2147483647 h 7"/>
                <a:gd name="T2" fmla="*/ 2147483647 w 25"/>
                <a:gd name="T3" fmla="*/ 2147483647 h 7"/>
                <a:gd name="T4" fmla="*/ 2147483647 w 25"/>
                <a:gd name="T5" fmla="*/ 2147483647 h 7"/>
                <a:gd name="T6" fmla="*/ 2147483647 w 25"/>
                <a:gd name="T7" fmla="*/ 2147483647 h 7"/>
                <a:gd name="T8" fmla="*/ 2147483647 w 25"/>
                <a:gd name="T9" fmla="*/ 2147483647 h 7"/>
                <a:gd name="T10" fmla="*/ 0 w 25"/>
                <a:gd name="T11" fmla="*/ 2147483647 h 7"/>
                <a:gd name="T12" fmla="*/ 0 w 25"/>
                <a:gd name="T13" fmla="*/ 2147483647 h 7"/>
                <a:gd name="T14" fmla="*/ 2147483647 w 25"/>
                <a:gd name="T15" fmla="*/ 0 h 7"/>
                <a:gd name="T16" fmla="*/ 2147483647 w 25"/>
                <a:gd name="T17" fmla="*/ 2147483647 h 7"/>
                <a:gd name="T18" fmla="*/ 2147483647 w 25"/>
                <a:gd name="T19" fmla="*/ 2147483647 h 7"/>
                <a:gd name="T20" fmla="*/ 2147483647 w 25"/>
                <a:gd name="T21" fmla="*/ 2147483647 h 7"/>
                <a:gd name="T22" fmla="*/ 2147483647 w 25"/>
                <a:gd name="T23" fmla="*/ 2147483647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"/>
                <a:gd name="T37" fmla="*/ 0 h 7"/>
                <a:gd name="T38" fmla="*/ 25 w 25"/>
                <a:gd name="T39" fmla="*/ 7 h 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" h="7">
                  <a:moveTo>
                    <a:pt x="22" y="2"/>
                  </a:moveTo>
                  <a:lnTo>
                    <a:pt x="25" y="5"/>
                  </a:lnTo>
                  <a:lnTo>
                    <a:pt x="22" y="7"/>
                  </a:lnTo>
                  <a:lnTo>
                    <a:pt x="11" y="7"/>
                  </a:lnTo>
                  <a:lnTo>
                    <a:pt x="5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14" y="1"/>
                  </a:lnTo>
                  <a:lnTo>
                    <a:pt x="21" y="3"/>
                  </a:lnTo>
                  <a:lnTo>
                    <a:pt x="22" y="2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6" name="Freeform 97"/>
            <p:cNvSpPr>
              <a:spLocks/>
            </p:cNvSpPr>
            <p:nvPr/>
          </p:nvSpPr>
          <p:spPr bwMode="invGray">
            <a:xfrm>
              <a:off x="9529763" y="2189163"/>
              <a:ext cx="436562" cy="328541"/>
            </a:xfrm>
            <a:custGeom>
              <a:avLst/>
              <a:gdLst>
                <a:gd name="T0" fmla="*/ 2147483647 w 60"/>
                <a:gd name="T1" fmla="*/ 2147483647 h 45"/>
                <a:gd name="T2" fmla="*/ 2147483647 w 60"/>
                <a:gd name="T3" fmla="*/ 2147483647 h 45"/>
                <a:gd name="T4" fmla="*/ 2147483647 w 60"/>
                <a:gd name="T5" fmla="*/ 2147483647 h 45"/>
                <a:gd name="T6" fmla="*/ 2147483647 w 60"/>
                <a:gd name="T7" fmla="*/ 2147483647 h 45"/>
                <a:gd name="T8" fmla="*/ 2147483647 w 60"/>
                <a:gd name="T9" fmla="*/ 2147483647 h 45"/>
                <a:gd name="T10" fmla="*/ 2147483647 w 60"/>
                <a:gd name="T11" fmla="*/ 2147483647 h 45"/>
                <a:gd name="T12" fmla="*/ 2147483647 w 60"/>
                <a:gd name="T13" fmla="*/ 2147483647 h 45"/>
                <a:gd name="T14" fmla="*/ 2147483647 w 60"/>
                <a:gd name="T15" fmla="*/ 2147483647 h 45"/>
                <a:gd name="T16" fmla="*/ 2147483647 w 60"/>
                <a:gd name="T17" fmla="*/ 2147483647 h 45"/>
                <a:gd name="T18" fmla="*/ 2147483647 w 60"/>
                <a:gd name="T19" fmla="*/ 2147483647 h 45"/>
                <a:gd name="T20" fmla="*/ 2147483647 w 60"/>
                <a:gd name="T21" fmla="*/ 2147483647 h 45"/>
                <a:gd name="T22" fmla="*/ 2147483647 w 60"/>
                <a:gd name="T23" fmla="*/ 2147483647 h 45"/>
                <a:gd name="T24" fmla="*/ 2147483647 w 60"/>
                <a:gd name="T25" fmla="*/ 2147483647 h 45"/>
                <a:gd name="T26" fmla="*/ 2147483647 w 60"/>
                <a:gd name="T27" fmla="*/ 2147483647 h 45"/>
                <a:gd name="T28" fmla="*/ 2147483647 w 60"/>
                <a:gd name="T29" fmla="*/ 2147483647 h 45"/>
                <a:gd name="T30" fmla="*/ 2147483647 w 60"/>
                <a:gd name="T31" fmla="*/ 2147483647 h 45"/>
                <a:gd name="T32" fmla="*/ 2147483647 w 60"/>
                <a:gd name="T33" fmla="*/ 2147483647 h 45"/>
                <a:gd name="T34" fmla="*/ 2147483647 w 60"/>
                <a:gd name="T35" fmla="*/ 2147483647 h 45"/>
                <a:gd name="T36" fmla="*/ 2147483647 w 60"/>
                <a:gd name="T37" fmla="*/ 2147483647 h 45"/>
                <a:gd name="T38" fmla="*/ 2147483647 w 60"/>
                <a:gd name="T39" fmla="*/ 2147483647 h 45"/>
                <a:gd name="T40" fmla="*/ 2147483647 w 60"/>
                <a:gd name="T41" fmla="*/ 2147483647 h 45"/>
                <a:gd name="T42" fmla="*/ 2147483647 w 60"/>
                <a:gd name="T43" fmla="*/ 2147483647 h 45"/>
                <a:gd name="T44" fmla="*/ 2147483647 w 60"/>
                <a:gd name="T45" fmla="*/ 2147483647 h 45"/>
                <a:gd name="T46" fmla="*/ 2147483647 w 60"/>
                <a:gd name="T47" fmla="*/ 2147483647 h 45"/>
                <a:gd name="T48" fmla="*/ 2147483647 w 60"/>
                <a:gd name="T49" fmla="*/ 2147483647 h 45"/>
                <a:gd name="T50" fmla="*/ 2147483647 w 60"/>
                <a:gd name="T51" fmla="*/ 2147483647 h 45"/>
                <a:gd name="T52" fmla="*/ 2147483647 w 60"/>
                <a:gd name="T53" fmla="*/ 2147483647 h 45"/>
                <a:gd name="T54" fmla="*/ 2147483647 w 60"/>
                <a:gd name="T55" fmla="*/ 2147483647 h 45"/>
                <a:gd name="T56" fmla="*/ 2147483647 w 60"/>
                <a:gd name="T57" fmla="*/ 2147483647 h 45"/>
                <a:gd name="T58" fmla="*/ 2147483647 w 60"/>
                <a:gd name="T59" fmla="*/ 2147483647 h 45"/>
                <a:gd name="T60" fmla="*/ 2147483647 w 60"/>
                <a:gd name="T61" fmla="*/ 2147483647 h 45"/>
                <a:gd name="T62" fmla="*/ 2147483647 w 60"/>
                <a:gd name="T63" fmla="*/ 2147483647 h 45"/>
                <a:gd name="T64" fmla="*/ 2147483647 w 60"/>
                <a:gd name="T65" fmla="*/ 2147483647 h 45"/>
                <a:gd name="T66" fmla="*/ 2147483647 w 60"/>
                <a:gd name="T67" fmla="*/ 2147483647 h 45"/>
                <a:gd name="T68" fmla="*/ 0 w 60"/>
                <a:gd name="T69" fmla="*/ 2147483647 h 45"/>
                <a:gd name="T70" fmla="*/ 2147483647 w 60"/>
                <a:gd name="T71" fmla="*/ 2147483647 h 45"/>
                <a:gd name="T72" fmla="*/ 2147483647 w 60"/>
                <a:gd name="T73" fmla="*/ 2147483647 h 45"/>
                <a:gd name="T74" fmla="*/ 2147483647 w 60"/>
                <a:gd name="T75" fmla="*/ 2147483647 h 45"/>
                <a:gd name="T76" fmla="*/ 2147483647 w 60"/>
                <a:gd name="T77" fmla="*/ 2147483647 h 45"/>
                <a:gd name="T78" fmla="*/ 2147483647 w 60"/>
                <a:gd name="T79" fmla="*/ 2147483647 h 45"/>
                <a:gd name="T80" fmla="*/ 2147483647 w 60"/>
                <a:gd name="T81" fmla="*/ 0 h 4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0"/>
                <a:gd name="T124" fmla="*/ 0 h 45"/>
                <a:gd name="T125" fmla="*/ 60 w 60"/>
                <a:gd name="T126" fmla="*/ 45 h 4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0" h="45">
                  <a:moveTo>
                    <a:pt x="12" y="0"/>
                  </a:moveTo>
                  <a:lnTo>
                    <a:pt x="12" y="10"/>
                  </a:lnTo>
                  <a:lnTo>
                    <a:pt x="13" y="11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21" y="11"/>
                  </a:lnTo>
                  <a:lnTo>
                    <a:pt x="27" y="9"/>
                  </a:lnTo>
                  <a:lnTo>
                    <a:pt x="27" y="11"/>
                  </a:lnTo>
                  <a:lnTo>
                    <a:pt x="31" y="8"/>
                  </a:lnTo>
                  <a:lnTo>
                    <a:pt x="34" y="6"/>
                  </a:lnTo>
                  <a:lnTo>
                    <a:pt x="40" y="5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3" y="17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48" y="15"/>
                  </a:lnTo>
                  <a:lnTo>
                    <a:pt x="45" y="20"/>
                  </a:lnTo>
                  <a:lnTo>
                    <a:pt x="47" y="21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51" y="25"/>
                  </a:lnTo>
                  <a:lnTo>
                    <a:pt x="52" y="18"/>
                  </a:lnTo>
                  <a:lnTo>
                    <a:pt x="52" y="17"/>
                  </a:lnTo>
                  <a:lnTo>
                    <a:pt x="53" y="19"/>
                  </a:lnTo>
                  <a:lnTo>
                    <a:pt x="54" y="24"/>
                  </a:lnTo>
                  <a:lnTo>
                    <a:pt x="55" y="25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0" y="34"/>
                  </a:lnTo>
                  <a:lnTo>
                    <a:pt x="57" y="37"/>
                  </a:lnTo>
                  <a:lnTo>
                    <a:pt x="54" y="33"/>
                  </a:lnTo>
                  <a:lnTo>
                    <a:pt x="54" y="32"/>
                  </a:lnTo>
                  <a:lnTo>
                    <a:pt x="53" y="32"/>
                  </a:lnTo>
                  <a:lnTo>
                    <a:pt x="52" y="37"/>
                  </a:lnTo>
                  <a:lnTo>
                    <a:pt x="51" y="37"/>
                  </a:lnTo>
                  <a:lnTo>
                    <a:pt x="49" y="32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1" y="35"/>
                  </a:lnTo>
                  <a:lnTo>
                    <a:pt x="40" y="40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5" y="41"/>
                  </a:lnTo>
                  <a:lnTo>
                    <a:pt x="38" y="37"/>
                  </a:lnTo>
                  <a:lnTo>
                    <a:pt x="39" y="32"/>
                  </a:lnTo>
                  <a:lnTo>
                    <a:pt x="39" y="31"/>
                  </a:lnTo>
                  <a:lnTo>
                    <a:pt x="36" y="32"/>
                  </a:lnTo>
                  <a:lnTo>
                    <a:pt x="35" y="34"/>
                  </a:lnTo>
                  <a:lnTo>
                    <a:pt x="31" y="36"/>
                  </a:lnTo>
                  <a:lnTo>
                    <a:pt x="30" y="35"/>
                  </a:lnTo>
                  <a:lnTo>
                    <a:pt x="31" y="33"/>
                  </a:lnTo>
                  <a:lnTo>
                    <a:pt x="31" y="32"/>
                  </a:lnTo>
                  <a:lnTo>
                    <a:pt x="26" y="36"/>
                  </a:lnTo>
                  <a:lnTo>
                    <a:pt x="18" y="39"/>
                  </a:lnTo>
                  <a:lnTo>
                    <a:pt x="12" y="41"/>
                  </a:lnTo>
                  <a:lnTo>
                    <a:pt x="3" y="45"/>
                  </a:lnTo>
                  <a:lnTo>
                    <a:pt x="1" y="44"/>
                  </a:lnTo>
                  <a:lnTo>
                    <a:pt x="1" y="39"/>
                  </a:lnTo>
                  <a:lnTo>
                    <a:pt x="5" y="32"/>
                  </a:lnTo>
                  <a:lnTo>
                    <a:pt x="4" y="31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4" y="9"/>
                  </a:lnTo>
                  <a:lnTo>
                    <a:pt x="5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3" y="0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7" name="Freeform 98"/>
            <p:cNvSpPr>
              <a:spLocks/>
            </p:cNvSpPr>
            <p:nvPr/>
          </p:nvSpPr>
          <p:spPr bwMode="invGray">
            <a:xfrm>
              <a:off x="9180513" y="2730382"/>
              <a:ext cx="320675" cy="292036"/>
            </a:xfrm>
            <a:custGeom>
              <a:avLst/>
              <a:gdLst>
                <a:gd name="T0" fmla="*/ 2147483647 w 44"/>
                <a:gd name="T1" fmla="*/ 2147483647 h 40"/>
                <a:gd name="T2" fmla="*/ 2147483647 w 44"/>
                <a:gd name="T3" fmla="*/ 2147483647 h 40"/>
                <a:gd name="T4" fmla="*/ 2147483647 w 44"/>
                <a:gd name="T5" fmla="*/ 2147483647 h 40"/>
                <a:gd name="T6" fmla="*/ 2147483647 w 44"/>
                <a:gd name="T7" fmla="*/ 2147483647 h 40"/>
                <a:gd name="T8" fmla="*/ 2147483647 w 44"/>
                <a:gd name="T9" fmla="*/ 2147483647 h 40"/>
                <a:gd name="T10" fmla="*/ 2147483647 w 44"/>
                <a:gd name="T11" fmla="*/ 2147483647 h 40"/>
                <a:gd name="T12" fmla="*/ 2147483647 w 44"/>
                <a:gd name="T13" fmla="*/ 2147483647 h 40"/>
                <a:gd name="T14" fmla="*/ 2147483647 w 44"/>
                <a:gd name="T15" fmla="*/ 2147483647 h 40"/>
                <a:gd name="T16" fmla="*/ 2147483647 w 44"/>
                <a:gd name="T17" fmla="*/ 2147483647 h 40"/>
                <a:gd name="T18" fmla="*/ 2147483647 w 44"/>
                <a:gd name="T19" fmla="*/ 2147483647 h 40"/>
                <a:gd name="T20" fmla="*/ 2147483647 w 44"/>
                <a:gd name="T21" fmla="*/ 2147483647 h 40"/>
                <a:gd name="T22" fmla="*/ 0 w 44"/>
                <a:gd name="T23" fmla="*/ 2147483647 h 40"/>
                <a:gd name="T24" fmla="*/ 2147483647 w 44"/>
                <a:gd name="T25" fmla="*/ 2147483647 h 40"/>
                <a:gd name="T26" fmla="*/ 2147483647 w 44"/>
                <a:gd name="T27" fmla="*/ 2147483647 h 40"/>
                <a:gd name="T28" fmla="*/ 2147483647 w 44"/>
                <a:gd name="T29" fmla="*/ 2147483647 h 40"/>
                <a:gd name="T30" fmla="*/ 2147483647 w 44"/>
                <a:gd name="T31" fmla="*/ 2147483647 h 40"/>
                <a:gd name="T32" fmla="*/ 2147483647 w 44"/>
                <a:gd name="T33" fmla="*/ 2147483647 h 40"/>
                <a:gd name="T34" fmla="*/ 2147483647 w 44"/>
                <a:gd name="T35" fmla="*/ 2147483647 h 40"/>
                <a:gd name="T36" fmla="*/ 2147483647 w 44"/>
                <a:gd name="T37" fmla="*/ 2147483647 h 40"/>
                <a:gd name="T38" fmla="*/ 2147483647 w 44"/>
                <a:gd name="T39" fmla="*/ 2147483647 h 40"/>
                <a:gd name="T40" fmla="*/ 2147483647 w 44"/>
                <a:gd name="T41" fmla="*/ 2147483647 h 40"/>
                <a:gd name="T42" fmla="*/ 2147483647 w 44"/>
                <a:gd name="T43" fmla="*/ 2147483647 h 40"/>
                <a:gd name="T44" fmla="*/ 2147483647 w 44"/>
                <a:gd name="T45" fmla="*/ 2147483647 h 40"/>
                <a:gd name="T46" fmla="*/ 2147483647 w 44"/>
                <a:gd name="T47" fmla="*/ 2147483647 h 40"/>
                <a:gd name="T48" fmla="*/ 2147483647 w 44"/>
                <a:gd name="T49" fmla="*/ 2147483647 h 40"/>
                <a:gd name="T50" fmla="*/ 2147483647 w 44"/>
                <a:gd name="T51" fmla="*/ 2147483647 h 40"/>
                <a:gd name="T52" fmla="*/ 2147483647 w 44"/>
                <a:gd name="T53" fmla="*/ 2147483647 h 40"/>
                <a:gd name="T54" fmla="*/ 2147483647 w 44"/>
                <a:gd name="T55" fmla="*/ 2147483647 h 40"/>
                <a:gd name="T56" fmla="*/ 2147483647 w 44"/>
                <a:gd name="T57" fmla="*/ 2147483647 h 40"/>
                <a:gd name="T58" fmla="*/ 2147483647 w 44"/>
                <a:gd name="T59" fmla="*/ 2147483647 h 40"/>
                <a:gd name="T60" fmla="*/ 2147483647 w 44"/>
                <a:gd name="T61" fmla="*/ 2147483647 h 40"/>
                <a:gd name="T62" fmla="*/ 2147483647 w 44"/>
                <a:gd name="T63" fmla="*/ 0 h 40"/>
                <a:gd name="T64" fmla="*/ 2147483647 w 44"/>
                <a:gd name="T65" fmla="*/ 2147483647 h 40"/>
                <a:gd name="T66" fmla="*/ 2147483647 w 44"/>
                <a:gd name="T67" fmla="*/ 2147483647 h 40"/>
                <a:gd name="T68" fmla="*/ 2147483647 w 44"/>
                <a:gd name="T69" fmla="*/ 2147483647 h 40"/>
                <a:gd name="T70" fmla="*/ 2147483647 w 44"/>
                <a:gd name="T71" fmla="*/ 2147483647 h 40"/>
                <a:gd name="T72" fmla="*/ 2147483647 w 44"/>
                <a:gd name="T73" fmla="*/ 2147483647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"/>
                <a:gd name="T112" fmla="*/ 0 h 40"/>
                <a:gd name="T113" fmla="*/ 44 w 44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" h="40">
                  <a:moveTo>
                    <a:pt x="12" y="8"/>
                  </a:moveTo>
                  <a:lnTo>
                    <a:pt x="11" y="10"/>
                  </a:lnTo>
                  <a:lnTo>
                    <a:pt x="13" y="12"/>
                  </a:lnTo>
                  <a:lnTo>
                    <a:pt x="15" y="11"/>
                  </a:lnTo>
                  <a:lnTo>
                    <a:pt x="18" y="12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18" y="14"/>
                  </a:lnTo>
                  <a:lnTo>
                    <a:pt x="12" y="15"/>
                  </a:lnTo>
                  <a:lnTo>
                    <a:pt x="6" y="23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3" y="36"/>
                  </a:lnTo>
                  <a:lnTo>
                    <a:pt x="18" y="28"/>
                  </a:lnTo>
                  <a:lnTo>
                    <a:pt x="19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5" y="19"/>
                  </a:lnTo>
                  <a:lnTo>
                    <a:pt x="34" y="14"/>
                  </a:lnTo>
                  <a:lnTo>
                    <a:pt x="43" y="6"/>
                  </a:lnTo>
                  <a:lnTo>
                    <a:pt x="44" y="5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6" y="3"/>
                  </a:lnTo>
                  <a:lnTo>
                    <a:pt x="34" y="0"/>
                  </a:lnTo>
                  <a:lnTo>
                    <a:pt x="29" y="4"/>
                  </a:lnTo>
                  <a:lnTo>
                    <a:pt x="21" y="4"/>
                  </a:lnTo>
                  <a:lnTo>
                    <a:pt x="16" y="4"/>
                  </a:lnTo>
                  <a:lnTo>
                    <a:pt x="12" y="8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8" name="Freeform 99"/>
            <p:cNvSpPr>
              <a:spLocks/>
            </p:cNvSpPr>
            <p:nvPr/>
          </p:nvSpPr>
          <p:spPr bwMode="invGray">
            <a:xfrm>
              <a:off x="9464675" y="2598649"/>
              <a:ext cx="101600" cy="138082"/>
            </a:xfrm>
            <a:custGeom>
              <a:avLst/>
              <a:gdLst>
                <a:gd name="T0" fmla="*/ 2147483647 w 14"/>
                <a:gd name="T1" fmla="*/ 2147483647 h 19"/>
                <a:gd name="T2" fmla="*/ 2147483647 w 14"/>
                <a:gd name="T3" fmla="*/ 2147483647 h 19"/>
                <a:gd name="T4" fmla="*/ 2147483647 w 14"/>
                <a:gd name="T5" fmla="*/ 0 h 19"/>
                <a:gd name="T6" fmla="*/ 0 w 14"/>
                <a:gd name="T7" fmla="*/ 2147483647 h 19"/>
                <a:gd name="T8" fmla="*/ 0 w 14"/>
                <a:gd name="T9" fmla="*/ 2147483647 h 19"/>
                <a:gd name="T10" fmla="*/ 2147483647 w 14"/>
                <a:gd name="T11" fmla="*/ 2147483647 h 19"/>
                <a:gd name="T12" fmla="*/ 2147483647 w 14"/>
                <a:gd name="T13" fmla="*/ 2147483647 h 19"/>
                <a:gd name="T14" fmla="*/ 2147483647 w 14"/>
                <a:gd name="T15" fmla="*/ 2147483647 h 19"/>
                <a:gd name="T16" fmla="*/ 2147483647 w 14"/>
                <a:gd name="T17" fmla="*/ 2147483647 h 19"/>
                <a:gd name="T18" fmla="*/ 2147483647 w 14"/>
                <a:gd name="T19" fmla="*/ 2147483647 h 19"/>
                <a:gd name="T20" fmla="*/ 2147483647 w 14"/>
                <a:gd name="T21" fmla="*/ 2147483647 h 19"/>
                <a:gd name="T22" fmla="*/ 2147483647 w 14"/>
                <a:gd name="T23" fmla="*/ 2147483647 h 19"/>
                <a:gd name="T24" fmla="*/ 2147483647 w 14"/>
                <a:gd name="T25" fmla="*/ 2147483647 h 19"/>
                <a:gd name="T26" fmla="*/ 2147483647 w 14"/>
                <a:gd name="T27" fmla="*/ 2147483647 h 19"/>
                <a:gd name="T28" fmla="*/ 2147483647 w 14"/>
                <a:gd name="T29" fmla="*/ 2147483647 h 19"/>
                <a:gd name="T30" fmla="*/ 2147483647 w 14"/>
                <a:gd name="T31" fmla="*/ 2147483647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"/>
                <a:gd name="T49" fmla="*/ 0 h 19"/>
                <a:gd name="T50" fmla="*/ 14 w 14"/>
                <a:gd name="T51" fmla="*/ 19 h 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" h="19">
                  <a:moveTo>
                    <a:pt x="6" y="10"/>
                  </a:moveTo>
                  <a:lnTo>
                    <a:pt x="6" y="3"/>
                  </a:lnTo>
                  <a:lnTo>
                    <a:pt x="3" y="0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9" y="17"/>
                  </a:lnTo>
                  <a:lnTo>
                    <a:pt x="14" y="11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9" y="9"/>
                  </a:lnTo>
                  <a:lnTo>
                    <a:pt x="7" y="11"/>
                  </a:lnTo>
                  <a:lnTo>
                    <a:pt x="6" y="1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09" name="Freeform 100"/>
            <p:cNvSpPr>
              <a:spLocks/>
            </p:cNvSpPr>
            <p:nvPr/>
          </p:nvSpPr>
          <p:spPr bwMode="invGray">
            <a:xfrm>
              <a:off x="9245600" y="2665309"/>
              <a:ext cx="146050" cy="65073"/>
            </a:xfrm>
            <a:custGeom>
              <a:avLst/>
              <a:gdLst>
                <a:gd name="T0" fmla="*/ 2147483647 w 20"/>
                <a:gd name="T1" fmla="*/ 2147483647 h 9"/>
                <a:gd name="T2" fmla="*/ 2147483647 w 20"/>
                <a:gd name="T3" fmla="*/ 2147483647 h 9"/>
                <a:gd name="T4" fmla="*/ 0 w 20"/>
                <a:gd name="T5" fmla="*/ 2147483647 h 9"/>
                <a:gd name="T6" fmla="*/ 2147483647 w 20"/>
                <a:gd name="T7" fmla="*/ 0 h 9"/>
                <a:gd name="T8" fmla="*/ 2147483647 w 20"/>
                <a:gd name="T9" fmla="*/ 2147483647 h 9"/>
                <a:gd name="T10" fmla="*/ 2147483647 w 20"/>
                <a:gd name="T11" fmla="*/ 2147483647 h 9"/>
                <a:gd name="T12" fmla="*/ 2147483647 w 20"/>
                <a:gd name="T13" fmla="*/ 2147483647 h 9"/>
                <a:gd name="T14" fmla="*/ 2147483647 w 20"/>
                <a:gd name="T15" fmla="*/ 2147483647 h 9"/>
                <a:gd name="T16" fmla="*/ 2147483647 w 20"/>
                <a:gd name="T17" fmla="*/ 2147483647 h 9"/>
                <a:gd name="T18" fmla="*/ 2147483647 w 20"/>
                <a:gd name="T19" fmla="*/ 2147483647 h 9"/>
                <a:gd name="T20" fmla="*/ 2147483647 w 20"/>
                <a:gd name="T21" fmla="*/ 2147483647 h 9"/>
                <a:gd name="T22" fmla="*/ 2147483647 w 20"/>
                <a:gd name="T23" fmla="*/ 2147483647 h 9"/>
                <a:gd name="T24" fmla="*/ 2147483647 w 20"/>
                <a:gd name="T25" fmla="*/ 2147483647 h 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9"/>
                <a:gd name="T41" fmla="*/ 20 w 20"/>
                <a:gd name="T42" fmla="*/ 9 h 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9">
                  <a:moveTo>
                    <a:pt x="3" y="7"/>
                  </a:moveTo>
                  <a:lnTo>
                    <a:pt x="1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6"/>
                  </a:lnTo>
                  <a:lnTo>
                    <a:pt x="11" y="5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19" y="9"/>
                  </a:lnTo>
                  <a:lnTo>
                    <a:pt x="3" y="7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010" name="Freeform 101"/>
            <p:cNvSpPr>
              <a:spLocks/>
            </p:cNvSpPr>
            <p:nvPr/>
          </p:nvSpPr>
          <p:spPr bwMode="invGray">
            <a:xfrm>
              <a:off x="4838700" y="2219318"/>
              <a:ext cx="211138" cy="357110"/>
            </a:xfrm>
            <a:custGeom>
              <a:avLst/>
              <a:gdLst>
                <a:gd name="T0" fmla="*/ 2147483647 w 29"/>
                <a:gd name="T1" fmla="*/ 2147483647 h 49"/>
                <a:gd name="T2" fmla="*/ 2147483647 w 29"/>
                <a:gd name="T3" fmla="*/ 2147483647 h 49"/>
                <a:gd name="T4" fmla="*/ 2147483647 w 29"/>
                <a:gd name="T5" fmla="*/ 2147483647 h 49"/>
                <a:gd name="T6" fmla="*/ 2147483647 w 29"/>
                <a:gd name="T7" fmla="*/ 2147483647 h 49"/>
                <a:gd name="T8" fmla="*/ 2147483647 w 29"/>
                <a:gd name="T9" fmla="*/ 2147483647 h 49"/>
                <a:gd name="T10" fmla="*/ 2147483647 w 29"/>
                <a:gd name="T11" fmla="*/ 2147483647 h 49"/>
                <a:gd name="T12" fmla="*/ 2147483647 w 29"/>
                <a:gd name="T13" fmla="*/ 2147483647 h 49"/>
                <a:gd name="T14" fmla="*/ 2147483647 w 29"/>
                <a:gd name="T15" fmla="*/ 2147483647 h 49"/>
                <a:gd name="T16" fmla="*/ 2147483647 w 29"/>
                <a:gd name="T17" fmla="*/ 2147483647 h 49"/>
                <a:gd name="T18" fmla="*/ 2147483647 w 29"/>
                <a:gd name="T19" fmla="*/ 2147483647 h 49"/>
                <a:gd name="T20" fmla="*/ 2147483647 w 29"/>
                <a:gd name="T21" fmla="*/ 2147483647 h 49"/>
                <a:gd name="T22" fmla="*/ 2147483647 w 29"/>
                <a:gd name="T23" fmla="*/ 2147483647 h 49"/>
                <a:gd name="T24" fmla="*/ 2147483647 w 29"/>
                <a:gd name="T25" fmla="*/ 2147483647 h 49"/>
                <a:gd name="T26" fmla="*/ 2147483647 w 29"/>
                <a:gd name="T27" fmla="*/ 2147483647 h 49"/>
                <a:gd name="T28" fmla="*/ 2147483647 w 29"/>
                <a:gd name="T29" fmla="*/ 2147483647 h 49"/>
                <a:gd name="T30" fmla="*/ 2147483647 w 29"/>
                <a:gd name="T31" fmla="*/ 2147483647 h 49"/>
                <a:gd name="T32" fmla="*/ 2147483647 w 29"/>
                <a:gd name="T33" fmla="*/ 2147483647 h 49"/>
                <a:gd name="T34" fmla="*/ 2147483647 w 29"/>
                <a:gd name="T35" fmla="*/ 2147483647 h 49"/>
                <a:gd name="T36" fmla="*/ 2147483647 w 29"/>
                <a:gd name="T37" fmla="*/ 2147483647 h 49"/>
                <a:gd name="T38" fmla="*/ 2147483647 w 29"/>
                <a:gd name="T39" fmla="*/ 2147483647 h 49"/>
                <a:gd name="T40" fmla="*/ 2147483647 w 29"/>
                <a:gd name="T41" fmla="*/ 2147483647 h 49"/>
                <a:gd name="T42" fmla="*/ 2147483647 w 29"/>
                <a:gd name="T43" fmla="*/ 2147483647 h 49"/>
                <a:gd name="T44" fmla="*/ 2147483647 w 29"/>
                <a:gd name="T45" fmla="*/ 2147483647 h 49"/>
                <a:gd name="T46" fmla="*/ 2147483647 w 29"/>
                <a:gd name="T47" fmla="*/ 2147483647 h 49"/>
                <a:gd name="T48" fmla="*/ 2147483647 w 29"/>
                <a:gd name="T49" fmla="*/ 2147483647 h 49"/>
                <a:gd name="T50" fmla="*/ 2147483647 w 29"/>
                <a:gd name="T51" fmla="*/ 2147483647 h 49"/>
                <a:gd name="T52" fmla="*/ 2147483647 w 29"/>
                <a:gd name="T53" fmla="*/ 2147483647 h 49"/>
                <a:gd name="T54" fmla="*/ 2147483647 w 29"/>
                <a:gd name="T55" fmla="*/ 2147483647 h 49"/>
                <a:gd name="T56" fmla="*/ 0 w 29"/>
                <a:gd name="T57" fmla="*/ 2147483647 h 49"/>
                <a:gd name="T58" fmla="*/ 2147483647 w 29"/>
                <a:gd name="T59" fmla="*/ 0 h 49"/>
                <a:gd name="T60" fmla="*/ 2147483647 w 29"/>
                <a:gd name="T61" fmla="*/ 0 h 49"/>
                <a:gd name="T62" fmla="*/ 2147483647 w 29"/>
                <a:gd name="T63" fmla="*/ 2147483647 h 49"/>
                <a:gd name="T64" fmla="*/ 2147483647 w 29"/>
                <a:gd name="T65" fmla="*/ 2147483647 h 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"/>
                <a:gd name="T100" fmla="*/ 0 h 49"/>
                <a:gd name="T101" fmla="*/ 29 w 29"/>
                <a:gd name="T102" fmla="*/ 49 h 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" h="49">
                  <a:moveTo>
                    <a:pt x="18" y="14"/>
                  </a:moveTo>
                  <a:lnTo>
                    <a:pt x="21" y="17"/>
                  </a:lnTo>
                  <a:lnTo>
                    <a:pt x="23" y="31"/>
                  </a:lnTo>
                  <a:lnTo>
                    <a:pt x="29" y="38"/>
                  </a:lnTo>
                  <a:lnTo>
                    <a:pt x="29" y="49"/>
                  </a:lnTo>
                  <a:lnTo>
                    <a:pt x="26" y="49"/>
                  </a:lnTo>
                  <a:lnTo>
                    <a:pt x="18" y="41"/>
                  </a:lnTo>
                  <a:lnTo>
                    <a:pt x="16" y="37"/>
                  </a:lnTo>
                  <a:lnTo>
                    <a:pt x="18" y="36"/>
                  </a:lnTo>
                  <a:lnTo>
                    <a:pt x="14" y="34"/>
                  </a:lnTo>
                  <a:lnTo>
                    <a:pt x="13" y="34"/>
                  </a:lnTo>
                  <a:lnTo>
                    <a:pt x="14" y="31"/>
                  </a:lnTo>
                  <a:lnTo>
                    <a:pt x="10" y="26"/>
                  </a:lnTo>
                  <a:lnTo>
                    <a:pt x="8" y="24"/>
                  </a:lnTo>
                  <a:lnTo>
                    <a:pt x="9" y="22"/>
                  </a:lnTo>
                  <a:lnTo>
                    <a:pt x="11" y="23"/>
                  </a:lnTo>
                  <a:lnTo>
                    <a:pt x="12" y="23"/>
                  </a:lnTo>
                  <a:lnTo>
                    <a:pt x="8" y="17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1" y="10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lnTo>
                    <a:pt x="18" y="14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9011" name="Group 129"/>
            <p:cNvGrpSpPr>
              <a:grpSpLocks/>
            </p:cNvGrpSpPr>
            <p:nvPr/>
          </p:nvGrpSpPr>
          <p:grpSpPr bwMode="auto">
            <a:xfrm>
              <a:off x="5638586" y="2312503"/>
              <a:ext cx="2841400" cy="1287640"/>
              <a:chOff x="5638586" y="2312503"/>
              <a:chExt cx="2841400" cy="1287640"/>
            </a:xfrm>
          </p:grpSpPr>
          <p:sp>
            <p:nvSpPr>
              <p:cNvPr id="39012" name="Freeform 30"/>
              <p:cNvSpPr>
                <a:spLocks/>
              </p:cNvSpPr>
              <p:nvPr/>
            </p:nvSpPr>
            <p:spPr bwMode="invGray">
              <a:xfrm>
                <a:off x="6724650" y="2312961"/>
                <a:ext cx="196850" cy="409486"/>
              </a:xfrm>
              <a:custGeom>
                <a:avLst/>
                <a:gdLst>
                  <a:gd name="T0" fmla="*/ 2147483647 w 27"/>
                  <a:gd name="T1" fmla="*/ 2147483647 h 56"/>
                  <a:gd name="T2" fmla="*/ 2147483647 w 27"/>
                  <a:gd name="T3" fmla="*/ 2147483647 h 56"/>
                  <a:gd name="T4" fmla="*/ 2147483647 w 27"/>
                  <a:gd name="T5" fmla="*/ 2147483647 h 56"/>
                  <a:gd name="T6" fmla="*/ 2147483647 w 27"/>
                  <a:gd name="T7" fmla="*/ 2147483647 h 56"/>
                  <a:gd name="T8" fmla="*/ 2147483647 w 27"/>
                  <a:gd name="T9" fmla="*/ 2147483647 h 56"/>
                  <a:gd name="T10" fmla="*/ 2147483647 w 27"/>
                  <a:gd name="T11" fmla="*/ 2147483647 h 56"/>
                  <a:gd name="T12" fmla="*/ 2147483647 w 27"/>
                  <a:gd name="T13" fmla="*/ 2147483647 h 56"/>
                  <a:gd name="T14" fmla="*/ 2147483647 w 27"/>
                  <a:gd name="T15" fmla="*/ 2147483647 h 56"/>
                  <a:gd name="T16" fmla="*/ 2147483647 w 27"/>
                  <a:gd name="T17" fmla="*/ 2147483647 h 56"/>
                  <a:gd name="T18" fmla="*/ 2147483647 w 27"/>
                  <a:gd name="T19" fmla="*/ 2147483647 h 56"/>
                  <a:gd name="T20" fmla="*/ 2147483647 w 27"/>
                  <a:gd name="T21" fmla="*/ 2147483647 h 56"/>
                  <a:gd name="T22" fmla="*/ 2147483647 w 27"/>
                  <a:gd name="T23" fmla="*/ 2147483647 h 56"/>
                  <a:gd name="T24" fmla="*/ 2147483647 w 27"/>
                  <a:gd name="T25" fmla="*/ 2147483647 h 56"/>
                  <a:gd name="T26" fmla="*/ 2147483647 w 27"/>
                  <a:gd name="T27" fmla="*/ 2147483647 h 56"/>
                  <a:gd name="T28" fmla="*/ 2147483647 w 27"/>
                  <a:gd name="T29" fmla="*/ 2147483647 h 56"/>
                  <a:gd name="T30" fmla="*/ 2147483647 w 27"/>
                  <a:gd name="T31" fmla="*/ 2147483647 h 56"/>
                  <a:gd name="T32" fmla="*/ 2147483647 w 27"/>
                  <a:gd name="T33" fmla="*/ 2147483647 h 56"/>
                  <a:gd name="T34" fmla="*/ 2147483647 w 27"/>
                  <a:gd name="T35" fmla="*/ 2147483647 h 56"/>
                  <a:gd name="T36" fmla="*/ 2147483647 w 27"/>
                  <a:gd name="T37" fmla="*/ 2147483647 h 56"/>
                  <a:gd name="T38" fmla="*/ 2147483647 w 27"/>
                  <a:gd name="T39" fmla="*/ 2147483647 h 56"/>
                  <a:gd name="T40" fmla="*/ 2147483647 w 27"/>
                  <a:gd name="T41" fmla="*/ 2147483647 h 56"/>
                  <a:gd name="T42" fmla="*/ 2147483647 w 27"/>
                  <a:gd name="T43" fmla="*/ 2147483647 h 56"/>
                  <a:gd name="T44" fmla="*/ 2147483647 w 27"/>
                  <a:gd name="T45" fmla="*/ 2147483647 h 56"/>
                  <a:gd name="T46" fmla="*/ 2147483647 w 27"/>
                  <a:gd name="T47" fmla="*/ 2147483647 h 56"/>
                  <a:gd name="T48" fmla="*/ 2147483647 w 27"/>
                  <a:gd name="T49" fmla="*/ 2147483647 h 56"/>
                  <a:gd name="T50" fmla="*/ 2147483647 w 27"/>
                  <a:gd name="T51" fmla="*/ 2147483647 h 56"/>
                  <a:gd name="T52" fmla="*/ 2147483647 w 27"/>
                  <a:gd name="T53" fmla="*/ 2147483647 h 56"/>
                  <a:gd name="T54" fmla="*/ 0 w 27"/>
                  <a:gd name="T55" fmla="*/ 2147483647 h 56"/>
                  <a:gd name="T56" fmla="*/ 0 w 27"/>
                  <a:gd name="T57" fmla="*/ 2147483647 h 56"/>
                  <a:gd name="T58" fmla="*/ 2147483647 w 27"/>
                  <a:gd name="T59" fmla="*/ 2147483647 h 56"/>
                  <a:gd name="T60" fmla="*/ 2147483647 w 27"/>
                  <a:gd name="T61" fmla="*/ 2147483647 h 56"/>
                  <a:gd name="T62" fmla="*/ 2147483647 w 27"/>
                  <a:gd name="T63" fmla="*/ 2147483647 h 56"/>
                  <a:gd name="T64" fmla="*/ 2147483647 w 27"/>
                  <a:gd name="T65" fmla="*/ 2147483647 h 56"/>
                  <a:gd name="T66" fmla="*/ 2147483647 w 27"/>
                  <a:gd name="T67" fmla="*/ 2147483647 h 56"/>
                  <a:gd name="T68" fmla="*/ 2147483647 w 27"/>
                  <a:gd name="T69" fmla="*/ 2147483647 h 56"/>
                  <a:gd name="T70" fmla="*/ 2147483647 w 27"/>
                  <a:gd name="T71" fmla="*/ 2147483647 h 56"/>
                  <a:gd name="T72" fmla="*/ 2147483647 w 27"/>
                  <a:gd name="T73" fmla="*/ 0 h 56"/>
                  <a:gd name="T74" fmla="*/ 2147483647 w 27"/>
                  <a:gd name="T75" fmla="*/ 2147483647 h 56"/>
                  <a:gd name="T76" fmla="*/ 2147483647 w 27"/>
                  <a:gd name="T77" fmla="*/ 2147483647 h 56"/>
                  <a:gd name="T78" fmla="*/ 2147483647 w 27"/>
                  <a:gd name="T79" fmla="*/ 2147483647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7"/>
                  <a:gd name="T121" fmla="*/ 0 h 56"/>
                  <a:gd name="T122" fmla="*/ 27 w 27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7" h="56">
                    <a:moveTo>
                      <a:pt x="10" y="5"/>
                    </a:moveTo>
                    <a:lnTo>
                      <a:pt x="13" y="5"/>
                    </a:lnTo>
                    <a:lnTo>
                      <a:pt x="13" y="6"/>
                    </a:lnTo>
                    <a:lnTo>
                      <a:pt x="12" y="10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9" y="33"/>
                    </a:lnTo>
                    <a:lnTo>
                      <a:pt x="22" y="38"/>
                    </a:lnTo>
                    <a:lnTo>
                      <a:pt x="25" y="42"/>
                    </a:lnTo>
                    <a:lnTo>
                      <a:pt x="27" y="45"/>
                    </a:lnTo>
                    <a:lnTo>
                      <a:pt x="25" y="52"/>
                    </a:lnTo>
                    <a:lnTo>
                      <a:pt x="23" y="53"/>
                    </a:lnTo>
                    <a:lnTo>
                      <a:pt x="21" y="56"/>
                    </a:lnTo>
                    <a:lnTo>
                      <a:pt x="19" y="51"/>
                    </a:lnTo>
                    <a:lnTo>
                      <a:pt x="22" y="45"/>
                    </a:lnTo>
                    <a:lnTo>
                      <a:pt x="21" y="44"/>
                    </a:lnTo>
                    <a:lnTo>
                      <a:pt x="21" y="39"/>
                    </a:lnTo>
                    <a:lnTo>
                      <a:pt x="19" y="38"/>
                    </a:lnTo>
                    <a:lnTo>
                      <a:pt x="18" y="41"/>
                    </a:lnTo>
                    <a:lnTo>
                      <a:pt x="17" y="41"/>
                    </a:lnTo>
                    <a:lnTo>
                      <a:pt x="13" y="33"/>
                    </a:lnTo>
                    <a:lnTo>
                      <a:pt x="11" y="35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4" y="26"/>
                    </a:lnTo>
                    <a:lnTo>
                      <a:pt x="3" y="23"/>
                    </a:lnTo>
                    <a:lnTo>
                      <a:pt x="5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1" y="11"/>
                    </a:lnTo>
                    <a:lnTo>
                      <a:pt x="3" y="9"/>
                    </a:lnTo>
                    <a:lnTo>
                      <a:pt x="10" y="10"/>
                    </a:lnTo>
                    <a:lnTo>
                      <a:pt x="10" y="9"/>
                    </a:lnTo>
                    <a:lnTo>
                      <a:pt x="9" y="8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1" y="3"/>
                    </a:lnTo>
                    <a:lnTo>
                      <a:pt x="10" y="5"/>
                    </a:lnTo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013" name="Freeform 32"/>
              <p:cNvSpPr>
                <a:spLocks/>
              </p:cNvSpPr>
              <p:nvPr/>
            </p:nvSpPr>
            <p:spPr bwMode="invGray">
              <a:xfrm>
                <a:off x="5638800" y="3476345"/>
                <a:ext cx="87313" cy="123798"/>
              </a:xfrm>
              <a:custGeom>
                <a:avLst/>
                <a:gdLst>
                  <a:gd name="T0" fmla="*/ 2147483647 w 12"/>
                  <a:gd name="T1" fmla="*/ 2147483647 h 17"/>
                  <a:gd name="T2" fmla="*/ 2147483647 w 12"/>
                  <a:gd name="T3" fmla="*/ 2147483647 h 17"/>
                  <a:gd name="T4" fmla="*/ 2147483647 w 12"/>
                  <a:gd name="T5" fmla="*/ 2147483647 h 17"/>
                  <a:gd name="T6" fmla="*/ 2147483647 w 12"/>
                  <a:gd name="T7" fmla="*/ 2147483647 h 17"/>
                  <a:gd name="T8" fmla="*/ 2147483647 w 12"/>
                  <a:gd name="T9" fmla="*/ 2147483647 h 17"/>
                  <a:gd name="T10" fmla="*/ 2147483647 w 12"/>
                  <a:gd name="T11" fmla="*/ 2147483647 h 17"/>
                  <a:gd name="T12" fmla="*/ 2147483647 w 12"/>
                  <a:gd name="T13" fmla="*/ 2147483647 h 17"/>
                  <a:gd name="T14" fmla="*/ 2147483647 w 12"/>
                  <a:gd name="T15" fmla="*/ 2147483647 h 17"/>
                  <a:gd name="T16" fmla="*/ 2147483647 w 12"/>
                  <a:gd name="T17" fmla="*/ 2147483647 h 17"/>
                  <a:gd name="T18" fmla="*/ 2147483647 w 12"/>
                  <a:gd name="T19" fmla="*/ 2147483647 h 17"/>
                  <a:gd name="T20" fmla="*/ 2147483647 w 12"/>
                  <a:gd name="T21" fmla="*/ 2147483647 h 17"/>
                  <a:gd name="T22" fmla="*/ 2147483647 w 12"/>
                  <a:gd name="T23" fmla="*/ 2147483647 h 17"/>
                  <a:gd name="T24" fmla="*/ 0 w 12"/>
                  <a:gd name="T25" fmla="*/ 2147483647 h 17"/>
                  <a:gd name="T26" fmla="*/ 0 w 12"/>
                  <a:gd name="T27" fmla="*/ 0 h 17"/>
                  <a:gd name="T28" fmla="*/ 2147483647 w 12"/>
                  <a:gd name="T29" fmla="*/ 2147483647 h 17"/>
                  <a:gd name="T30" fmla="*/ 2147483647 w 12"/>
                  <a:gd name="T31" fmla="*/ 2147483647 h 17"/>
                  <a:gd name="T32" fmla="*/ 2147483647 w 12"/>
                  <a:gd name="T33" fmla="*/ 2147483647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17"/>
                  <a:gd name="T53" fmla="*/ 12 w 12"/>
                  <a:gd name="T54" fmla="*/ 17 h 1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17">
                    <a:moveTo>
                      <a:pt x="4" y="2"/>
                    </a:moveTo>
                    <a:lnTo>
                      <a:pt x="3" y="5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9" y="12"/>
                    </a:lnTo>
                    <a:lnTo>
                      <a:pt x="10" y="13"/>
                    </a:lnTo>
                    <a:lnTo>
                      <a:pt x="8" y="16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4" y="2"/>
                    </a:lnTo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014" name="Freeform 33"/>
              <p:cNvSpPr>
                <a:spLocks/>
              </p:cNvSpPr>
              <p:nvPr/>
            </p:nvSpPr>
            <p:spPr bwMode="invGray">
              <a:xfrm>
                <a:off x="8226425" y="3131933"/>
                <a:ext cx="254000" cy="190459"/>
              </a:xfrm>
              <a:custGeom>
                <a:avLst/>
                <a:gdLst>
                  <a:gd name="T0" fmla="*/ 2147483647 w 35"/>
                  <a:gd name="T1" fmla="*/ 0 h 26"/>
                  <a:gd name="T2" fmla="*/ 2147483647 w 35"/>
                  <a:gd name="T3" fmla="*/ 2147483647 h 26"/>
                  <a:gd name="T4" fmla="*/ 2147483647 w 35"/>
                  <a:gd name="T5" fmla="*/ 2147483647 h 26"/>
                  <a:gd name="T6" fmla="*/ 2147483647 w 35"/>
                  <a:gd name="T7" fmla="*/ 2147483647 h 26"/>
                  <a:gd name="T8" fmla="*/ 2147483647 w 35"/>
                  <a:gd name="T9" fmla="*/ 2147483647 h 26"/>
                  <a:gd name="T10" fmla="*/ 2147483647 w 35"/>
                  <a:gd name="T11" fmla="*/ 2147483647 h 26"/>
                  <a:gd name="T12" fmla="*/ 2147483647 w 35"/>
                  <a:gd name="T13" fmla="*/ 2147483647 h 26"/>
                  <a:gd name="T14" fmla="*/ 2147483647 w 35"/>
                  <a:gd name="T15" fmla="*/ 2147483647 h 26"/>
                  <a:gd name="T16" fmla="*/ 2147483647 w 35"/>
                  <a:gd name="T17" fmla="*/ 2147483647 h 26"/>
                  <a:gd name="T18" fmla="*/ 0 w 35"/>
                  <a:gd name="T19" fmla="*/ 2147483647 h 26"/>
                  <a:gd name="T20" fmla="*/ 2147483647 w 35"/>
                  <a:gd name="T21" fmla="*/ 2147483647 h 26"/>
                  <a:gd name="T22" fmla="*/ 2147483647 w 35"/>
                  <a:gd name="T23" fmla="*/ 2147483647 h 26"/>
                  <a:gd name="T24" fmla="*/ 2147483647 w 35"/>
                  <a:gd name="T25" fmla="*/ 2147483647 h 26"/>
                  <a:gd name="T26" fmla="*/ 2147483647 w 35"/>
                  <a:gd name="T27" fmla="*/ 2147483647 h 26"/>
                  <a:gd name="T28" fmla="*/ 2147483647 w 35"/>
                  <a:gd name="T29" fmla="*/ 2147483647 h 26"/>
                  <a:gd name="T30" fmla="*/ 2147483647 w 35"/>
                  <a:gd name="T31" fmla="*/ 2147483647 h 26"/>
                  <a:gd name="T32" fmla="*/ 2147483647 w 35"/>
                  <a:gd name="T33" fmla="*/ 2147483647 h 26"/>
                  <a:gd name="T34" fmla="*/ 2147483647 w 35"/>
                  <a:gd name="T35" fmla="*/ 2147483647 h 26"/>
                  <a:gd name="T36" fmla="*/ 2147483647 w 35"/>
                  <a:gd name="T37" fmla="*/ 2147483647 h 26"/>
                  <a:gd name="T38" fmla="*/ 2147483647 w 35"/>
                  <a:gd name="T39" fmla="*/ 2147483647 h 26"/>
                  <a:gd name="T40" fmla="*/ 2147483647 w 35"/>
                  <a:gd name="T41" fmla="*/ 2147483647 h 26"/>
                  <a:gd name="T42" fmla="*/ 2147483647 w 35"/>
                  <a:gd name="T43" fmla="*/ 2147483647 h 26"/>
                  <a:gd name="T44" fmla="*/ 2147483647 w 35"/>
                  <a:gd name="T45" fmla="*/ 2147483647 h 26"/>
                  <a:gd name="T46" fmla="*/ 2147483647 w 35"/>
                  <a:gd name="T47" fmla="*/ 2147483647 h 26"/>
                  <a:gd name="T48" fmla="*/ 2147483647 w 35"/>
                  <a:gd name="T49" fmla="*/ 2147483647 h 26"/>
                  <a:gd name="T50" fmla="*/ 2147483647 w 35"/>
                  <a:gd name="T51" fmla="*/ 2147483647 h 26"/>
                  <a:gd name="T52" fmla="*/ 2147483647 w 35"/>
                  <a:gd name="T53" fmla="*/ 2147483647 h 26"/>
                  <a:gd name="T54" fmla="*/ 2147483647 w 35"/>
                  <a:gd name="T55" fmla="*/ 2147483647 h 26"/>
                  <a:gd name="T56" fmla="*/ 2147483647 w 35"/>
                  <a:gd name="T57" fmla="*/ 2147483647 h 26"/>
                  <a:gd name="T58" fmla="*/ 2147483647 w 35"/>
                  <a:gd name="T59" fmla="*/ 2147483647 h 26"/>
                  <a:gd name="T60" fmla="*/ 2147483647 w 35"/>
                  <a:gd name="T61" fmla="*/ 2147483647 h 26"/>
                  <a:gd name="T62" fmla="*/ 2147483647 w 35"/>
                  <a:gd name="T63" fmla="*/ 2147483647 h 26"/>
                  <a:gd name="T64" fmla="*/ 2147483647 w 35"/>
                  <a:gd name="T65" fmla="*/ 2147483647 h 26"/>
                  <a:gd name="T66" fmla="*/ 2147483647 w 35"/>
                  <a:gd name="T67" fmla="*/ 2147483647 h 26"/>
                  <a:gd name="T68" fmla="*/ 2147483647 w 35"/>
                  <a:gd name="T69" fmla="*/ 2147483647 h 26"/>
                  <a:gd name="T70" fmla="*/ 2147483647 w 35"/>
                  <a:gd name="T71" fmla="*/ 0 h 26"/>
                  <a:gd name="T72" fmla="*/ 2147483647 w 35"/>
                  <a:gd name="T73" fmla="*/ 0 h 26"/>
                  <a:gd name="T74" fmla="*/ 2147483647 w 35"/>
                  <a:gd name="T75" fmla="*/ 0 h 2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"/>
                  <a:gd name="T115" fmla="*/ 0 h 26"/>
                  <a:gd name="T116" fmla="*/ 35 w 35"/>
                  <a:gd name="T117" fmla="*/ 26 h 2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" h="26">
                    <a:moveTo>
                      <a:pt x="35" y="0"/>
                    </a:moveTo>
                    <a:lnTo>
                      <a:pt x="27" y="7"/>
                    </a:lnTo>
                    <a:lnTo>
                      <a:pt x="24" y="7"/>
                    </a:lnTo>
                    <a:lnTo>
                      <a:pt x="23" y="8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18" y="11"/>
                    </a:lnTo>
                    <a:lnTo>
                      <a:pt x="8" y="15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2" y="26"/>
                    </a:lnTo>
                    <a:lnTo>
                      <a:pt x="6" y="25"/>
                    </a:lnTo>
                    <a:lnTo>
                      <a:pt x="6" y="24"/>
                    </a:lnTo>
                    <a:lnTo>
                      <a:pt x="8" y="23"/>
                    </a:lnTo>
                    <a:lnTo>
                      <a:pt x="11" y="21"/>
                    </a:lnTo>
                    <a:lnTo>
                      <a:pt x="14" y="21"/>
                    </a:lnTo>
                    <a:lnTo>
                      <a:pt x="17" y="20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6" y="20"/>
                    </a:lnTo>
                    <a:lnTo>
                      <a:pt x="28" y="19"/>
                    </a:lnTo>
                    <a:lnTo>
                      <a:pt x="31" y="16"/>
                    </a:lnTo>
                    <a:lnTo>
                      <a:pt x="33" y="15"/>
                    </a:lnTo>
                    <a:lnTo>
                      <a:pt x="33" y="13"/>
                    </a:lnTo>
                    <a:lnTo>
                      <a:pt x="33" y="11"/>
                    </a:lnTo>
                    <a:lnTo>
                      <a:pt x="32" y="10"/>
                    </a:lnTo>
                    <a:lnTo>
                      <a:pt x="33" y="10"/>
                    </a:lnTo>
                    <a:lnTo>
                      <a:pt x="33" y="9"/>
                    </a:lnTo>
                    <a:lnTo>
                      <a:pt x="32" y="8"/>
                    </a:lnTo>
                    <a:lnTo>
                      <a:pt x="31" y="9"/>
                    </a:lnTo>
                    <a:lnTo>
                      <a:pt x="31" y="8"/>
                    </a:lnTo>
                    <a:lnTo>
                      <a:pt x="31" y="7"/>
                    </a:lnTo>
                    <a:lnTo>
                      <a:pt x="31" y="6"/>
                    </a:lnTo>
                    <a:lnTo>
                      <a:pt x="34" y="3"/>
                    </a:lnTo>
                    <a:lnTo>
                      <a:pt x="35" y="2"/>
                    </a:lnTo>
                    <a:lnTo>
                      <a:pt x="35" y="0"/>
                    </a:lnTo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015" name="Freeform 34"/>
              <p:cNvSpPr>
                <a:spLocks/>
              </p:cNvSpPr>
              <p:nvPr/>
            </p:nvSpPr>
            <p:spPr bwMode="invGray">
              <a:xfrm>
                <a:off x="7956550" y="3344612"/>
                <a:ext cx="328613" cy="204742"/>
              </a:xfrm>
              <a:custGeom>
                <a:avLst/>
                <a:gdLst>
                  <a:gd name="T0" fmla="*/ 2147483647 w 45"/>
                  <a:gd name="T1" fmla="*/ 2147483647 h 28"/>
                  <a:gd name="T2" fmla="*/ 2147483647 w 45"/>
                  <a:gd name="T3" fmla="*/ 2147483647 h 28"/>
                  <a:gd name="T4" fmla="*/ 2147483647 w 45"/>
                  <a:gd name="T5" fmla="*/ 2147483647 h 28"/>
                  <a:gd name="T6" fmla="*/ 2147483647 w 45"/>
                  <a:gd name="T7" fmla="*/ 2147483647 h 28"/>
                  <a:gd name="T8" fmla="*/ 2147483647 w 45"/>
                  <a:gd name="T9" fmla="*/ 2147483647 h 28"/>
                  <a:gd name="T10" fmla="*/ 2147483647 w 45"/>
                  <a:gd name="T11" fmla="*/ 2147483647 h 28"/>
                  <a:gd name="T12" fmla="*/ 2147483647 w 45"/>
                  <a:gd name="T13" fmla="*/ 2147483647 h 28"/>
                  <a:gd name="T14" fmla="*/ 2147483647 w 45"/>
                  <a:gd name="T15" fmla="*/ 2147483647 h 28"/>
                  <a:gd name="T16" fmla="*/ 2147483647 w 45"/>
                  <a:gd name="T17" fmla="*/ 2147483647 h 28"/>
                  <a:gd name="T18" fmla="*/ 2147483647 w 45"/>
                  <a:gd name="T19" fmla="*/ 2147483647 h 28"/>
                  <a:gd name="T20" fmla="*/ 2147483647 w 45"/>
                  <a:gd name="T21" fmla="*/ 2147483647 h 28"/>
                  <a:gd name="T22" fmla="*/ 2147483647 w 45"/>
                  <a:gd name="T23" fmla="*/ 2147483647 h 28"/>
                  <a:gd name="T24" fmla="*/ 2147483647 w 45"/>
                  <a:gd name="T25" fmla="*/ 2147483647 h 28"/>
                  <a:gd name="T26" fmla="*/ 2147483647 w 45"/>
                  <a:gd name="T27" fmla="*/ 2147483647 h 28"/>
                  <a:gd name="T28" fmla="*/ 2147483647 w 45"/>
                  <a:gd name="T29" fmla="*/ 2147483647 h 28"/>
                  <a:gd name="T30" fmla="*/ 2147483647 w 45"/>
                  <a:gd name="T31" fmla="*/ 2147483647 h 28"/>
                  <a:gd name="T32" fmla="*/ 2147483647 w 45"/>
                  <a:gd name="T33" fmla="*/ 2147483647 h 28"/>
                  <a:gd name="T34" fmla="*/ 2147483647 w 45"/>
                  <a:gd name="T35" fmla="*/ 2147483647 h 28"/>
                  <a:gd name="T36" fmla="*/ 2147483647 w 45"/>
                  <a:gd name="T37" fmla="*/ 2147483647 h 28"/>
                  <a:gd name="T38" fmla="*/ 0 w 45"/>
                  <a:gd name="T39" fmla="*/ 2147483647 h 28"/>
                  <a:gd name="T40" fmla="*/ 0 w 45"/>
                  <a:gd name="T41" fmla="*/ 2147483647 h 28"/>
                  <a:gd name="T42" fmla="*/ 0 w 45"/>
                  <a:gd name="T43" fmla="*/ 2147483647 h 28"/>
                  <a:gd name="T44" fmla="*/ 2147483647 w 45"/>
                  <a:gd name="T45" fmla="*/ 2147483647 h 28"/>
                  <a:gd name="T46" fmla="*/ 2147483647 w 45"/>
                  <a:gd name="T47" fmla="*/ 2147483647 h 28"/>
                  <a:gd name="T48" fmla="*/ 2147483647 w 45"/>
                  <a:gd name="T49" fmla="*/ 2147483647 h 28"/>
                  <a:gd name="T50" fmla="*/ 2147483647 w 45"/>
                  <a:gd name="T51" fmla="*/ 2147483647 h 28"/>
                  <a:gd name="T52" fmla="*/ 2147483647 w 45"/>
                  <a:gd name="T53" fmla="*/ 2147483647 h 28"/>
                  <a:gd name="T54" fmla="*/ 2147483647 w 45"/>
                  <a:gd name="T55" fmla="*/ 2147483647 h 28"/>
                  <a:gd name="T56" fmla="*/ 2147483647 w 45"/>
                  <a:gd name="T57" fmla="*/ 2147483647 h 28"/>
                  <a:gd name="T58" fmla="*/ 2147483647 w 45"/>
                  <a:gd name="T59" fmla="*/ 2147483647 h 28"/>
                  <a:gd name="T60" fmla="*/ 2147483647 w 45"/>
                  <a:gd name="T61" fmla="*/ 0 h 28"/>
                  <a:gd name="T62" fmla="*/ 2147483647 w 45"/>
                  <a:gd name="T63" fmla="*/ 0 h 28"/>
                  <a:gd name="T64" fmla="*/ 2147483647 w 45"/>
                  <a:gd name="T65" fmla="*/ 0 h 28"/>
                  <a:gd name="T66" fmla="*/ 2147483647 w 45"/>
                  <a:gd name="T67" fmla="*/ 2147483647 h 28"/>
                  <a:gd name="T68" fmla="*/ 2147483647 w 45"/>
                  <a:gd name="T69" fmla="*/ 2147483647 h 28"/>
                  <a:gd name="T70" fmla="*/ 2147483647 w 45"/>
                  <a:gd name="T71" fmla="*/ 2147483647 h 28"/>
                  <a:gd name="T72" fmla="*/ 2147483647 w 45"/>
                  <a:gd name="T73" fmla="*/ 2147483647 h 28"/>
                  <a:gd name="T74" fmla="*/ 2147483647 w 45"/>
                  <a:gd name="T75" fmla="*/ 2147483647 h 28"/>
                  <a:gd name="T76" fmla="*/ 2147483647 w 45"/>
                  <a:gd name="T77" fmla="*/ 2147483647 h 28"/>
                  <a:gd name="T78" fmla="*/ 2147483647 w 45"/>
                  <a:gd name="T79" fmla="*/ 2147483647 h 28"/>
                  <a:gd name="T80" fmla="*/ 2147483647 w 45"/>
                  <a:gd name="T81" fmla="*/ 2147483647 h 28"/>
                  <a:gd name="T82" fmla="*/ 2147483647 w 45"/>
                  <a:gd name="T83" fmla="*/ 2147483647 h 28"/>
                  <a:gd name="T84" fmla="*/ 2147483647 w 45"/>
                  <a:gd name="T85" fmla="*/ 2147483647 h 28"/>
                  <a:gd name="T86" fmla="*/ 2147483647 w 45"/>
                  <a:gd name="T87" fmla="*/ 2147483647 h 28"/>
                  <a:gd name="T88" fmla="*/ 2147483647 w 45"/>
                  <a:gd name="T89" fmla="*/ 2147483647 h 28"/>
                  <a:gd name="T90" fmla="*/ 2147483647 w 45"/>
                  <a:gd name="T91" fmla="*/ 2147483647 h 28"/>
                  <a:gd name="T92" fmla="*/ 2147483647 w 45"/>
                  <a:gd name="T93" fmla="*/ 2147483647 h 2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5"/>
                  <a:gd name="T142" fmla="*/ 0 h 28"/>
                  <a:gd name="T143" fmla="*/ 45 w 45"/>
                  <a:gd name="T144" fmla="*/ 28 h 2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5" h="28">
                    <a:moveTo>
                      <a:pt x="30" y="16"/>
                    </a:moveTo>
                    <a:lnTo>
                      <a:pt x="25" y="19"/>
                    </a:lnTo>
                    <a:lnTo>
                      <a:pt x="22" y="21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6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7"/>
                    </a:lnTo>
                    <a:lnTo>
                      <a:pt x="7" y="27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1" y="24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9"/>
                    </a:lnTo>
                    <a:lnTo>
                      <a:pt x="9" y="19"/>
                    </a:lnTo>
                    <a:lnTo>
                      <a:pt x="16" y="12"/>
                    </a:lnTo>
                    <a:lnTo>
                      <a:pt x="18" y="9"/>
                    </a:lnTo>
                    <a:lnTo>
                      <a:pt x="24" y="6"/>
                    </a:lnTo>
                    <a:lnTo>
                      <a:pt x="29" y="7"/>
                    </a:lnTo>
                    <a:lnTo>
                      <a:pt x="36" y="1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5" y="1"/>
                    </a:lnTo>
                    <a:lnTo>
                      <a:pt x="45" y="2"/>
                    </a:lnTo>
                    <a:lnTo>
                      <a:pt x="44" y="3"/>
                    </a:lnTo>
                    <a:lnTo>
                      <a:pt x="44" y="5"/>
                    </a:lnTo>
                    <a:lnTo>
                      <a:pt x="39" y="9"/>
                    </a:lnTo>
                    <a:lnTo>
                      <a:pt x="37" y="11"/>
                    </a:lnTo>
                    <a:lnTo>
                      <a:pt x="35" y="13"/>
                    </a:lnTo>
                    <a:lnTo>
                      <a:pt x="34" y="13"/>
                    </a:lnTo>
                    <a:lnTo>
                      <a:pt x="33" y="14"/>
                    </a:lnTo>
                    <a:lnTo>
                      <a:pt x="31" y="16"/>
                    </a:lnTo>
                    <a:lnTo>
                      <a:pt x="30" y="16"/>
                    </a:lnTo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016" name="Freeform 35"/>
              <p:cNvSpPr>
                <a:spLocks/>
              </p:cNvSpPr>
              <p:nvPr/>
            </p:nvSpPr>
            <p:spPr bwMode="invGray">
              <a:xfrm>
                <a:off x="7256463" y="2781171"/>
                <a:ext cx="903287" cy="782468"/>
              </a:xfrm>
              <a:custGeom>
                <a:avLst/>
                <a:gdLst>
                  <a:gd name="T0" fmla="*/ 2147483647 w 124"/>
                  <a:gd name="T1" fmla="*/ 2147483647 h 107"/>
                  <a:gd name="T2" fmla="*/ 2147483647 w 124"/>
                  <a:gd name="T3" fmla="*/ 2147483647 h 107"/>
                  <a:gd name="T4" fmla="*/ 2147483647 w 124"/>
                  <a:gd name="T5" fmla="*/ 2147483647 h 107"/>
                  <a:gd name="T6" fmla="*/ 2147483647 w 124"/>
                  <a:gd name="T7" fmla="*/ 2147483647 h 107"/>
                  <a:gd name="T8" fmla="*/ 2147483647 w 124"/>
                  <a:gd name="T9" fmla="*/ 2147483647 h 107"/>
                  <a:gd name="T10" fmla="*/ 2147483647 w 124"/>
                  <a:gd name="T11" fmla="*/ 2147483647 h 107"/>
                  <a:gd name="T12" fmla="*/ 2147483647 w 124"/>
                  <a:gd name="T13" fmla="*/ 2147483647 h 107"/>
                  <a:gd name="T14" fmla="*/ 2147483647 w 124"/>
                  <a:gd name="T15" fmla="*/ 2147483647 h 107"/>
                  <a:gd name="T16" fmla="*/ 2147483647 w 124"/>
                  <a:gd name="T17" fmla="*/ 2147483647 h 107"/>
                  <a:gd name="T18" fmla="*/ 2147483647 w 124"/>
                  <a:gd name="T19" fmla="*/ 2147483647 h 107"/>
                  <a:gd name="T20" fmla="*/ 2147483647 w 124"/>
                  <a:gd name="T21" fmla="*/ 2147483647 h 107"/>
                  <a:gd name="T22" fmla="*/ 2147483647 w 124"/>
                  <a:gd name="T23" fmla="*/ 2147483647 h 107"/>
                  <a:gd name="T24" fmla="*/ 2147483647 w 124"/>
                  <a:gd name="T25" fmla="*/ 2147483647 h 107"/>
                  <a:gd name="T26" fmla="*/ 2147483647 w 124"/>
                  <a:gd name="T27" fmla="*/ 2147483647 h 107"/>
                  <a:gd name="T28" fmla="*/ 2147483647 w 124"/>
                  <a:gd name="T29" fmla="*/ 2147483647 h 107"/>
                  <a:gd name="T30" fmla="*/ 2147483647 w 124"/>
                  <a:gd name="T31" fmla="*/ 2147483647 h 107"/>
                  <a:gd name="T32" fmla="*/ 2147483647 w 124"/>
                  <a:gd name="T33" fmla="*/ 2147483647 h 107"/>
                  <a:gd name="T34" fmla="*/ 2147483647 w 124"/>
                  <a:gd name="T35" fmla="*/ 2147483647 h 107"/>
                  <a:gd name="T36" fmla="*/ 2147483647 w 124"/>
                  <a:gd name="T37" fmla="*/ 2147483647 h 107"/>
                  <a:gd name="T38" fmla="*/ 2147483647 w 124"/>
                  <a:gd name="T39" fmla="*/ 2147483647 h 107"/>
                  <a:gd name="T40" fmla="*/ 2147483647 w 124"/>
                  <a:gd name="T41" fmla="*/ 2147483647 h 107"/>
                  <a:gd name="T42" fmla="*/ 2147483647 w 124"/>
                  <a:gd name="T43" fmla="*/ 2147483647 h 107"/>
                  <a:gd name="T44" fmla="*/ 2147483647 w 124"/>
                  <a:gd name="T45" fmla="*/ 2147483647 h 107"/>
                  <a:gd name="T46" fmla="*/ 2147483647 w 124"/>
                  <a:gd name="T47" fmla="*/ 2147483647 h 107"/>
                  <a:gd name="T48" fmla="*/ 2147483647 w 124"/>
                  <a:gd name="T49" fmla="*/ 2147483647 h 107"/>
                  <a:gd name="T50" fmla="*/ 2147483647 w 124"/>
                  <a:gd name="T51" fmla="*/ 2147483647 h 107"/>
                  <a:gd name="T52" fmla="*/ 2147483647 w 124"/>
                  <a:gd name="T53" fmla="*/ 2147483647 h 107"/>
                  <a:gd name="T54" fmla="*/ 2147483647 w 124"/>
                  <a:gd name="T55" fmla="*/ 2147483647 h 107"/>
                  <a:gd name="T56" fmla="*/ 2147483647 w 124"/>
                  <a:gd name="T57" fmla="*/ 2147483647 h 107"/>
                  <a:gd name="T58" fmla="*/ 2147483647 w 124"/>
                  <a:gd name="T59" fmla="*/ 2147483647 h 107"/>
                  <a:gd name="T60" fmla="*/ 2147483647 w 124"/>
                  <a:gd name="T61" fmla="*/ 2147483647 h 107"/>
                  <a:gd name="T62" fmla="*/ 2147483647 w 124"/>
                  <a:gd name="T63" fmla="*/ 2147483647 h 107"/>
                  <a:gd name="T64" fmla="*/ 2147483647 w 124"/>
                  <a:gd name="T65" fmla="*/ 2147483647 h 107"/>
                  <a:gd name="T66" fmla="*/ 2147483647 w 124"/>
                  <a:gd name="T67" fmla="*/ 2147483647 h 107"/>
                  <a:gd name="T68" fmla="*/ 2147483647 w 124"/>
                  <a:gd name="T69" fmla="*/ 2147483647 h 107"/>
                  <a:gd name="T70" fmla="*/ 2147483647 w 124"/>
                  <a:gd name="T71" fmla="*/ 2147483647 h 107"/>
                  <a:gd name="T72" fmla="*/ 2147483647 w 124"/>
                  <a:gd name="T73" fmla="*/ 2147483647 h 107"/>
                  <a:gd name="T74" fmla="*/ 2147483647 w 124"/>
                  <a:gd name="T75" fmla="*/ 2147483647 h 107"/>
                  <a:gd name="T76" fmla="*/ 2147483647 w 124"/>
                  <a:gd name="T77" fmla="*/ 2147483647 h 107"/>
                  <a:gd name="T78" fmla="*/ 2147483647 w 124"/>
                  <a:gd name="T79" fmla="*/ 2147483647 h 107"/>
                  <a:gd name="T80" fmla="*/ 2147483647 w 124"/>
                  <a:gd name="T81" fmla="*/ 2147483647 h 107"/>
                  <a:gd name="T82" fmla="*/ 2147483647 w 124"/>
                  <a:gd name="T83" fmla="*/ 2147483647 h 107"/>
                  <a:gd name="T84" fmla="*/ 2147483647 w 124"/>
                  <a:gd name="T85" fmla="*/ 2147483647 h 107"/>
                  <a:gd name="T86" fmla="*/ 2147483647 w 124"/>
                  <a:gd name="T87" fmla="*/ 2147483647 h 107"/>
                  <a:gd name="T88" fmla="*/ 2147483647 w 124"/>
                  <a:gd name="T89" fmla="*/ 2147483647 h 107"/>
                  <a:gd name="T90" fmla="*/ 2147483647 w 124"/>
                  <a:gd name="T91" fmla="*/ 2147483647 h 107"/>
                  <a:gd name="T92" fmla="*/ 2147483647 w 124"/>
                  <a:gd name="T93" fmla="*/ 2147483647 h 107"/>
                  <a:gd name="T94" fmla="*/ 2147483647 w 124"/>
                  <a:gd name="T95" fmla="*/ 2147483647 h 107"/>
                  <a:gd name="T96" fmla="*/ 2147483647 w 124"/>
                  <a:gd name="T97" fmla="*/ 2147483647 h 107"/>
                  <a:gd name="T98" fmla="*/ 2147483647 w 124"/>
                  <a:gd name="T99" fmla="*/ 2147483647 h 107"/>
                  <a:gd name="T100" fmla="*/ 2147483647 w 124"/>
                  <a:gd name="T101" fmla="*/ 2147483647 h 107"/>
                  <a:gd name="T102" fmla="*/ 2147483647 w 124"/>
                  <a:gd name="T103" fmla="*/ 2147483647 h 107"/>
                  <a:gd name="T104" fmla="*/ 2147483647 w 124"/>
                  <a:gd name="T105" fmla="*/ 2147483647 h 107"/>
                  <a:gd name="T106" fmla="*/ 2147483647 w 124"/>
                  <a:gd name="T107" fmla="*/ 2147483647 h 107"/>
                  <a:gd name="T108" fmla="*/ 2147483647 w 124"/>
                  <a:gd name="T109" fmla="*/ 2147483647 h 107"/>
                  <a:gd name="T110" fmla="*/ 2147483647 w 124"/>
                  <a:gd name="T111" fmla="*/ 2147483647 h 107"/>
                  <a:gd name="T112" fmla="*/ 2147483647 w 124"/>
                  <a:gd name="T113" fmla="*/ 2147483647 h 107"/>
                  <a:gd name="T114" fmla="*/ 2147483647 w 124"/>
                  <a:gd name="T115" fmla="*/ 2147483647 h 107"/>
                  <a:gd name="T116" fmla="*/ 2147483647 w 124"/>
                  <a:gd name="T117" fmla="*/ 2147483647 h 107"/>
                  <a:gd name="T118" fmla="*/ 2147483647 w 124"/>
                  <a:gd name="T119" fmla="*/ 2147483647 h 107"/>
                  <a:gd name="T120" fmla="*/ 2147483647 w 124"/>
                  <a:gd name="T121" fmla="*/ 2147483647 h 107"/>
                  <a:gd name="T122" fmla="*/ 2147483647 w 124"/>
                  <a:gd name="T123" fmla="*/ 2147483647 h 10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4"/>
                  <a:gd name="T187" fmla="*/ 0 h 107"/>
                  <a:gd name="T188" fmla="*/ 124 w 124"/>
                  <a:gd name="T189" fmla="*/ 107 h 10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4" h="107">
                    <a:moveTo>
                      <a:pt x="79" y="35"/>
                    </a:moveTo>
                    <a:lnTo>
                      <a:pt x="80" y="38"/>
                    </a:lnTo>
                    <a:lnTo>
                      <a:pt x="81" y="39"/>
                    </a:lnTo>
                    <a:lnTo>
                      <a:pt x="84" y="40"/>
                    </a:lnTo>
                    <a:lnTo>
                      <a:pt x="86" y="39"/>
                    </a:lnTo>
                    <a:lnTo>
                      <a:pt x="87" y="40"/>
                    </a:lnTo>
                    <a:lnTo>
                      <a:pt x="86" y="41"/>
                    </a:lnTo>
                    <a:lnTo>
                      <a:pt x="85" y="41"/>
                    </a:lnTo>
                    <a:lnTo>
                      <a:pt x="84" y="41"/>
                    </a:lnTo>
                    <a:lnTo>
                      <a:pt x="83" y="41"/>
                    </a:lnTo>
                    <a:lnTo>
                      <a:pt x="82" y="42"/>
                    </a:lnTo>
                    <a:lnTo>
                      <a:pt x="81" y="41"/>
                    </a:lnTo>
                    <a:lnTo>
                      <a:pt x="80" y="41"/>
                    </a:lnTo>
                    <a:lnTo>
                      <a:pt x="77" y="42"/>
                    </a:lnTo>
                    <a:lnTo>
                      <a:pt x="76" y="41"/>
                    </a:lnTo>
                    <a:lnTo>
                      <a:pt x="75" y="42"/>
                    </a:lnTo>
                    <a:lnTo>
                      <a:pt x="76" y="43"/>
                    </a:lnTo>
                    <a:lnTo>
                      <a:pt x="75" y="43"/>
                    </a:lnTo>
                    <a:lnTo>
                      <a:pt x="73" y="42"/>
                    </a:lnTo>
                    <a:lnTo>
                      <a:pt x="70" y="41"/>
                    </a:lnTo>
                    <a:lnTo>
                      <a:pt x="69" y="42"/>
                    </a:lnTo>
                    <a:lnTo>
                      <a:pt x="68" y="41"/>
                    </a:lnTo>
                    <a:lnTo>
                      <a:pt x="65" y="43"/>
                    </a:lnTo>
                    <a:lnTo>
                      <a:pt x="64" y="44"/>
                    </a:lnTo>
                    <a:lnTo>
                      <a:pt x="63" y="44"/>
                    </a:lnTo>
                    <a:lnTo>
                      <a:pt x="61" y="44"/>
                    </a:lnTo>
                    <a:lnTo>
                      <a:pt x="60" y="44"/>
                    </a:lnTo>
                    <a:lnTo>
                      <a:pt x="60" y="46"/>
                    </a:lnTo>
                    <a:lnTo>
                      <a:pt x="59" y="46"/>
                    </a:lnTo>
                    <a:lnTo>
                      <a:pt x="56" y="49"/>
                    </a:lnTo>
                    <a:lnTo>
                      <a:pt x="55" y="48"/>
                    </a:lnTo>
                    <a:lnTo>
                      <a:pt x="57" y="47"/>
                    </a:lnTo>
                    <a:lnTo>
                      <a:pt x="57" y="46"/>
                    </a:lnTo>
                    <a:lnTo>
                      <a:pt x="55" y="46"/>
                    </a:lnTo>
                    <a:lnTo>
                      <a:pt x="54" y="48"/>
                    </a:lnTo>
                    <a:lnTo>
                      <a:pt x="53" y="48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1" y="50"/>
                    </a:lnTo>
                    <a:lnTo>
                      <a:pt x="50" y="52"/>
                    </a:lnTo>
                    <a:lnTo>
                      <a:pt x="49" y="53"/>
                    </a:lnTo>
                    <a:lnTo>
                      <a:pt x="48" y="56"/>
                    </a:lnTo>
                    <a:lnTo>
                      <a:pt x="48" y="57"/>
                    </a:lnTo>
                    <a:lnTo>
                      <a:pt x="48" y="58"/>
                    </a:lnTo>
                    <a:lnTo>
                      <a:pt x="47" y="58"/>
                    </a:lnTo>
                    <a:lnTo>
                      <a:pt x="45" y="60"/>
                    </a:lnTo>
                    <a:lnTo>
                      <a:pt x="44" y="63"/>
                    </a:lnTo>
                    <a:lnTo>
                      <a:pt x="43" y="65"/>
                    </a:lnTo>
                    <a:lnTo>
                      <a:pt x="43" y="66"/>
                    </a:lnTo>
                    <a:lnTo>
                      <a:pt x="44" y="66"/>
                    </a:lnTo>
                    <a:lnTo>
                      <a:pt x="45" y="65"/>
                    </a:lnTo>
                    <a:lnTo>
                      <a:pt x="47" y="62"/>
                    </a:lnTo>
                    <a:lnTo>
                      <a:pt x="49" y="61"/>
                    </a:lnTo>
                    <a:lnTo>
                      <a:pt x="50" y="60"/>
                    </a:lnTo>
                    <a:lnTo>
                      <a:pt x="50" y="59"/>
                    </a:lnTo>
                    <a:lnTo>
                      <a:pt x="51" y="59"/>
                    </a:lnTo>
                    <a:lnTo>
                      <a:pt x="51" y="58"/>
                    </a:lnTo>
                    <a:lnTo>
                      <a:pt x="51" y="57"/>
                    </a:lnTo>
                    <a:lnTo>
                      <a:pt x="51" y="56"/>
                    </a:lnTo>
                    <a:lnTo>
                      <a:pt x="52" y="56"/>
                    </a:lnTo>
                    <a:lnTo>
                      <a:pt x="52" y="55"/>
                    </a:lnTo>
                    <a:lnTo>
                      <a:pt x="53" y="54"/>
                    </a:lnTo>
                    <a:lnTo>
                      <a:pt x="53" y="55"/>
                    </a:lnTo>
                    <a:lnTo>
                      <a:pt x="53" y="57"/>
                    </a:lnTo>
                    <a:lnTo>
                      <a:pt x="52" y="60"/>
                    </a:lnTo>
                    <a:lnTo>
                      <a:pt x="51" y="61"/>
                    </a:lnTo>
                    <a:lnTo>
                      <a:pt x="51" y="62"/>
                    </a:lnTo>
                    <a:lnTo>
                      <a:pt x="51" y="63"/>
                    </a:lnTo>
                    <a:lnTo>
                      <a:pt x="49" y="66"/>
                    </a:lnTo>
                    <a:lnTo>
                      <a:pt x="49" y="69"/>
                    </a:lnTo>
                    <a:lnTo>
                      <a:pt x="49" y="71"/>
                    </a:lnTo>
                    <a:lnTo>
                      <a:pt x="48" y="72"/>
                    </a:lnTo>
                    <a:lnTo>
                      <a:pt x="48" y="73"/>
                    </a:lnTo>
                    <a:lnTo>
                      <a:pt x="48" y="75"/>
                    </a:lnTo>
                    <a:lnTo>
                      <a:pt x="48" y="78"/>
                    </a:lnTo>
                    <a:lnTo>
                      <a:pt x="48" y="79"/>
                    </a:lnTo>
                    <a:lnTo>
                      <a:pt x="46" y="83"/>
                    </a:lnTo>
                    <a:lnTo>
                      <a:pt x="47" y="88"/>
                    </a:lnTo>
                    <a:lnTo>
                      <a:pt x="49" y="92"/>
                    </a:lnTo>
                    <a:lnTo>
                      <a:pt x="48" y="92"/>
                    </a:lnTo>
                    <a:lnTo>
                      <a:pt x="48" y="93"/>
                    </a:lnTo>
                    <a:lnTo>
                      <a:pt x="48" y="95"/>
                    </a:lnTo>
                    <a:lnTo>
                      <a:pt x="48" y="98"/>
                    </a:lnTo>
                    <a:lnTo>
                      <a:pt x="49" y="100"/>
                    </a:lnTo>
                    <a:lnTo>
                      <a:pt x="50" y="101"/>
                    </a:lnTo>
                    <a:lnTo>
                      <a:pt x="51" y="102"/>
                    </a:lnTo>
                    <a:lnTo>
                      <a:pt x="52" y="105"/>
                    </a:lnTo>
                    <a:lnTo>
                      <a:pt x="52" y="106"/>
                    </a:lnTo>
                    <a:lnTo>
                      <a:pt x="53" y="106"/>
                    </a:lnTo>
                    <a:lnTo>
                      <a:pt x="54" y="107"/>
                    </a:lnTo>
                    <a:lnTo>
                      <a:pt x="56" y="107"/>
                    </a:lnTo>
                    <a:lnTo>
                      <a:pt x="57" y="106"/>
                    </a:lnTo>
                    <a:lnTo>
                      <a:pt x="59" y="106"/>
                    </a:lnTo>
                    <a:lnTo>
                      <a:pt x="59" y="105"/>
                    </a:lnTo>
                    <a:lnTo>
                      <a:pt x="60" y="105"/>
                    </a:lnTo>
                    <a:lnTo>
                      <a:pt x="62" y="103"/>
                    </a:lnTo>
                    <a:lnTo>
                      <a:pt x="63" y="99"/>
                    </a:lnTo>
                    <a:lnTo>
                      <a:pt x="64" y="97"/>
                    </a:lnTo>
                    <a:lnTo>
                      <a:pt x="65" y="95"/>
                    </a:lnTo>
                    <a:lnTo>
                      <a:pt x="65" y="92"/>
                    </a:lnTo>
                    <a:lnTo>
                      <a:pt x="65" y="91"/>
                    </a:lnTo>
                    <a:lnTo>
                      <a:pt x="65" y="90"/>
                    </a:lnTo>
                    <a:lnTo>
                      <a:pt x="65" y="87"/>
                    </a:lnTo>
                    <a:lnTo>
                      <a:pt x="63" y="84"/>
                    </a:lnTo>
                    <a:lnTo>
                      <a:pt x="61" y="79"/>
                    </a:lnTo>
                    <a:lnTo>
                      <a:pt x="61" y="78"/>
                    </a:lnTo>
                    <a:lnTo>
                      <a:pt x="61" y="76"/>
                    </a:lnTo>
                    <a:lnTo>
                      <a:pt x="60" y="73"/>
                    </a:lnTo>
                    <a:lnTo>
                      <a:pt x="60" y="71"/>
                    </a:lnTo>
                    <a:lnTo>
                      <a:pt x="61" y="70"/>
                    </a:lnTo>
                    <a:lnTo>
                      <a:pt x="62" y="68"/>
                    </a:lnTo>
                    <a:lnTo>
                      <a:pt x="62" y="67"/>
                    </a:lnTo>
                    <a:lnTo>
                      <a:pt x="62" y="64"/>
                    </a:lnTo>
                    <a:lnTo>
                      <a:pt x="62" y="62"/>
                    </a:lnTo>
                    <a:lnTo>
                      <a:pt x="63" y="61"/>
                    </a:lnTo>
                    <a:lnTo>
                      <a:pt x="63" y="60"/>
                    </a:lnTo>
                    <a:lnTo>
                      <a:pt x="64" y="59"/>
                    </a:lnTo>
                    <a:lnTo>
                      <a:pt x="65" y="58"/>
                    </a:lnTo>
                    <a:lnTo>
                      <a:pt x="66" y="58"/>
                    </a:lnTo>
                    <a:lnTo>
                      <a:pt x="66" y="57"/>
                    </a:lnTo>
                    <a:lnTo>
                      <a:pt x="67" y="56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68" y="55"/>
                    </a:lnTo>
                    <a:lnTo>
                      <a:pt x="68" y="57"/>
                    </a:lnTo>
                    <a:lnTo>
                      <a:pt x="68" y="58"/>
                    </a:lnTo>
                    <a:lnTo>
                      <a:pt x="68" y="59"/>
                    </a:lnTo>
                    <a:lnTo>
                      <a:pt x="69" y="59"/>
                    </a:lnTo>
                    <a:lnTo>
                      <a:pt x="70" y="57"/>
                    </a:lnTo>
                    <a:lnTo>
                      <a:pt x="70" y="56"/>
                    </a:lnTo>
                    <a:lnTo>
                      <a:pt x="70" y="54"/>
                    </a:lnTo>
                    <a:lnTo>
                      <a:pt x="70" y="53"/>
                    </a:lnTo>
                    <a:lnTo>
                      <a:pt x="71" y="52"/>
                    </a:lnTo>
                    <a:lnTo>
                      <a:pt x="72" y="51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2" y="49"/>
                    </a:lnTo>
                    <a:lnTo>
                      <a:pt x="72" y="48"/>
                    </a:lnTo>
                    <a:lnTo>
                      <a:pt x="73" y="45"/>
                    </a:lnTo>
                    <a:lnTo>
                      <a:pt x="75" y="45"/>
                    </a:lnTo>
                    <a:lnTo>
                      <a:pt x="76" y="44"/>
                    </a:lnTo>
                    <a:lnTo>
                      <a:pt x="77" y="45"/>
                    </a:lnTo>
                    <a:lnTo>
                      <a:pt x="79" y="46"/>
                    </a:lnTo>
                    <a:lnTo>
                      <a:pt x="81" y="46"/>
                    </a:lnTo>
                    <a:lnTo>
                      <a:pt x="82" y="48"/>
                    </a:lnTo>
                    <a:lnTo>
                      <a:pt x="85" y="48"/>
                    </a:lnTo>
                    <a:lnTo>
                      <a:pt x="89" y="49"/>
                    </a:lnTo>
                    <a:lnTo>
                      <a:pt x="90" y="50"/>
                    </a:lnTo>
                    <a:lnTo>
                      <a:pt x="91" y="53"/>
                    </a:lnTo>
                    <a:lnTo>
                      <a:pt x="90" y="53"/>
                    </a:lnTo>
                    <a:lnTo>
                      <a:pt x="90" y="54"/>
                    </a:lnTo>
                    <a:lnTo>
                      <a:pt x="90" y="55"/>
                    </a:lnTo>
                    <a:lnTo>
                      <a:pt x="91" y="56"/>
                    </a:lnTo>
                    <a:lnTo>
                      <a:pt x="92" y="57"/>
                    </a:lnTo>
                    <a:lnTo>
                      <a:pt x="92" y="59"/>
                    </a:lnTo>
                    <a:lnTo>
                      <a:pt x="92" y="63"/>
                    </a:lnTo>
                    <a:lnTo>
                      <a:pt x="91" y="65"/>
                    </a:lnTo>
                    <a:lnTo>
                      <a:pt x="90" y="65"/>
                    </a:lnTo>
                    <a:lnTo>
                      <a:pt x="90" y="66"/>
                    </a:lnTo>
                    <a:lnTo>
                      <a:pt x="90" y="67"/>
                    </a:lnTo>
                    <a:lnTo>
                      <a:pt x="90" y="68"/>
                    </a:lnTo>
                    <a:lnTo>
                      <a:pt x="88" y="69"/>
                    </a:lnTo>
                    <a:lnTo>
                      <a:pt x="87" y="70"/>
                    </a:lnTo>
                    <a:lnTo>
                      <a:pt x="87" y="72"/>
                    </a:lnTo>
                    <a:lnTo>
                      <a:pt x="87" y="74"/>
                    </a:lnTo>
                    <a:lnTo>
                      <a:pt x="88" y="74"/>
                    </a:lnTo>
                    <a:lnTo>
                      <a:pt x="89" y="75"/>
                    </a:lnTo>
                    <a:lnTo>
                      <a:pt x="90" y="75"/>
                    </a:lnTo>
                    <a:lnTo>
                      <a:pt x="94" y="69"/>
                    </a:lnTo>
                    <a:lnTo>
                      <a:pt x="95" y="68"/>
                    </a:lnTo>
                    <a:lnTo>
                      <a:pt x="96" y="67"/>
                    </a:lnTo>
                    <a:lnTo>
                      <a:pt x="99" y="68"/>
                    </a:lnTo>
                    <a:lnTo>
                      <a:pt x="103" y="76"/>
                    </a:lnTo>
                    <a:lnTo>
                      <a:pt x="103" y="80"/>
                    </a:lnTo>
                    <a:lnTo>
                      <a:pt x="104" y="78"/>
                    </a:lnTo>
                    <a:lnTo>
                      <a:pt x="107" y="76"/>
                    </a:lnTo>
                    <a:lnTo>
                      <a:pt x="108" y="74"/>
                    </a:lnTo>
                    <a:lnTo>
                      <a:pt x="108" y="65"/>
                    </a:lnTo>
                    <a:lnTo>
                      <a:pt x="107" y="63"/>
                    </a:lnTo>
                    <a:lnTo>
                      <a:pt x="109" y="52"/>
                    </a:lnTo>
                    <a:lnTo>
                      <a:pt x="105" y="45"/>
                    </a:lnTo>
                    <a:lnTo>
                      <a:pt x="106" y="45"/>
                    </a:lnTo>
                    <a:lnTo>
                      <a:pt x="111" y="48"/>
                    </a:lnTo>
                    <a:lnTo>
                      <a:pt x="113" y="51"/>
                    </a:lnTo>
                    <a:lnTo>
                      <a:pt x="116" y="52"/>
                    </a:lnTo>
                    <a:lnTo>
                      <a:pt x="121" y="52"/>
                    </a:lnTo>
                    <a:lnTo>
                      <a:pt x="122" y="50"/>
                    </a:lnTo>
                    <a:lnTo>
                      <a:pt x="121" y="48"/>
                    </a:lnTo>
                    <a:lnTo>
                      <a:pt x="123" y="47"/>
                    </a:lnTo>
                    <a:lnTo>
                      <a:pt x="124" y="46"/>
                    </a:lnTo>
                    <a:lnTo>
                      <a:pt x="121" y="44"/>
                    </a:lnTo>
                    <a:lnTo>
                      <a:pt x="120" y="40"/>
                    </a:lnTo>
                    <a:lnTo>
                      <a:pt x="115" y="37"/>
                    </a:lnTo>
                    <a:lnTo>
                      <a:pt x="113" y="34"/>
                    </a:lnTo>
                    <a:lnTo>
                      <a:pt x="104" y="33"/>
                    </a:lnTo>
                    <a:lnTo>
                      <a:pt x="90" y="34"/>
                    </a:lnTo>
                    <a:lnTo>
                      <a:pt x="80" y="33"/>
                    </a:lnTo>
                    <a:lnTo>
                      <a:pt x="77" y="30"/>
                    </a:lnTo>
                    <a:lnTo>
                      <a:pt x="76" y="27"/>
                    </a:lnTo>
                    <a:lnTo>
                      <a:pt x="73" y="25"/>
                    </a:lnTo>
                    <a:lnTo>
                      <a:pt x="73" y="21"/>
                    </a:lnTo>
                    <a:lnTo>
                      <a:pt x="71" y="17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64" y="12"/>
                    </a:lnTo>
                    <a:lnTo>
                      <a:pt x="61" y="12"/>
                    </a:lnTo>
                    <a:lnTo>
                      <a:pt x="55" y="2"/>
                    </a:lnTo>
                    <a:lnTo>
                      <a:pt x="50" y="2"/>
                    </a:lnTo>
                    <a:lnTo>
                      <a:pt x="49" y="6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40" y="1"/>
                    </a:lnTo>
                    <a:lnTo>
                      <a:pt x="40" y="3"/>
                    </a:lnTo>
                    <a:lnTo>
                      <a:pt x="39" y="7"/>
                    </a:lnTo>
                    <a:lnTo>
                      <a:pt x="38" y="6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3" y="8"/>
                    </a:lnTo>
                    <a:lnTo>
                      <a:pt x="31" y="13"/>
                    </a:lnTo>
                    <a:lnTo>
                      <a:pt x="28" y="16"/>
                    </a:lnTo>
                    <a:lnTo>
                      <a:pt x="25" y="17"/>
                    </a:lnTo>
                    <a:lnTo>
                      <a:pt x="24" y="19"/>
                    </a:lnTo>
                    <a:lnTo>
                      <a:pt x="20" y="20"/>
                    </a:lnTo>
                    <a:lnTo>
                      <a:pt x="19" y="21"/>
                    </a:lnTo>
                    <a:lnTo>
                      <a:pt x="17" y="21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2" y="25"/>
                    </a:lnTo>
                    <a:lnTo>
                      <a:pt x="7" y="30"/>
                    </a:lnTo>
                    <a:lnTo>
                      <a:pt x="0" y="37"/>
                    </a:lnTo>
                    <a:lnTo>
                      <a:pt x="1" y="37"/>
                    </a:lnTo>
                    <a:lnTo>
                      <a:pt x="3" y="37"/>
                    </a:lnTo>
                    <a:lnTo>
                      <a:pt x="4" y="37"/>
                    </a:lnTo>
                    <a:lnTo>
                      <a:pt x="7" y="36"/>
                    </a:lnTo>
                    <a:lnTo>
                      <a:pt x="12" y="33"/>
                    </a:lnTo>
                    <a:lnTo>
                      <a:pt x="13" y="33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3" y="36"/>
                    </a:lnTo>
                    <a:lnTo>
                      <a:pt x="12" y="38"/>
                    </a:lnTo>
                    <a:lnTo>
                      <a:pt x="14" y="37"/>
                    </a:lnTo>
                    <a:lnTo>
                      <a:pt x="15" y="37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0" y="37"/>
                    </a:lnTo>
                    <a:lnTo>
                      <a:pt x="21" y="37"/>
                    </a:lnTo>
                    <a:lnTo>
                      <a:pt x="23" y="35"/>
                    </a:lnTo>
                    <a:lnTo>
                      <a:pt x="23" y="34"/>
                    </a:lnTo>
                    <a:lnTo>
                      <a:pt x="24" y="34"/>
                    </a:lnTo>
                    <a:lnTo>
                      <a:pt x="28" y="33"/>
                    </a:lnTo>
                    <a:lnTo>
                      <a:pt x="31" y="31"/>
                    </a:lnTo>
                    <a:lnTo>
                      <a:pt x="34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39" y="24"/>
                    </a:lnTo>
                    <a:lnTo>
                      <a:pt x="42" y="24"/>
                    </a:lnTo>
                    <a:lnTo>
                      <a:pt x="43" y="24"/>
                    </a:lnTo>
                    <a:lnTo>
                      <a:pt x="42" y="25"/>
                    </a:lnTo>
                    <a:lnTo>
                      <a:pt x="41" y="25"/>
                    </a:lnTo>
                    <a:lnTo>
                      <a:pt x="40" y="27"/>
                    </a:lnTo>
                    <a:lnTo>
                      <a:pt x="38" y="29"/>
                    </a:lnTo>
                    <a:lnTo>
                      <a:pt x="37" y="30"/>
                    </a:lnTo>
                    <a:lnTo>
                      <a:pt x="37" y="31"/>
                    </a:lnTo>
                    <a:lnTo>
                      <a:pt x="36" y="33"/>
                    </a:lnTo>
                    <a:lnTo>
                      <a:pt x="37" y="34"/>
                    </a:lnTo>
                    <a:lnTo>
                      <a:pt x="37" y="33"/>
                    </a:lnTo>
                    <a:lnTo>
                      <a:pt x="39" y="32"/>
                    </a:lnTo>
                    <a:lnTo>
                      <a:pt x="40" y="32"/>
                    </a:lnTo>
                    <a:lnTo>
                      <a:pt x="41" y="32"/>
                    </a:lnTo>
                    <a:lnTo>
                      <a:pt x="45" y="33"/>
                    </a:lnTo>
                    <a:lnTo>
                      <a:pt x="48" y="37"/>
                    </a:lnTo>
                    <a:lnTo>
                      <a:pt x="50" y="36"/>
                    </a:lnTo>
                    <a:lnTo>
                      <a:pt x="52" y="37"/>
                    </a:lnTo>
                    <a:lnTo>
                      <a:pt x="53" y="37"/>
                    </a:lnTo>
                    <a:lnTo>
                      <a:pt x="54" y="37"/>
                    </a:lnTo>
                    <a:lnTo>
                      <a:pt x="55" y="37"/>
                    </a:lnTo>
                    <a:lnTo>
                      <a:pt x="55" y="38"/>
                    </a:lnTo>
                    <a:lnTo>
                      <a:pt x="55" y="37"/>
                    </a:lnTo>
                    <a:lnTo>
                      <a:pt x="56" y="36"/>
                    </a:lnTo>
                    <a:lnTo>
                      <a:pt x="58" y="34"/>
                    </a:lnTo>
                    <a:lnTo>
                      <a:pt x="68" y="32"/>
                    </a:lnTo>
                    <a:lnTo>
                      <a:pt x="70" y="31"/>
                    </a:lnTo>
                    <a:lnTo>
                      <a:pt x="71" y="31"/>
                    </a:lnTo>
                    <a:lnTo>
                      <a:pt x="71" y="32"/>
                    </a:lnTo>
                    <a:lnTo>
                      <a:pt x="71" y="33"/>
                    </a:lnTo>
                    <a:lnTo>
                      <a:pt x="72" y="35"/>
                    </a:lnTo>
                    <a:lnTo>
                      <a:pt x="73" y="35"/>
                    </a:lnTo>
                    <a:lnTo>
                      <a:pt x="75" y="35"/>
                    </a:lnTo>
                    <a:lnTo>
                      <a:pt x="78" y="35"/>
                    </a:lnTo>
                    <a:lnTo>
                      <a:pt x="79" y="35"/>
                    </a:lnTo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8916" name="Group 124"/>
          <p:cNvGrpSpPr>
            <a:grpSpLocks/>
          </p:cNvGrpSpPr>
          <p:nvPr/>
        </p:nvGrpSpPr>
        <p:grpSpPr bwMode="auto">
          <a:xfrm>
            <a:off x="4954588" y="4360863"/>
            <a:ext cx="5092700" cy="2090737"/>
            <a:chOff x="4954588" y="4360863"/>
            <a:chExt cx="5092700" cy="2090737"/>
          </a:xfrm>
        </p:grpSpPr>
        <p:sp>
          <p:nvSpPr>
            <p:cNvPr id="38930" name="Freeform 81"/>
            <p:cNvSpPr>
              <a:spLocks/>
            </p:cNvSpPr>
            <p:nvPr/>
          </p:nvSpPr>
          <p:spPr bwMode="invGray">
            <a:xfrm>
              <a:off x="4954588" y="4703763"/>
              <a:ext cx="7937" cy="36512"/>
            </a:xfrm>
            <a:custGeom>
              <a:avLst/>
              <a:gdLst>
                <a:gd name="T0" fmla="*/ 0 w 1"/>
                <a:gd name="T1" fmla="*/ 2147483647 h 5"/>
                <a:gd name="T2" fmla="*/ 2147483647 w 1"/>
                <a:gd name="T3" fmla="*/ 0 h 5"/>
                <a:gd name="T4" fmla="*/ 2147483647 w 1"/>
                <a:gd name="T5" fmla="*/ 2147483647 h 5"/>
                <a:gd name="T6" fmla="*/ 0 w 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"/>
                <a:gd name="T14" fmla="*/ 1 w 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">
                  <a:moveTo>
                    <a:pt x="0" y="2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2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1" name="Freeform 82"/>
            <p:cNvSpPr>
              <a:spLocks/>
            </p:cNvSpPr>
            <p:nvPr/>
          </p:nvSpPr>
          <p:spPr bwMode="invGray">
            <a:xfrm>
              <a:off x="4954588" y="4703763"/>
              <a:ext cx="7937" cy="36512"/>
            </a:xfrm>
            <a:custGeom>
              <a:avLst/>
              <a:gdLst>
                <a:gd name="T0" fmla="*/ 0 w 1"/>
                <a:gd name="T1" fmla="*/ 2147483647 h 5"/>
                <a:gd name="T2" fmla="*/ 2147483647 w 1"/>
                <a:gd name="T3" fmla="*/ 0 h 5"/>
                <a:gd name="T4" fmla="*/ 2147483647 w 1"/>
                <a:gd name="T5" fmla="*/ 2147483647 h 5"/>
                <a:gd name="T6" fmla="*/ 0 w 1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"/>
                <a:gd name="T14" fmla="*/ 1 w 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">
                  <a:moveTo>
                    <a:pt x="0" y="2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2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2" name="Freeform 28"/>
            <p:cNvSpPr>
              <a:spLocks/>
            </p:cNvSpPr>
            <p:nvPr/>
          </p:nvSpPr>
          <p:spPr bwMode="invGray">
            <a:xfrm>
              <a:off x="7613650" y="6407150"/>
              <a:ext cx="109538" cy="44450"/>
            </a:xfrm>
            <a:custGeom>
              <a:avLst/>
              <a:gdLst>
                <a:gd name="T0" fmla="*/ 2147483647 w 15"/>
                <a:gd name="T1" fmla="*/ 2147483647 h 6"/>
                <a:gd name="T2" fmla="*/ 2147483647 w 15"/>
                <a:gd name="T3" fmla="*/ 2147483647 h 6"/>
                <a:gd name="T4" fmla="*/ 2147483647 w 15"/>
                <a:gd name="T5" fmla="*/ 2147483647 h 6"/>
                <a:gd name="T6" fmla="*/ 2147483647 w 15"/>
                <a:gd name="T7" fmla="*/ 0 h 6"/>
                <a:gd name="T8" fmla="*/ 2147483647 w 15"/>
                <a:gd name="T9" fmla="*/ 2147483647 h 6"/>
                <a:gd name="T10" fmla="*/ 0 w 15"/>
                <a:gd name="T11" fmla="*/ 2147483647 h 6"/>
                <a:gd name="T12" fmla="*/ 2147483647 w 15"/>
                <a:gd name="T13" fmla="*/ 2147483647 h 6"/>
                <a:gd name="T14" fmla="*/ 2147483647 w 15"/>
                <a:gd name="T15" fmla="*/ 2147483647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6"/>
                <a:gd name="T26" fmla="*/ 15 w 15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6">
                  <a:moveTo>
                    <a:pt x="15" y="6"/>
                  </a:moveTo>
                  <a:lnTo>
                    <a:pt x="11" y="3"/>
                  </a:lnTo>
                  <a:lnTo>
                    <a:pt x="9" y="1"/>
                  </a:lnTo>
                  <a:lnTo>
                    <a:pt x="4" y="0"/>
                  </a:lnTo>
                  <a:lnTo>
                    <a:pt x="3" y="4"/>
                  </a:lnTo>
                  <a:lnTo>
                    <a:pt x="0" y="6"/>
                  </a:lnTo>
                  <a:lnTo>
                    <a:pt x="15" y="6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3" name="Freeform 5"/>
            <p:cNvSpPr>
              <a:spLocks/>
            </p:cNvSpPr>
            <p:nvPr/>
          </p:nvSpPr>
          <p:spPr bwMode="invGray">
            <a:xfrm>
              <a:off x="7651750" y="5989638"/>
              <a:ext cx="101600" cy="263525"/>
            </a:xfrm>
            <a:custGeom>
              <a:avLst/>
              <a:gdLst>
                <a:gd name="T0" fmla="*/ 2147483647 w 14"/>
                <a:gd name="T1" fmla="*/ 2147483647 h 36"/>
                <a:gd name="T2" fmla="*/ 2147483647 w 14"/>
                <a:gd name="T3" fmla="*/ 2147483647 h 36"/>
                <a:gd name="T4" fmla="*/ 2147483647 w 14"/>
                <a:gd name="T5" fmla="*/ 2147483647 h 36"/>
                <a:gd name="T6" fmla="*/ 2147483647 w 14"/>
                <a:gd name="T7" fmla="*/ 2147483647 h 36"/>
                <a:gd name="T8" fmla="*/ 2147483647 w 14"/>
                <a:gd name="T9" fmla="*/ 2147483647 h 36"/>
                <a:gd name="T10" fmla="*/ 2147483647 w 14"/>
                <a:gd name="T11" fmla="*/ 2147483647 h 36"/>
                <a:gd name="T12" fmla="*/ 2147483647 w 14"/>
                <a:gd name="T13" fmla="*/ 0 h 36"/>
                <a:gd name="T14" fmla="*/ 2147483647 w 14"/>
                <a:gd name="T15" fmla="*/ 0 h 36"/>
                <a:gd name="T16" fmla="*/ 2147483647 w 14"/>
                <a:gd name="T17" fmla="*/ 2147483647 h 36"/>
                <a:gd name="T18" fmla="*/ 0 w 14"/>
                <a:gd name="T19" fmla="*/ 2147483647 h 36"/>
                <a:gd name="T20" fmla="*/ 2147483647 w 14"/>
                <a:gd name="T21" fmla="*/ 2147483647 h 36"/>
                <a:gd name="T22" fmla="*/ 2147483647 w 14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36"/>
                <a:gd name="T38" fmla="*/ 14 w 14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36">
                  <a:moveTo>
                    <a:pt x="5" y="36"/>
                  </a:moveTo>
                  <a:lnTo>
                    <a:pt x="6" y="32"/>
                  </a:lnTo>
                  <a:lnTo>
                    <a:pt x="11" y="27"/>
                  </a:lnTo>
                  <a:lnTo>
                    <a:pt x="13" y="21"/>
                  </a:lnTo>
                  <a:lnTo>
                    <a:pt x="12" y="9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0" y="8"/>
                  </a:lnTo>
                  <a:lnTo>
                    <a:pt x="1" y="35"/>
                  </a:lnTo>
                  <a:lnTo>
                    <a:pt x="5" y="36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4" name="Freeform 6"/>
            <p:cNvSpPr>
              <a:spLocks/>
            </p:cNvSpPr>
            <p:nvPr/>
          </p:nvSpPr>
          <p:spPr bwMode="invGray">
            <a:xfrm>
              <a:off x="9328150" y="5624513"/>
              <a:ext cx="349250" cy="255587"/>
            </a:xfrm>
            <a:custGeom>
              <a:avLst/>
              <a:gdLst>
                <a:gd name="T0" fmla="*/ 0 w 48"/>
                <a:gd name="T1" fmla="*/ 2147483647 h 35"/>
                <a:gd name="T2" fmla="*/ 2147483647 w 48"/>
                <a:gd name="T3" fmla="*/ 2147483647 h 35"/>
                <a:gd name="T4" fmla="*/ 2147483647 w 48"/>
                <a:gd name="T5" fmla="*/ 2147483647 h 35"/>
                <a:gd name="T6" fmla="*/ 2147483647 w 48"/>
                <a:gd name="T7" fmla="*/ 2147483647 h 35"/>
                <a:gd name="T8" fmla="*/ 2147483647 w 48"/>
                <a:gd name="T9" fmla="*/ 2147483647 h 35"/>
                <a:gd name="T10" fmla="*/ 2147483647 w 48"/>
                <a:gd name="T11" fmla="*/ 2147483647 h 35"/>
                <a:gd name="T12" fmla="*/ 2147483647 w 48"/>
                <a:gd name="T13" fmla="*/ 2147483647 h 35"/>
                <a:gd name="T14" fmla="*/ 2147483647 w 48"/>
                <a:gd name="T15" fmla="*/ 2147483647 h 35"/>
                <a:gd name="T16" fmla="*/ 2147483647 w 48"/>
                <a:gd name="T17" fmla="*/ 2147483647 h 35"/>
                <a:gd name="T18" fmla="*/ 2147483647 w 48"/>
                <a:gd name="T19" fmla="*/ 2147483647 h 35"/>
                <a:gd name="T20" fmla="*/ 2147483647 w 48"/>
                <a:gd name="T21" fmla="*/ 2147483647 h 35"/>
                <a:gd name="T22" fmla="*/ 2147483647 w 48"/>
                <a:gd name="T23" fmla="*/ 2147483647 h 35"/>
                <a:gd name="T24" fmla="*/ 2147483647 w 48"/>
                <a:gd name="T25" fmla="*/ 2147483647 h 35"/>
                <a:gd name="T26" fmla="*/ 2147483647 w 48"/>
                <a:gd name="T27" fmla="*/ 2147483647 h 35"/>
                <a:gd name="T28" fmla="*/ 2147483647 w 48"/>
                <a:gd name="T29" fmla="*/ 2147483647 h 35"/>
                <a:gd name="T30" fmla="*/ 2147483647 w 48"/>
                <a:gd name="T31" fmla="*/ 2147483647 h 35"/>
                <a:gd name="T32" fmla="*/ 2147483647 w 48"/>
                <a:gd name="T33" fmla="*/ 2147483647 h 35"/>
                <a:gd name="T34" fmla="*/ 2147483647 w 48"/>
                <a:gd name="T35" fmla="*/ 2147483647 h 35"/>
                <a:gd name="T36" fmla="*/ 2147483647 w 48"/>
                <a:gd name="T37" fmla="*/ 2147483647 h 35"/>
                <a:gd name="T38" fmla="*/ 2147483647 w 48"/>
                <a:gd name="T39" fmla="*/ 2147483647 h 35"/>
                <a:gd name="T40" fmla="*/ 2147483647 w 48"/>
                <a:gd name="T41" fmla="*/ 2147483647 h 35"/>
                <a:gd name="T42" fmla="*/ 2147483647 w 48"/>
                <a:gd name="T43" fmla="*/ 2147483647 h 35"/>
                <a:gd name="T44" fmla="*/ 2147483647 w 48"/>
                <a:gd name="T45" fmla="*/ 2147483647 h 35"/>
                <a:gd name="T46" fmla="*/ 2147483647 w 48"/>
                <a:gd name="T47" fmla="*/ 2147483647 h 35"/>
                <a:gd name="T48" fmla="*/ 2147483647 w 48"/>
                <a:gd name="T49" fmla="*/ 2147483647 h 35"/>
                <a:gd name="T50" fmla="*/ 2147483647 w 48"/>
                <a:gd name="T51" fmla="*/ 2147483647 h 35"/>
                <a:gd name="T52" fmla="*/ 2147483647 w 48"/>
                <a:gd name="T53" fmla="*/ 2147483647 h 35"/>
                <a:gd name="T54" fmla="*/ 2147483647 w 48"/>
                <a:gd name="T55" fmla="*/ 2147483647 h 35"/>
                <a:gd name="T56" fmla="*/ 2147483647 w 48"/>
                <a:gd name="T57" fmla="*/ 2147483647 h 35"/>
                <a:gd name="T58" fmla="*/ 2147483647 w 48"/>
                <a:gd name="T59" fmla="*/ 0 h 35"/>
                <a:gd name="T60" fmla="*/ 2147483647 w 48"/>
                <a:gd name="T61" fmla="*/ 2147483647 h 35"/>
                <a:gd name="T62" fmla="*/ 0 w 48"/>
                <a:gd name="T63" fmla="*/ 2147483647 h 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"/>
                <a:gd name="T97" fmla="*/ 0 h 35"/>
                <a:gd name="T98" fmla="*/ 48 w 48"/>
                <a:gd name="T99" fmla="*/ 35 h 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" h="35">
                  <a:moveTo>
                    <a:pt x="0" y="4"/>
                  </a:moveTo>
                  <a:lnTo>
                    <a:pt x="2" y="8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3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9" y="35"/>
                  </a:lnTo>
                  <a:lnTo>
                    <a:pt x="14" y="24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6"/>
                  </a:lnTo>
                  <a:lnTo>
                    <a:pt x="25" y="23"/>
                  </a:lnTo>
                  <a:lnTo>
                    <a:pt x="27" y="20"/>
                  </a:lnTo>
                  <a:lnTo>
                    <a:pt x="32" y="19"/>
                  </a:lnTo>
                  <a:lnTo>
                    <a:pt x="39" y="18"/>
                  </a:lnTo>
                  <a:lnTo>
                    <a:pt x="46" y="19"/>
                  </a:lnTo>
                  <a:lnTo>
                    <a:pt x="48" y="15"/>
                  </a:lnTo>
                  <a:lnTo>
                    <a:pt x="48" y="13"/>
                  </a:lnTo>
                  <a:lnTo>
                    <a:pt x="41" y="9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27" y="6"/>
                  </a:lnTo>
                  <a:lnTo>
                    <a:pt x="24" y="2"/>
                  </a:lnTo>
                  <a:lnTo>
                    <a:pt x="13" y="0"/>
                  </a:lnTo>
                  <a:lnTo>
                    <a:pt x="1" y="3"/>
                  </a:lnTo>
                  <a:lnTo>
                    <a:pt x="0" y="4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5" name="Freeform 7"/>
            <p:cNvSpPr>
              <a:spLocks/>
            </p:cNvSpPr>
            <p:nvPr/>
          </p:nvSpPr>
          <p:spPr bwMode="invGray">
            <a:xfrm>
              <a:off x="9328150" y="5624513"/>
              <a:ext cx="349250" cy="255587"/>
            </a:xfrm>
            <a:custGeom>
              <a:avLst/>
              <a:gdLst>
                <a:gd name="T0" fmla="*/ 0 w 48"/>
                <a:gd name="T1" fmla="*/ 2147483647 h 35"/>
                <a:gd name="T2" fmla="*/ 2147483647 w 48"/>
                <a:gd name="T3" fmla="*/ 2147483647 h 35"/>
                <a:gd name="T4" fmla="*/ 2147483647 w 48"/>
                <a:gd name="T5" fmla="*/ 2147483647 h 35"/>
                <a:gd name="T6" fmla="*/ 2147483647 w 48"/>
                <a:gd name="T7" fmla="*/ 2147483647 h 35"/>
                <a:gd name="T8" fmla="*/ 2147483647 w 48"/>
                <a:gd name="T9" fmla="*/ 2147483647 h 35"/>
                <a:gd name="T10" fmla="*/ 2147483647 w 48"/>
                <a:gd name="T11" fmla="*/ 2147483647 h 35"/>
                <a:gd name="T12" fmla="*/ 2147483647 w 48"/>
                <a:gd name="T13" fmla="*/ 2147483647 h 35"/>
                <a:gd name="T14" fmla="*/ 2147483647 w 48"/>
                <a:gd name="T15" fmla="*/ 2147483647 h 35"/>
                <a:gd name="T16" fmla="*/ 2147483647 w 48"/>
                <a:gd name="T17" fmla="*/ 2147483647 h 35"/>
                <a:gd name="T18" fmla="*/ 2147483647 w 48"/>
                <a:gd name="T19" fmla="*/ 2147483647 h 35"/>
                <a:gd name="T20" fmla="*/ 2147483647 w 48"/>
                <a:gd name="T21" fmla="*/ 2147483647 h 35"/>
                <a:gd name="T22" fmla="*/ 2147483647 w 48"/>
                <a:gd name="T23" fmla="*/ 2147483647 h 35"/>
                <a:gd name="T24" fmla="*/ 2147483647 w 48"/>
                <a:gd name="T25" fmla="*/ 2147483647 h 35"/>
                <a:gd name="T26" fmla="*/ 2147483647 w 48"/>
                <a:gd name="T27" fmla="*/ 2147483647 h 35"/>
                <a:gd name="T28" fmla="*/ 2147483647 w 48"/>
                <a:gd name="T29" fmla="*/ 2147483647 h 35"/>
                <a:gd name="T30" fmla="*/ 2147483647 w 48"/>
                <a:gd name="T31" fmla="*/ 2147483647 h 35"/>
                <a:gd name="T32" fmla="*/ 2147483647 w 48"/>
                <a:gd name="T33" fmla="*/ 2147483647 h 35"/>
                <a:gd name="T34" fmla="*/ 2147483647 w 48"/>
                <a:gd name="T35" fmla="*/ 2147483647 h 35"/>
                <a:gd name="T36" fmla="*/ 2147483647 w 48"/>
                <a:gd name="T37" fmla="*/ 2147483647 h 35"/>
                <a:gd name="T38" fmla="*/ 2147483647 w 48"/>
                <a:gd name="T39" fmla="*/ 2147483647 h 35"/>
                <a:gd name="T40" fmla="*/ 2147483647 w 48"/>
                <a:gd name="T41" fmla="*/ 2147483647 h 35"/>
                <a:gd name="T42" fmla="*/ 2147483647 w 48"/>
                <a:gd name="T43" fmla="*/ 2147483647 h 35"/>
                <a:gd name="T44" fmla="*/ 2147483647 w 48"/>
                <a:gd name="T45" fmla="*/ 2147483647 h 35"/>
                <a:gd name="T46" fmla="*/ 2147483647 w 48"/>
                <a:gd name="T47" fmla="*/ 2147483647 h 35"/>
                <a:gd name="T48" fmla="*/ 2147483647 w 48"/>
                <a:gd name="T49" fmla="*/ 2147483647 h 35"/>
                <a:gd name="T50" fmla="*/ 2147483647 w 48"/>
                <a:gd name="T51" fmla="*/ 2147483647 h 35"/>
                <a:gd name="T52" fmla="*/ 2147483647 w 48"/>
                <a:gd name="T53" fmla="*/ 2147483647 h 35"/>
                <a:gd name="T54" fmla="*/ 2147483647 w 48"/>
                <a:gd name="T55" fmla="*/ 2147483647 h 35"/>
                <a:gd name="T56" fmla="*/ 2147483647 w 48"/>
                <a:gd name="T57" fmla="*/ 2147483647 h 35"/>
                <a:gd name="T58" fmla="*/ 2147483647 w 48"/>
                <a:gd name="T59" fmla="*/ 0 h 35"/>
                <a:gd name="T60" fmla="*/ 2147483647 w 48"/>
                <a:gd name="T61" fmla="*/ 2147483647 h 35"/>
                <a:gd name="T62" fmla="*/ 0 w 48"/>
                <a:gd name="T63" fmla="*/ 2147483647 h 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"/>
                <a:gd name="T97" fmla="*/ 0 h 35"/>
                <a:gd name="T98" fmla="*/ 48 w 48"/>
                <a:gd name="T99" fmla="*/ 35 h 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" h="35">
                  <a:moveTo>
                    <a:pt x="0" y="4"/>
                  </a:moveTo>
                  <a:lnTo>
                    <a:pt x="2" y="8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3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9" y="35"/>
                  </a:lnTo>
                  <a:lnTo>
                    <a:pt x="14" y="24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6"/>
                  </a:lnTo>
                  <a:lnTo>
                    <a:pt x="25" y="23"/>
                  </a:lnTo>
                  <a:lnTo>
                    <a:pt x="27" y="20"/>
                  </a:lnTo>
                  <a:lnTo>
                    <a:pt x="32" y="19"/>
                  </a:lnTo>
                  <a:lnTo>
                    <a:pt x="39" y="18"/>
                  </a:lnTo>
                  <a:lnTo>
                    <a:pt x="46" y="19"/>
                  </a:lnTo>
                  <a:lnTo>
                    <a:pt x="48" y="15"/>
                  </a:lnTo>
                  <a:lnTo>
                    <a:pt x="48" y="13"/>
                  </a:lnTo>
                  <a:lnTo>
                    <a:pt x="41" y="9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27" y="6"/>
                  </a:lnTo>
                  <a:lnTo>
                    <a:pt x="24" y="2"/>
                  </a:lnTo>
                  <a:lnTo>
                    <a:pt x="13" y="0"/>
                  </a:lnTo>
                  <a:lnTo>
                    <a:pt x="1" y="3"/>
                  </a:lnTo>
                  <a:lnTo>
                    <a:pt x="0" y="4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6" name="Freeform 8"/>
            <p:cNvSpPr>
              <a:spLocks/>
            </p:cNvSpPr>
            <p:nvPr/>
          </p:nvSpPr>
          <p:spPr bwMode="invGray">
            <a:xfrm>
              <a:off x="7367588" y="6049963"/>
              <a:ext cx="379412" cy="401637"/>
            </a:xfrm>
            <a:custGeom>
              <a:avLst/>
              <a:gdLst>
                <a:gd name="T0" fmla="*/ 2147483647 w 52"/>
                <a:gd name="T1" fmla="*/ 2147483647 h 55"/>
                <a:gd name="T2" fmla="*/ 2147483647 w 52"/>
                <a:gd name="T3" fmla="*/ 2147483647 h 55"/>
                <a:gd name="T4" fmla="*/ 2147483647 w 52"/>
                <a:gd name="T5" fmla="*/ 2147483647 h 55"/>
                <a:gd name="T6" fmla="*/ 2147483647 w 52"/>
                <a:gd name="T7" fmla="*/ 2147483647 h 55"/>
                <a:gd name="T8" fmla="*/ 2147483647 w 52"/>
                <a:gd name="T9" fmla="*/ 2147483647 h 55"/>
                <a:gd name="T10" fmla="*/ 2147483647 w 52"/>
                <a:gd name="T11" fmla="*/ 2147483647 h 55"/>
                <a:gd name="T12" fmla="*/ 2147483647 w 52"/>
                <a:gd name="T13" fmla="*/ 2147483647 h 55"/>
                <a:gd name="T14" fmla="*/ 2147483647 w 52"/>
                <a:gd name="T15" fmla="*/ 2147483647 h 55"/>
                <a:gd name="T16" fmla="*/ 2147483647 w 52"/>
                <a:gd name="T17" fmla="*/ 2147483647 h 55"/>
                <a:gd name="T18" fmla="*/ 2147483647 w 52"/>
                <a:gd name="T19" fmla="*/ 2147483647 h 55"/>
                <a:gd name="T20" fmla="*/ 2147483647 w 52"/>
                <a:gd name="T21" fmla="*/ 2147483647 h 55"/>
                <a:gd name="T22" fmla="*/ 2147483647 w 52"/>
                <a:gd name="T23" fmla="*/ 0 h 55"/>
                <a:gd name="T24" fmla="*/ 2147483647 w 52"/>
                <a:gd name="T25" fmla="*/ 2147483647 h 55"/>
                <a:gd name="T26" fmla="*/ 2147483647 w 52"/>
                <a:gd name="T27" fmla="*/ 2147483647 h 55"/>
                <a:gd name="T28" fmla="*/ 2147483647 w 52"/>
                <a:gd name="T29" fmla="*/ 2147483647 h 55"/>
                <a:gd name="T30" fmla="*/ 2147483647 w 52"/>
                <a:gd name="T31" fmla="*/ 2147483647 h 55"/>
                <a:gd name="T32" fmla="*/ 2147483647 w 52"/>
                <a:gd name="T33" fmla="*/ 2147483647 h 55"/>
                <a:gd name="T34" fmla="*/ 2147483647 w 52"/>
                <a:gd name="T35" fmla="*/ 2147483647 h 55"/>
                <a:gd name="T36" fmla="*/ 2147483647 w 52"/>
                <a:gd name="T37" fmla="*/ 2147483647 h 55"/>
                <a:gd name="T38" fmla="*/ 2147483647 w 52"/>
                <a:gd name="T39" fmla="*/ 2147483647 h 55"/>
                <a:gd name="T40" fmla="*/ 2147483647 w 52"/>
                <a:gd name="T41" fmla="*/ 2147483647 h 55"/>
                <a:gd name="T42" fmla="*/ 0 w 52"/>
                <a:gd name="T43" fmla="*/ 2147483647 h 55"/>
                <a:gd name="T44" fmla="*/ 2147483647 w 52"/>
                <a:gd name="T45" fmla="*/ 2147483647 h 55"/>
                <a:gd name="T46" fmla="*/ 2147483647 w 52"/>
                <a:gd name="T47" fmla="*/ 2147483647 h 55"/>
                <a:gd name="T48" fmla="*/ 2147483647 w 52"/>
                <a:gd name="T49" fmla="*/ 2147483647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55"/>
                <a:gd name="T77" fmla="*/ 52 w 52"/>
                <a:gd name="T78" fmla="*/ 55 h 5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55">
                  <a:moveTo>
                    <a:pt x="34" y="55"/>
                  </a:moveTo>
                  <a:lnTo>
                    <a:pt x="37" y="53"/>
                  </a:lnTo>
                  <a:lnTo>
                    <a:pt x="38" y="49"/>
                  </a:lnTo>
                  <a:lnTo>
                    <a:pt x="41" y="46"/>
                  </a:lnTo>
                  <a:lnTo>
                    <a:pt x="40" y="41"/>
                  </a:lnTo>
                  <a:lnTo>
                    <a:pt x="51" y="33"/>
                  </a:lnTo>
                  <a:lnTo>
                    <a:pt x="52" y="30"/>
                  </a:lnTo>
                  <a:lnTo>
                    <a:pt x="50" y="29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7"/>
                  </a:lnTo>
                  <a:lnTo>
                    <a:pt x="39" y="0"/>
                  </a:lnTo>
                  <a:lnTo>
                    <a:pt x="15" y="2"/>
                  </a:lnTo>
                  <a:lnTo>
                    <a:pt x="16" y="8"/>
                  </a:lnTo>
                  <a:lnTo>
                    <a:pt x="7" y="9"/>
                  </a:lnTo>
                  <a:lnTo>
                    <a:pt x="18" y="17"/>
                  </a:lnTo>
                  <a:lnTo>
                    <a:pt x="22" y="22"/>
                  </a:lnTo>
                  <a:lnTo>
                    <a:pt x="22" y="26"/>
                  </a:lnTo>
                  <a:lnTo>
                    <a:pt x="9" y="27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0" y="49"/>
                  </a:lnTo>
                  <a:lnTo>
                    <a:pt x="8" y="55"/>
                  </a:lnTo>
                  <a:lnTo>
                    <a:pt x="34" y="55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7" name="Freeform 9"/>
            <p:cNvSpPr>
              <a:spLocks/>
            </p:cNvSpPr>
            <p:nvPr/>
          </p:nvSpPr>
          <p:spPr bwMode="invGray">
            <a:xfrm>
              <a:off x="9093200" y="5653088"/>
              <a:ext cx="261938" cy="220662"/>
            </a:xfrm>
            <a:custGeom>
              <a:avLst/>
              <a:gdLst>
                <a:gd name="T0" fmla="*/ 2147483647 w 36"/>
                <a:gd name="T1" fmla="*/ 0 h 30"/>
                <a:gd name="T2" fmla="*/ 2147483647 w 36"/>
                <a:gd name="T3" fmla="*/ 2147483647 h 30"/>
                <a:gd name="T4" fmla="*/ 2147483647 w 36"/>
                <a:gd name="T5" fmla="*/ 2147483647 h 30"/>
                <a:gd name="T6" fmla="*/ 2147483647 w 36"/>
                <a:gd name="T7" fmla="*/ 2147483647 h 30"/>
                <a:gd name="T8" fmla="*/ 2147483647 w 36"/>
                <a:gd name="T9" fmla="*/ 2147483647 h 30"/>
                <a:gd name="T10" fmla="*/ 2147483647 w 36"/>
                <a:gd name="T11" fmla="*/ 2147483647 h 30"/>
                <a:gd name="T12" fmla="*/ 2147483647 w 36"/>
                <a:gd name="T13" fmla="*/ 2147483647 h 30"/>
                <a:gd name="T14" fmla="*/ 2147483647 w 36"/>
                <a:gd name="T15" fmla="*/ 2147483647 h 30"/>
                <a:gd name="T16" fmla="*/ 2147483647 w 36"/>
                <a:gd name="T17" fmla="*/ 2147483647 h 30"/>
                <a:gd name="T18" fmla="*/ 2147483647 w 36"/>
                <a:gd name="T19" fmla="*/ 2147483647 h 30"/>
                <a:gd name="T20" fmla="*/ 2147483647 w 36"/>
                <a:gd name="T21" fmla="*/ 2147483647 h 30"/>
                <a:gd name="T22" fmla="*/ 2147483647 w 36"/>
                <a:gd name="T23" fmla="*/ 2147483647 h 30"/>
                <a:gd name="T24" fmla="*/ 2147483647 w 36"/>
                <a:gd name="T25" fmla="*/ 2147483647 h 30"/>
                <a:gd name="T26" fmla="*/ 2147483647 w 36"/>
                <a:gd name="T27" fmla="*/ 2147483647 h 30"/>
                <a:gd name="T28" fmla="*/ 2147483647 w 36"/>
                <a:gd name="T29" fmla="*/ 2147483647 h 30"/>
                <a:gd name="T30" fmla="*/ 0 w 36"/>
                <a:gd name="T31" fmla="*/ 2147483647 h 30"/>
                <a:gd name="T32" fmla="*/ 0 w 36"/>
                <a:gd name="T33" fmla="*/ 2147483647 h 30"/>
                <a:gd name="T34" fmla="*/ 2147483647 w 36"/>
                <a:gd name="T35" fmla="*/ 2147483647 h 30"/>
                <a:gd name="T36" fmla="*/ 2147483647 w 36"/>
                <a:gd name="T37" fmla="*/ 2147483647 h 30"/>
                <a:gd name="T38" fmla="*/ 2147483647 w 36"/>
                <a:gd name="T39" fmla="*/ 2147483647 h 30"/>
                <a:gd name="T40" fmla="*/ 2147483647 w 36"/>
                <a:gd name="T41" fmla="*/ 2147483647 h 30"/>
                <a:gd name="T42" fmla="*/ 2147483647 w 36"/>
                <a:gd name="T43" fmla="*/ 2147483647 h 30"/>
                <a:gd name="T44" fmla="*/ 2147483647 w 36"/>
                <a:gd name="T45" fmla="*/ 2147483647 h 30"/>
                <a:gd name="T46" fmla="*/ 2147483647 w 36"/>
                <a:gd name="T47" fmla="*/ 2147483647 h 30"/>
                <a:gd name="T48" fmla="*/ 2147483647 w 36"/>
                <a:gd name="T49" fmla="*/ 2147483647 h 30"/>
                <a:gd name="T50" fmla="*/ 2147483647 w 36"/>
                <a:gd name="T51" fmla="*/ 2147483647 h 30"/>
                <a:gd name="T52" fmla="*/ 2147483647 w 36"/>
                <a:gd name="T53" fmla="*/ 2147483647 h 30"/>
                <a:gd name="T54" fmla="*/ 2147483647 w 36"/>
                <a:gd name="T55" fmla="*/ 2147483647 h 30"/>
                <a:gd name="T56" fmla="*/ 2147483647 w 36"/>
                <a:gd name="T57" fmla="*/ 2147483647 h 30"/>
                <a:gd name="T58" fmla="*/ 2147483647 w 36"/>
                <a:gd name="T59" fmla="*/ 0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30"/>
                <a:gd name="T92" fmla="*/ 36 w 36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30">
                  <a:moveTo>
                    <a:pt x="32" y="0"/>
                  </a:moveTo>
                  <a:lnTo>
                    <a:pt x="34" y="4"/>
                  </a:lnTo>
                  <a:lnTo>
                    <a:pt x="35" y="7"/>
                  </a:lnTo>
                  <a:lnTo>
                    <a:pt x="36" y="9"/>
                  </a:lnTo>
                  <a:lnTo>
                    <a:pt x="35" y="11"/>
                  </a:lnTo>
                  <a:lnTo>
                    <a:pt x="36" y="15"/>
                  </a:lnTo>
                  <a:lnTo>
                    <a:pt x="34" y="18"/>
                  </a:lnTo>
                  <a:lnTo>
                    <a:pt x="36" y="22"/>
                  </a:lnTo>
                  <a:lnTo>
                    <a:pt x="36" y="26"/>
                  </a:lnTo>
                  <a:lnTo>
                    <a:pt x="30" y="24"/>
                  </a:lnTo>
                  <a:lnTo>
                    <a:pt x="22" y="27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16" y="23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1" y="15"/>
                  </a:lnTo>
                  <a:lnTo>
                    <a:pt x="18" y="7"/>
                  </a:lnTo>
                  <a:lnTo>
                    <a:pt x="16" y="6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6" y="1"/>
                  </a:lnTo>
                  <a:lnTo>
                    <a:pt x="24" y="3"/>
                  </a:lnTo>
                  <a:lnTo>
                    <a:pt x="30" y="2"/>
                  </a:lnTo>
                  <a:lnTo>
                    <a:pt x="32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8" name="Freeform 10"/>
            <p:cNvSpPr>
              <a:spLocks/>
            </p:cNvSpPr>
            <p:nvPr/>
          </p:nvSpPr>
          <p:spPr bwMode="invGray">
            <a:xfrm>
              <a:off x="9093200" y="5653088"/>
              <a:ext cx="261938" cy="220662"/>
            </a:xfrm>
            <a:custGeom>
              <a:avLst/>
              <a:gdLst>
                <a:gd name="T0" fmla="*/ 2147483647 w 36"/>
                <a:gd name="T1" fmla="*/ 0 h 30"/>
                <a:gd name="T2" fmla="*/ 2147483647 w 36"/>
                <a:gd name="T3" fmla="*/ 2147483647 h 30"/>
                <a:gd name="T4" fmla="*/ 2147483647 w 36"/>
                <a:gd name="T5" fmla="*/ 2147483647 h 30"/>
                <a:gd name="T6" fmla="*/ 2147483647 w 36"/>
                <a:gd name="T7" fmla="*/ 2147483647 h 30"/>
                <a:gd name="T8" fmla="*/ 2147483647 w 36"/>
                <a:gd name="T9" fmla="*/ 2147483647 h 30"/>
                <a:gd name="T10" fmla="*/ 2147483647 w 36"/>
                <a:gd name="T11" fmla="*/ 2147483647 h 30"/>
                <a:gd name="T12" fmla="*/ 2147483647 w 36"/>
                <a:gd name="T13" fmla="*/ 2147483647 h 30"/>
                <a:gd name="T14" fmla="*/ 2147483647 w 36"/>
                <a:gd name="T15" fmla="*/ 2147483647 h 30"/>
                <a:gd name="T16" fmla="*/ 2147483647 w 36"/>
                <a:gd name="T17" fmla="*/ 2147483647 h 30"/>
                <a:gd name="T18" fmla="*/ 2147483647 w 36"/>
                <a:gd name="T19" fmla="*/ 2147483647 h 30"/>
                <a:gd name="T20" fmla="*/ 2147483647 w 36"/>
                <a:gd name="T21" fmla="*/ 2147483647 h 30"/>
                <a:gd name="T22" fmla="*/ 2147483647 w 36"/>
                <a:gd name="T23" fmla="*/ 2147483647 h 30"/>
                <a:gd name="T24" fmla="*/ 2147483647 w 36"/>
                <a:gd name="T25" fmla="*/ 2147483647 h 30"/>
                <a:gd name="T26" fmla="*/ 2147483647 w 36"/>
                <a:gd name="T27" fmla="*/ 2147483647 h 30"/>
                <a:gd name="T28" fmla="*/ 2147483647 w 36"/>
                <a:gd name="T29" fmla="*/ 2147483647 h 30"/>
                <a:gd name="T30" fmla="*/ 0 w 36"/>
                <a:gd name="T31" fmla="*/ 2147483647 h 30"/>
                <a:gd name="T32" fmla="*/ 0 w 36"/>
                <a:gd name="T33" fmla="*/ 2147483647 h 30"/>
                <a:gd name="T34" fmla="*/ 2147483647 w 36"/>
                <a:gd name="T35" fmla="*/ 2147483647 h 30"/>
                <a:gd name="T36" fmla="*/ 2147483647 w 36"/>
                <a:gd name="T37" fmla="*/ 2147483647 h 30"/>
                <a:gd name="T38" fmla="*/ 2147483647 w 36"/>
                <a:gd name="T39" fmla="*/ 2147483647 h 30"/>
                <a:gd name="T40" fmla="*/ 2147483647 w 36"/>
                <a:gd name="T41" fmla="*/ 2147483647 h 30"/>
                <a:gd name="T42" fmla="*/ 2147483647 w 36"/>
                <a:gd name="T43" fmla="*/ 2147483647 h 30"/>
                <a:gd name="T44" fmla="*/ 2147483647 w 36"/>
                <a:gd name="T45" fmla="*/ 2147483647 h 30"/>
                <a:gd name="T46" fmla="*/ 2147483647 w 36"/>
                <a:gd name="T47" fmla="*/ 2147483647 h 30"/>
                <a:gd name="T48" fmla="*/ 2147483647 w 36"/>
                <a:gd name="T49" fmla="*/ 2147483647 h 30"/>
                <a:gd name="T50" fmla="*/ 2147483647 w 36"/>
                <a:gd name="T51" fmla="*/ 2147483647 h 30"/>
                <a:gd name="T52" fmla="*/ 2147483647 w 36"/>
                <a:gd name="T53" fmla="*/ 2147483647 h 30"/>
                <a:gd name="T54" fmla="*/ 2147483647 w 36"/>
                <a:gd name="T55" fmla="*/ 2147483647 h 30"/>
                <a:gd name="T56" fmla="*/ 2147483647 w 36"/>
                <a:gd name="T57" fmla="*/ 2147483647 h 30"/>
                <a:gd name="T58" fmla="*/ 2147483647 w 36"/>
                <a:gd name="T59" fmla="*/ 0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30"/>
                <a:gd name="T92" fmla="*/ 36 w 36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30">
                  <a:moveTo>
                    <a:pt x="32" y="0"/>
                  </a:moveTo>
                  <a:lnTo>
                    <a:pt x="34" y="4"/>
                  </a:lnTo>
                  <a:lnTo>
                    <a:pt x="35" y="7"/>
                  </a:lnTo>
                  <a:lnTo>
                    <a:pt x="36" y="9"/>
                  </a:lnTo>
                  <a:lnTo>
                    <a:pt x="35" y="11"/>
                  </a:lnTo>
                  <a:lnTo>
                    <a:pt x="36" y="15"/>
                  </a:lnTo>
                  <a:lnTo>
                    <a:pt x="34" y="18"/>
                  </a:lnTo>
                  <a:lnTo>
                    <a:pt x="36" y="22"/>
                  </a:lnTo>
                  <a:lnTo>
                    <a:pt x="36" y="26"/>
                  </a:lnTo>
                  <a:lnTo>
                    <a:pt x="30" y="24"/>
                  </a:lnTo>
                  <a:lnTo>
                    <a:pt x="22" y="27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16" y="23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1" y="15"/>
                  </a:lnTo>
                  <a:lnTo>
                    <a:pt x="18" y="7"/>
                  </a:lnTo>
                  <a:lnTo>
                    <a:pt x="16" y="6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6" y="1"/>
                  </a:lnTo>
                  <a:lnTo>
                    <a:pt x="24" y="3"/>
                  </a:lnTo>
                  <a:lnTo>
                    <a:pt x="30" y="2"/>
                  </a:lnTo>
                  <a:lnTo>
                    <a:pt x="32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9" name="Freeform 11"/>
            <p:cNvSpPr>
              <a:spLocks/>
            </p:cNvSpPr>
            <p:nvPr/>
          </p:nvSpPr>
          <p:spPr bwMode="invGray">
            <a:xfrm>
              <a:off x="7643813" y="6224588"/>
              <a:ext cx="612775" cy="227012"/>
            </a:xfrm>
            <a:custGeom>
              <a:avLst/>
              <a:gdLst>
                <a:gd name="T0" fmla="*/ 2147483647 w 84"/>
                <a:gd name="T1" fmla="*/ 2147483647 h 31"/>
                <a:gd name="T2" fmla="*/ 2147483647 w 84"/>
                <a:gd name="T3" fmla="*/ 2147483647 h 31"/>
                <a:gd name="T4" fmla="*/ 2147483647 w 84"/>
                <a:gd name="T5" fmla="*/ 2147483647 h 31"/>
                <a:gd name="T6" fmla="*/ 2147483647 w 84"/>
                <a:gd name="T7" fmla="*/ 2147483647 h 31"/>
                <a:gd name="T8" fmla="*/ 2147483647 w 84"/>
                <a:gd name="T9" fmla="*/ 2147483647 h 31"/>
                <a:gd name="T10" fmla="*/ 2147483647 w 84"/>
                <a:gd name="T11" fmla="*/ 2147483647 h 31"/>
                <a:gd name="T12" fmla="*/ 2147483647 w 84"/>
                <a:gd name="T13" fmla="*/ 2147483647 h 31"/>
                <a:gd name="T14" fmla="*/ 2147483647 w 84"/>
                <a:gd name="T15" fmla="*/ 2147483647 h 31"/>
                <a:gd name="T16" fmla="*/ 2147483647 w 84"/>
                <a:gd name="T17" fmla="*/ 2147483647 h 31"/>
                <a:gd name="T18" fmla="*/ 2147483647 w 84"/>
                <a:gd name="T19" fmla="*/ 2147483647 h 31"/>
                <a:gd name="T20" fmla="*/ 2147483647 w 84"/>
                <a:gd name="T21" fmla="*/ 2147483647 h 31"/>
                <a:gd name="T22" fmla="*/ 2147483647 w 84"/>
                <a:gd name="T23" fmla="*/ 2147483647 h 31"/>
                <a:gd name="T24" fmla="*/ 2147483647 w 84"/>
                <a:gd name="T25" fmla="*/ 2147483647 h 31"/>
                <a:gd name="T26" fmla="*/ 2147483647 w 84"/>
                <a:gd name="T27" fmla="*/ 2147483647 h 31"/>
                <a:gd name="T28" fmla="*/ 2147483647 w 84"/>
                <a:gd name="T29" fmla="*/ 2147483647 h 31"/>
                <a:gd name="T30" fmla="*/ 2147483647 w 84"/>
                <a:gd name="T31" fmla="*/ 0 h 31"/>
                <a:gd name="T32" fmla="*/ 2147483647 w 84"/>
                <a:gd name="T33" fmla="*/ 2147483647 h 31"/>
                <a:gd name="T34" fmla="*/ 2147483647 w 84"/>
                <a:gd name="T35" fmla="*/ 0 h 31"/>
                <a:gd name="T36" fmla="*/ 2147483647 w 84"/>
                <a:gd name="T37" fmla="*/ 2147483647 h 31"/>
                <a:gd name="T38" fmla="*/ 2147483647 w 84"/>
                <a:gd name="T39" fmla="*/ 2147483647 h 31"/>
                <a:gd name="T40" fmla="*/ 2147483647 w 84"/>
                <a:gd name="T41" fmla="*/ 2147483647 h 31"/>
                <a:gd name="T42" fmla="*/ 2147483647 w 84"/>
                <a:gd name="T43" fmla="*/ 2147483647 h 31"/>
                <a:gd name="T44" fmla="*/ 2147483647 w 84"/>
                <a:gd name="T45" fmla="*/ 2147483647 h 31"/>
                <a:gd name="T46" fmla="*/ 2147483647 w 84"/>
                <a:gd name="T47" fmla="*/ 2147483647 h 31"/>
                <a:gd name="T48" fmla="*/ 2147483647 w 84"/>
                <a:gd name="T49" fmla="*/ 2147483647 h 31"/>
                <a:gd name="T50" fmla="*/ 0 w 84"/>
                <a:gd name="T51" fmla="*/ 2147483647 h 31"/>
                <a:gd name="T52" fmla="*/ 2147483647 w 84"/>
                <a:gd name="T53" fmla="*/ 2147483647 h 31"/>
                <a:gd name="T54" fmla="*/ 2147483647 w 84"/>
                <a:gd name="T55" fmla="*/ 2147483647 h 31"/>
                <a:gd name="T56" fmla="*/ 2147483647 w 84"/>
                <a:gd name="T57" fmla="*/ 2147483647 h 31"/>
                <a:gd name="T58" fmla="*/ 2147483647 w 84"/>
                <a:gd name="T59" fmla="*/ 2147483647 h 31"/>
                <a:gd name="T60" fmla="*/ 2147483647 w 84"/>
                <a:gd name="T61" fmla="*/ 2147483647 h 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4"/>
                <a:gd name="T94" fmla="*/ 0 h 31"/>
                <a:gd name="T95" fmla="*/ 84 w 84"/>
                <a:gd name="T96" fmla="*/ 31 h 3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4" h="31">
                  <a:moveTo>
                    <a:pt x="45" y="31"/>
                  </a:moveTo>
                  <a:lnTo>
                    <a:pt x="46" y="28"/>
                  </a:lnTo>
                  <a:lnTo>
                    <a:pt x="50" y="30"/>
                  </a:lnTo>
                  <a:lnTo>
                    <a:pt x="51" y="29"/>
                  </a:lnTo>
                  <a:lnTo>
                    <a:pt x="57" y="24"/>
                  </a:lnTo>
                  <a:lnTo>
                    <a:pt x="59" y="23"/>
                  </a:lnTo>
                  <a:lnTo>
                    <a:pt x="61" y="19"/>
                  </a:lnTo>
                  <a:lnTo>
                    <a:pt x="63" y="16"/>
                  </a:lnTo>
                  <a:lnTo>
                    <a:pt x="67" y="18"/>
                  </a:lnTo>
                  <a:lnTo>
                    <a:pt x="71" y="17"/>
                  </a:lnTo>
                  <a:lnTo>
                    <a:pt x="81" y="11"/>
                  </a:lnTo>
                  <a:lnTo>
                    <a:pt x="84" y="11"/>
                  </a:lnTo>
                  <a:lnTo>
                    <a:pt x="81" y="7"/>
                  </a:lnTo>
                  <a:lnTo>
                    <a:pt x="75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2" y="4"/>
                  </a:lnTo>
                  <a:lnTo>
                    <a:pt x="17" y="6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2" y="17"/>
                  </a:lnTo>
                  <a:lnTo>
                    <a:pt x="3" y="22"/>
                  </a:lnTo>
                  <a:lnTo>
                    <a:pt x="0" y="25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1" y="31"/>
                  </a:lnTo>
                  <a:lnTo>
                    <a:pt x="45" y="31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0" name="Freeform 12"/>
            <p:cNvSpPr>
              <a:spLocks/>
            </p:cNvSpPr>
            <p:nvPr/>
          </p:nvSpPr>
          <p:spPr bwMode="invGray">
            <a:xfrm>
              <a:off x="7972425" y="6303963"/>
              <a:ext cx="284163" cy="147637"/>
            </a:xfrm>
            <a:custGeom>
              <a:avLst/>
              <a:gdLst>
                <a:gd name="T0" fmla="*/ 2147483647 w 39"/>
                <a:gd name="T1" fmla="*/ 2147483647 h 20"/>
                <a:gd name="T2" fmla="*/ 2147483647 w 39"/>
                <a:gd name="T3" fmla="*/ 2147483647 h 20"/>
                <a:gd name="T4" fmla="*/ 2147483647 w 39"/>
                <a:gd name="T5" fmla="*/ 0 h 20"/>
                <a:gd name="T6" fmla="*/ 2147483647 w 39"/>
                <a:gd name="T7" fmla="*/ 0 h 20"/>
                <a:gd name="T8" fmla="*/ 2147483647 w 39"/>
                <a:gd name="T9" fmla="*/ 2147483647 h 20"/>
                <a:gd name="T10" fmla="*/ 2147483647 w 39"/>
                <a:gd name="T11" fmla="*/ 2147483647 h 20"/>
                <a:gd name="T12" fmla="*/ 2147483647 w 39"/>
                <a:gd name="T13" fmla="*/ 2147483647 h 20"/>
                <a:gd name="T14" fmla="*/ 2147483647 w 39"/>
                <a:gd name="T15" fmla="*/ 2147483647 h 20"/>
                <a:gd name="T16" fmla="*/ 2147483647 w 39"/>
                <a:gd name="T17" fmla="*/ 2147483647 h 20"/>
                <a:gd name="T18" fmla="*/ 2147483647 w 39"/>
                <a:gd name="T19" fmla="*/ 2147483647 h 20"/>
                <a:gd name="T20" fmla="*/ 2147483647 w 39"/>
                <a:gd name="T21" fmla="*/ 2147483647 h 20"/>
                <a:gd name="T22" fmla="*/ 2147483647 w 39"/>
                <a:gd name="T23" fmla="*/ 2147483647 h 20"/>
                <a:gd name="T24" fmla="*/ 2147483647 w 39"/>
                <a:gd name="T25" fmla="*/ 2147483647 h 20"/>
                <a:gd name="T26" fmla="*/ 0 w 39"/>
                <a:gd name="T27" fmla="*/ 2147483647 h 20"/>
                <a:gd name="T28" fmla="*/ 2147483647 w 39"/>
                <a:gd name="T29" fmla="*/ 2147483647 h 20"/>
                <a:gd name="T30" fmla="*/ 2147483647 w 39"/>
                <a:gd name="T31" fmla="*/ 2147483647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20"/>
                <a:gd name="T50" fmla="*/ 39 w 39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20">
                  <a:moveTo>
                    <a:pt x="37" y="20"/>
                  </a:moveTo>
                  <a:lnTo>
                    <a:pt x="39" y="11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2" y="7"/>
                  </a:lnTo>
                  <a:lnTo>
                    <a:pt x="18" y="5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0" y="20"/>
                  </a:lnTo>
                  <a:lnTo>
                    <a:pt x="37" y="2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1" name="Freeform 13"/>
            <p:cNvSpPr>
              <a:spLocks/>
            </p:cNvSpPr>
            <p:nvPr/>
          </p:nvSpPr>
          <p:spPr bwMode="invGray">
            <a:xfrm>
              <a:off x="5130800" y="4360863"/>
              <a:ext cx="2724150" cy="2046287"/>
            </a:xfrm>
            <a:custGeom>
              <a:avLst/>
              <a:gdLst>
                <a:gd name="T0" fmla="*/ 2147483647 w 374"/>
                <a:gd name="T1" fmla="*/ 2147483647 h 280"/>
                <a:gd name="T2" fmla="*/ 2147483647 w 374"/>
                <a:gd name="T3" fmla="*/ 2147483647 h 280"/>
                <a:gd name="T4" fmla="*/ 2147483647 w 374"/>
                <a:gd name="T5" fmla="*/ 2147483647 h 280"/>
                <a:gd name="T6" fmla="*/ 2147483647 w 374"/>
                <a:gd name="T7" fmla="*/ 2147483647 h 280"/>
                <a:gd name="T8" fmla="*/ 2147483647 w 374"/>
                <a:gd name="T9" fmla="*/ 2147483647 h 280"/>
                <a:gd name="T10" fmla="*/ 2147483647 w 374"/>
                <a:gd name="T11" fmla="*/ 2147483647 h 280"/>
                <a:gd name="T12" fmla="*/ 2147483647 w 374"/>
                <a:gd name="T13" fmla="*/ 2147483647 h 280"/>
                <a:gd name="T14" fmla="*/ 2147483647 w 374"/>
                <a:gd name="T15" fmla="*/ 2147483647 h 280"/>
                <a:gd name="T16" fmla="*/ 2147483647 w 374"/>
                <a:gd name="T17" fmla="*/ 2147483647 h 280"/>
                <a:gd name="T18" fmla="*/ 2147483647 w 374"/>
                <a:gd name="T19" fmla="*/ 2147483647 h 280"/>
                <a:gd name="T20" fmla="*/ 2147483647 w 374"/>
                <a:gd name="T21" fmla="*/ 2147483647 h 280"/>
                <a:gd name="T22" fmla="*/ 2147483647 w 374"/>
                <a:gd name="T23" fmla="*/ 2147483647 h 280"/>
                <a:gd name="T24" fmla="*/ 2147483647 w 374"/>
                <a:gd name="T25" fmla="*/ 2147483647 h 280"/>
                <a:gd name="T26" fmla="*/ 2147483647 w 374"/>
                <a:gd name="T27" fmla="*/ 2147483647 h 280"/>
                <a:gd name="T28" fmla="*/ 2147483647 w 374"/>
                <a:gd name="T29" fmla="*/ 2147483647 h 280"/>
                <a:gd name="T30" fmla="*/ 2147483647 w 374"/>
                <a:gd name="T31" fmla="*/ 2147483647 h 280"/>
                <a:gd name="T32" fmla="*/ 2147483647 w 374"/>
                <a:gd name="T33" fmla="*/ 2147483647 h 280"/>
                <a:gd name="T34" fmla="*/ 2147483647 w 374"/>
                <a:gd name="T35" fmla="*/ 2147483647 h 280"/>
                <a:gd name="T36" fmla="*/ 2147483647 w 374"/>
                <a:gd name="T37" fmla="*/ 2147483647 h 280"/>
                <a:gd name="T38" fmla="*/ 2147483647 w 374"/>
                <a:gd name="T39" fmla="*/ 2147483647 h 280"/>
                <a:gd name="T40" fmla="*/ 2147483647 w 374"/>
                <a:gd name="T41" fmla="*/ 2147483647 h 280"/>
                <a:gd name="T42" fmla="*/ 2147483647 w 374"/>
                <a:gd name="T43" fmla="*/ 2147483647 h 280"/>
                <a:gd name="T44" fmla="*/ 2147483647 w 374"/>
                <a:gd name="T45" fmla="*/ 2147483647 h 280"/>
                <a:gd name="T46" fmla="*/ 2147483647 w 374"/>
                <a:gd name="T47" fmla="*/ 2147483647 h 280"/>
                <a:gd name="T48" fmla="*/ 2147483647 w 374"/>
                <a:gd name="T49" fmla="*/ 2147483647 h 280"/>
                <a:gd name="T50" fmla="*/ 2147483647 w 374"/>
                <a:gd name="T51" fmla="*/ 2147483647 h 280"/>
                <a:gd name="T52" fmla="*/ 2147483647 w 374"/>
                <a:gd name="T53" fmla="*/ 2147483647 h 280"/>
                <a:gd name="T54" fmla="*/ 2147483647 w 374"/>
                <a:gd name="T55" fmla="*/ 2147483647 h 280"/>
                <a:gd name="T56" fmla="*/ 2147483647 w 374"/>
                <a:gd name="T57" fmla="*/ 2147483647 h 280"/>
                <a:gd name="T58" fmla="*/ 2147483647 w 374"/>
                <a:gd name="T59" fmla="*/ 2147483647 h 280"/>
                <a:gd name="T60" fmla="*/ 2147483647 w 374"/>
                <a:gd name="T61" fmla="*/ 2147483647 h 280"/>
                <a:gd name="T62" fmla="*/ 2147483647 w 374"/>
                <a:gd name="T63" fmla="*/ 2147483647 h 280"/>
                <a:gd name="T64" fmla="*/ 2147483647 w 374"/>
                <a:gd name="T65" fmla="*/ 2147483647 h 280"/>
                <a:gd name="T66" fmla="*/ 2147483647 w 374"/>
                <a:gd name="T67" fmla="*/ 2147483647 h 280"/>
                <a:gd name="T68" fmla="*/ 2147483647 w 374"/>
                <a:gd name="T69" fmla="*/ 2147483647 h 280"/>
                <a:gd name="T70" fmla="*/ 2147483647 w 374"/>
                <a:gd name="T71" fmla="*/ 2147483647 h 280"/>
                <a:gd name="T72" fmla="*/ 2147483647 w 374"/>
                <a:gd name="T73" fmla="*/ 2147483647 h 280"/>
                <a:gd name="T74" fmla="*/ 2147483647 w 374"/>
                <a:gd name="T75" fmla="*/ 2147483647 h 280"/>
                <a:gd name="T76" fmla="*/ 2147483647 w 374"/>
                <a:gd name="T77" fmla="*/ 2147483647 h 280"/>
                <a:gd name="T78" fmla="*/ 2147483647 w 374"/>
                <a:gd name="T79" fmla="*/ 2147483647 h 280"/>
                <a:gd name="T80" fmla="*/ 2147483647 w 374"/>
                <a:gd name="T81" fmla="*/ 2147483647 h 280"/>
                <a:gd name="T82" fmla="*/ 2147483647 w 374"/>
                <a:gd name="T83" fmla="*/ 2147483647 h 280"/>
                <a:gd name="T84" fmla="*/ 2147483647 w 374"/>
                <a:gd name="T85" fmla="*/ 2147483647 h 280"/>
                <a:gd name="T86" fmla="*/ 2147483647 w 374"/>
                <a:gd name="T87" fmla="*/ 2147483647 h 280"/>
                <a:gd name="T88" fmla="*/ 2147483647 w 374"/>
                <a:gd name="T89" fmla="*/ 2147483647 h 280"/>
                <a:gd name="T90" fmla="*/ 2147483647 w 374"/>
                <a:gd name="T91" fmla="*/ 2147483647 h 280"/>
                <a:gd name="T92" fmla="*/ 2147483647 w 374"/>
                <a:gd name="T93" fmla="*/ 2147483647 h 280"/>
                <a:gd name="T94" fmla="*/ 2147483647 w 374"/>
                <a:gd name="T95" fmla="*/ 2147483647 h 280"/>
                <a:gd name="T96" fmla="*/ 2147483647 w 374"/>
                <a:gd name="T97" fmla="*/ 2147483647 h 280"/>
                <a:gd name="T98" fmla="*/ 2147483647 w 374"/>
                <a:gd name="T99" fmla="*/ 2147483647 h 280"/>
                <a:gd name="T100" fmla="*/ 2147483647 w 374"/>
                <a:gd name="T101" fmla="*/ 2147483647 h 280"/>
                <a:gd name="T102" fmla="*/ 2147483647 w 374"/>
                <a:gd name="T103" fmla="*/ 2147483647 h 280"/>
                <a:gd name="T104" fmla="*/ 2147483647 w 374"/>
                <a:gd name="T105" fmla="*/ 2147483647 h 280"/>
                <a:gd name="T106" fmla="*/ 2147483647 w 374"/>
                <a:gd name="T107" fmla="*/ 2147483647 h 280"/>
                <a:gd name="T108" fmla="*/ 2147483647 w 374"/>
                <a:gd name="T109" fmla="*/ 2147483647 h 280"/>
                <a:gd name="T110" fmla="*/ 2147483647 w 374"/>
                <a:gd name="T111" fmla="*/ 2147483647 h 280"/>
                <a:gd name="T112" fmla="*/ 2147483647 w 374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74"/>
                <a:gd name="T172" fmla="*/ 0 h 280"/>
                <a:gd name="T173" fmla="*/ 374 w 374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74" h="280">
                  <a:moveTo>
                    <a:pt x="28" y="2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7"/>
                  </a:lnTo>
                  <a:lnTo>
                    <a:pt x="4" y="12"/>
                  </a:lnTo>
                  <a:lnTo>
                    <a:pt x="4" y="16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45"/>
                  </a:lnTo>
                  <a:lnTo>
                    <a:pt x="15" y="49"/>
                  </a:lnTo>
                  <a:lnTo>
                    <a:pt x="16" y="51"/>
                  </a:lnTo>
                  <a:lnTo>
                    <a:pt x="18" y="52"/>
                  </a:lnTo>
                  <a:lnTo>
                    <a:pt x="20" y="56"/>
                  </a:lnTo>
                  <a:lnTo>
                    <a:pt x="27" y="68"/>
                  </a:lnTo>
                  <a:lnTo>
                    <a:pt x="27" y="74"/>
                  </a:lnTo>
                  <a:lnTo>
                    <a:pt x="25" y="75"/>
                  </a:lnTo>
                  <a:lnTo>
                    <a:pt x="25" y="78"/>
                  </a:lnTo>
                  <a:lnTo>
                    <a:pt x="24" y="77"/>
                  </a:lnTo>
                  <a:lnTo>
                    <a:pt x="19" y="77"/>
                  </a:lnTo>
                  <a:lnTo>
                    <a:pt x="15" y="76"/>
                  </a:lnTo>
                  <a:lnTo>
                    <a:pt x="14" y="78"/>
                  </a:lnTo>
                  <a:lnTo>
                    <a:pt x="16" y="77"/>
                  </a:lnTo>
                  <a:lnTo>
                    <a:pt x="20" y="82"/>
                  </a:lnTo>
                  <a:lnTo>
                    <a:pt x="21" y="86"/>
                  </a:lnTo>
                  <a:lnTo>
                    <a:pt x="25" y="88"/>
                  </a:lnTo>
                  <a:lnTo>
                    <a:pt x="25" y="89"/>
                  </a:lnTo>
                  <a:lnTo>
                    <a:pt x="30" y="94"/>
                  </a:lnTo>
                  <a:lnTo>
                    <a:pt x="33" y="95"/>
                  </a:lnTo>
                  <a:lnTo>
                    <a:pt x="36" y="93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4" y="105"/>
                  </a:lnTo>
                  <a:lnTo>
                    <a:pt x="46" y="112"/>
                  </a:lnTo>
                  <a:lnTo>
                    <a:pt x="46" y="120"/>
                  </a:lnTo>
                  <a:lnTo>
                    <a:pt x="44" y="127"/>
                  </a:lnTo>
                  <a:lnTo>
                    <a:pt x="45" y="126"/>
                  </a:lnTo>
                  <a:lnTo>
                    <a:pt x="46" y="127"/>
                  </a:lnTo>
                  <a:lnTo>
                    <a:pt x="48" y="128"/>
                  </a:lnTo>
                  <a:lnTo>
                    <a:pt x="49" y="130"/>
                  </a:lnTo>
                  <a:lnTo>
                    <a:pt x="51" y="131"/>
                  </a:lnTo>
                  <a:lnTo>
                    <a:pt x="53" y="135"/>
                  </a:lnTo>
                  <a:lnTo>
                    <a:pt x="65" y="146"/>
                  </a:lnTo>
                  <a:lnTo>
                    <a:pt x="67" y="149"/>
                  </a:lnTo>
                  <a:lnTo>
                    <a:pt x="70" y="158"/>
                  </a:lnTo>
                  <a:lnTo>
                    <a:pt x="71" y="158"/>
                  </a:lnTo>
                  <a:lnTo>
                    <a:pt x="76" y="154"/>
                  </a:lnTo>
                  <a:lnTo>
                    <a:pt x="78" y="151"/>
                  </a:lnTo>
                  <a:lnTo>
                    <a:pt x="78" y="149"/>
                  </a:lnTo>
                  <a:lnTo>
                    <a:pt x="74" y="142"/>
                  </a:lnTo>
                  <a:lnTo>
                    <a:pt x="69" y="137"/>
                  </a:lnTo>
                  <a:lnTo>
                    <a:pt x="67" y="138"/>
                  </a:lnTo>
                  <a:lnTo>
                    <a:pt x="64" y="136"/>
                  </a:lnTo>
                  <a:lnTo>
                    <a:pt x="63" y="132"/>
                  </a:lnTo>
                  <a:lnTo>
                    <a:pt x="63" y="127"/>
                  </a:lnTo>
                  <a:lnTo>
                    <a:pt x="61" y="122"/>
                  </a:lnTo>
                  <a:lnTo>
                    <a:pt x="61" y="118"/>
                  </a:lnTo>
                  <a:lnTo>
                    <a:pt x="58" y="113"/>
                  </a:lnTo>
                  <a:lnTo>
                    <a:pt x="57" y="106"/>
                  </a:lnTo>
                  <a:lnTo>
                    <a:pt x="55" y="99"/>
                  </a:lnTo>
                  <a:lnTo>
                    <a:pt x="53" y="97"/>
                  </a:lnTo>
                  <a:lnTo>
                    <a:pt x="53" y="101"/>
                  </a:lnTo>
                  <a:lnTo>
                    <a:pt x="52" y="99"/>
                  </a:lnTo>
                  <a:lnTo>
                    <a:pt x="51" y="93"/>
                  </a:lnTo>
                  <a:lnTo>
                    <a:pt x="48" y="91"/>
                  </a:lnTo>
                  <a:lnTo>
                    <a:pt x="47" y="86"/>
                  </a:lnTo>
                  <a:lnTo>
                    <a:pt x="43" y="80"/>
                  </a:lnTo>
                  <a:lnTo>
                    <a:pt x="43" y="72"/>
                  </a:lnTo>
                  <a:lnTo>
                    <a:pt x="41" y="70"/>
                  </a:lnTo>
                  <a:lnTo>
                    <a:pt x="39" y="64"/>
                  </a:lnTo>
                  <a:lnTo>
                    <a:pt x="36" y="63"/>
                  </a:lnTo>
                  <a:lnTo>
                    <a:pt x="34" y="57"/>
                  </a:lnTo>
                  <a:lnTo>
                    <a:pt x="29" y="49"/>
                  </a:lnTo>
                  <a:lnTo>
                    <a:pt x="27" y="48"/>
                  </a:lnTo>
                  <a:lnTo>
                    <a:pt x="25" y="42"/>
                  </a:lnTo>
                  <a:lnTo>
                    <a:pt x="25" y="30"/>
                  </a:lnTo>
                  <a:lnTo>
                    <a:pt x="25" y="26"/>
                  </a:lnTo>
                  <a:lnTo>
                    <a:pt x="26" y="16"/>
                  </a:lnTo>
                  <a:lnTo>
                    <a:pt x="25" y="15"/>
                  </a:lnTo>
                  <a:lnTo>
                    <a:pt x="32" y="22"/>
                  </a:lnTo>
                  <a:lnTo>
                    <a:pt x="37" y="23"/>
                  </a:lnTo>
                  <a:lnTo>
                    <a:pt x="39" y="25"/>
                  </a:lnTo>
                  <a:lnTo>
                    <a:pt x="38" y="26"/>
                  </a:lnTo>
                  <a:lnTo>
                    <a:pt x="44" y="30"/>
                  </a:lnTo>
                  <a:lnTo>
                    <a:pt x="44" y="38"/>
                  </a:lnTo>
                  <a:lnTo>
                    <a:pt x="47" y="45"/>
                  </a:lnTo>
                  <a:lnTo>
                    <a:pt x="47" y="49"/>
                  </a:lnTo>
                  <a:lnTo>
                    <a:pt x="49" y="52"/>
                  </a:lnTo>
                  <a:lnTo>
                    <a:pt x="49" y="58"/>
                  </a:lnTo>
                  <a:lnTo>
                    <a:pt x="52" y="61"/>
                  </a:lnTo>
                  <a:lnTo>
                    <a:pt x="55" y="69"/>
                  </a:lnTo>
                  <a:lnTo>
                    <a:pt x="63" y="81"/>
                  </a:lnTo>
                  <a:lnTo>
                    <a:pt x="69" y="83"/>
                  </a:lnTo>
                  <a:lnTo>
                    <a:pt x="68" y="88"/>
                  </a:lnTo>
                  <a:lnTo>
                    <a:pt x="70" y="92"/>
                  </a:lnTo>
                  <a:lnTo>
                    <a:pt x="75" y="96"/>
                  </a:lnTo>
                  <a:lnTo>
                    <a:pt x="78" y="102"/>
                  </a:lnTo>
                  <a:lnTo>
                    <a:pt x="81" y="102"/>
                  </a:lnTo>
                  <a:lnTo>
                    <a:pt x="85" y="108"/>
                  </a:lnTo>
                  <a:lnTo>
                    <a:pt x="82" y="114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8"/>
                  </a:lnTo>
                  <a:lnTo>
                    <a:pt x="87" y="122"/>
                  </a:lnTo>
                  <a:lnTo>
                    <a:pt x="92" y="125"/>
                  </a:lnTo>
                  <a:lnTo>
                    <a:pt x="95" y="125"/>
                  </a:lnTo>
                  <a:lnTo>
                    <a:pt x="99" y="130"/>
                  </a:lnTo>
                  <a:lnTo>
                    <a:pt x="99" y="135"/>
                  </a:lnTo>
                  <a:lnTo>
                    <a:pt x="111" y="147"/>
                  </a:lnTo>
                  <a:lnTo>
                    <a:pt x="112" y="151"/>
                  </a:lnTo>
                  <a:lnTo>
                    <a:pt x="114" y="152"/>
                  </a:lnTo>
                  <a:lnTo>
                    <a:pt x="118" y="159"/>
                  </a:lnTo>
                  <a:lnTo>
                    <a:pt x="126" y="167"/>
                  </a:lnTo>
                  <a:lnTo>
                    <a:pt x="128" y="176"/>
                  </a:lnTo>
                  <a:lnTo>
                    <a:pt x="132" y="186"/>
                  </a:lnTo>
                  <a:lnTo>
                    <a:pt x="132" y="190"/>
                  </a:lnTo>
                  <a:lnTo>
                    <a:pt x="129" y="193"/>
                  </a:lnTo>
                  <a:lnTo>
                    <a:pt x="131" y="196"/>
                  </a:lnTo>
                  <a:lnTo>
                    <a:pt x="127" y="197"/>
                  </a:lnTo>
                  <a:lnTo>
                    <a:pt x="126" y="199"/>
                  </a:lnTo>
                  <a:lnTo>
                    <a:pt x="129" y="207"/>
                  </a:lnTo>
                  <a:lnTo>
                    <a:pt x="136" y="214"/>
                  </a:lnTo>
                  <a:lnTo>
                    <a:pt x="138" y="217"/>
                  </a:lnTo>
                  <a:lnTo>
                    <a:pt x="143" y="218"/>
                  </a:lnTo>
                  <a:lnTo>
                    <a:pt x="149" y="222"/>
                  </a:lnTo>
                  <a:lnTo>
                    <a:pt x="155" y="230"/>
                  </a:lnTo>
                  <a:lnTo>
                    <a:pt x="171" y="235"/>
                  </a:lnTo>
                  <a:lnTo>
                    <a:pt x="175" y="235"/>
                  </a:lnTo>
                  <a:lnTo>
                    <a:pt x="178" y="237"/>
                  </a:lnTo>
                  <a:lnTo>
                    <a:pt x="180" y="240"/>
                  </a:lnTo>
                  <a:lnTo>
                    <a:pt x="186" y="244"/>
                  </a:lnTo>
                  <a:lnTo>
                    <a:pt x="188" y="246"/>
                  </a:lnTo>
                  <a:lnTo>
                    <a:pt x="216" y="256"/>
                  </a:lnTo>
                  <a:lnTo>
                    <a:pt x="218" y="255"/>
                  </a:lnTo>
                  <a:lnTo>
                    <a:pt x="226" y="261"/>
                  </a:lnTo>
                  <a:lnTo>
                    <a:pt x="231" y="263"/>
                  </a:lnTo>
                  <a:lnTo>
                    <a:pt x="252" y="267"/>
                  </a:lnTo>
                  <a:lnTo>
                    <a:pt x="261" y="264"/>
                  </a:lnTo>
                  <a:lnTo>
                    <a:pt x="267" y="260"/>
                  </a:lnTo>
                  <a:lnTo>
                    <a:pt x="274" y="258"/>
                  </a:lnTo>
                  <a:lnTo>
                    <a:pt x="288" y="264"/>
                  </a:lnTo>
                  <a:lnTo>
                    <a:pt x="302" y="277"/>
                  </a:lnTo>
                  <a:lnTo>
                    <a:pt x="307" y="280"/>
                  </a:lnTo>
                  <a:lnTo>
                    <a:pt x="308" y="274"/>
                  </a:lnTo>
                  <a:lnTo>
                    <a:pt x="308" y="273"/>
                  </a:lnTo>
                  <a:lnTo>
                    <a:pt x="316" y="258"/>
                  </a:lnTo>
                  <a:lnTo>
                    <a:pt x="329" y="257"/>
                  </a:lnTo>
                  <a:lnTo>
                    <a:pt x="329" y="253"/>
                  </a:lnTo>
                  <a:lnTo>
                    <a:pt x="325" y="248"/>
                  </a:lnTo>
                  <a:lnTo>
                    <a:pt x="314" y="240"/>
                  </a:lnTo>
                  <a:lnTo>
                    <a:pt x="323" y="239"/>
                  </a:lnTo>
                  <a:lnTo>
                    <a:pt x="322" y="233"/>
                  </a:lnTo>
                  <a:lnTo>
                    <a:pt x="346" y="231"/>
                  </a:lnTo>
                  <a:lnTo>
                    <a:pt x="350" y="230"/>
                  </a:lnTo>
                  <a:lnTo>
                    <a:pt x="353" y="223"/>
                  </a:lnTo>
                  <a:lnTo>
                    <a:pt x="356" y="223"/>
                  </a:lnTo>
                  <a:lnTo>
                    <a:pt x="359" y="217"/>
                  </a:lnTo>
                  <a:lnTo>
                    <a:pt x="360" y="217"/>
                  </a:lnTo>
                  <a:lnTo>
                    <a:pt x="360" y="221"/>
                  </a:lnTo>
                  <a:lnTo>
                    <a:pt x="362" y="222"/>
                  </a:lnTo>
                  <a:lnTo>
                    <a:pt x="363" y="228"/>
                  </a:lnTo>
                  <a:lnTo>
                    <a:pt x="364" y="227"/>
                  </a:lnTo>
                  <a:lnTo>
                    <a:pt x="367" y="210"/>
                  </a:lnTo>
                  <a:lnTo>
                    <a:pt x="365" y="208"/>
                  </a:lnTo>
                  <a:lnTo>
                    <a:pt x="367" y="207"/>
                  </a:lnTo>
                  <a:lnTo>
                    <a:pt x="366" y="205"/>
                  </a:lnTo>
                  <a:lnTo>
                    <a:pt x="364" y="204"/>
                  </a:lnTo>
                  <a:lnTo>
                    <a:pt x="369" y="193"/>
                  </a:lnTo>
                  <a:lnTo>
                    <a:pt x="373" y="187"/>
                  </a:lnTo>
                  <a:lnTo>
                    <a:pt x="374" y="182"/>
                  </a:lnTo>
                  <a:lnTo>
                    <a:pt x="371" y="178"/>
                  </a:lnTo>
                  <a:lnTo>
                    <a:pt x="364" y="177"/>
                  </a:lnTo>
                  <a:lnTo>
                    <a:pt x="361" y="180"/>
                  </a:lnTo>
                  <a:lnTo>
                    <a:pt x="361" y="177"/>
                  </a:lnTo>
                  <a:lnTo>
                    <a:pt x="357" y="177"/>
                  </a:lnTo>
                  <a:lnTo>
                    <a:pt x="349" y="179"/>
                  </a:lnTo>
                  <a:lnTo>
                    <a:pt x="347" y="181"/>
                  </a:lnTo>
                  <a:lnTo>
                    <a:pt x="335" y="182"/>
                  </a:lnTo>
                  <a:lnTo>
                    <a:pt x="327" y="186"/>
                  </a:lnTo>
                  <a:lnTo>
                    <a:pt x="326" y="201"/>
                  </a:lnTo>
                  <a:lnTo>
                    <a:pt x="322" y="212"/>
                  </a:lnTo>
                  <a:lnTo>
                    <a:pt x="319" y="215"/>
                  </a:lnTo>
                  <a:lnTo>
                    <a:pt x="316" y="217"/>
                  </a:lnTo>
                  <a:lnTo>
                    <a:pt x="317" y="222"/>
                  </a:lnTo>
                  <a:lnTo>
                    <a:pt x="313" y="224"/>
                  </a:lnTo>
                  <a:lnTo>
                    <a:pt x="309" y="224"/>
                  </a:lnTo>
                  <a:lnTo>
                    <a:pt x="308" y="222"/>
                  </a:lnTo>
                  <a:lnTo>
                    <a:pt x="302" y="221"/>
                  </a:lnTo>
                  <a:lnTo>
                    <a:pt x="295" y="225"/>
                  </a:lnTo>
                  <a:lnTo>
                    <a:pt x="283" y="226"/>
                  </a:lnTo>
                  <a:lnTo>
                    <a:pt x="277" y="230"/>
                  </a:lnTo>
                  <a:lnTo>
                    <a:pt x="274" y="230"/>
                  </a:lnTo>
                  <a:lnTo>
                    <a:pt x="267" y="224"/>
                  </a:lnTo>
                  <a:lnTo>
                    <a:pt x="258" y="222"/>
                  </a:lnTo>
                  <a:lnTo>
                    <a:pt x="251" y="216"/>
                  </a:lnTo>
                  <a:lnTo>
                    <a:pt x="247" y="205"/>
                  </a:lnTo>
                  <a:lnTo>
                    <a:pt x="241" y="199"/>
                  </a:lnTo>
                  <a:lnTo>
                    <a:pt x="237" y="191"/>
                  </a:lnTo>
                  <a:lnTo>
                    <a:pt x="236" y="189"/>
                  </a:lnTo>
                  <a:lnTo>
                    <a:pt x="237" y="186"/>
                  </a:lnTo>
                  <a:lnTo>
                    <a:pt x="237" y="184"/>
                  </a:lnTo>
                  <a:lnTo>
                    <a:pt x="232" y="179"/>
                  </a:lnTo>
                  <a:lnTo>
                    <a:pt x="230" y="174"/>
                  </a:lnTo>
                  <a:lnTo>
                    <a:pt x="231" y="157"/>
                  </a:lnTo>
                  <a:lnTo>
                    <a:pt x="230" y="150"/>
                  </a:lnTo>
                  <a:lnTo>
                    <a:pt x="229" y="139"/>
                  </a:lnTo>
                  <a:lnTo>
                    <a:pt x="231" y="134"/>
                  </a:lnTo>
                  <a:lnTo>
                    <a:pt x="232" y="130"/>
                  </a:lnTo>
                  <a:lnTo>
                    <a:pt x="233" y="129"/>
                  </a:lnTo>
                  <a:lnTo>
                    <a:pt x="237" y="129"/>
                  </a:lnTo>
                  <a:lnTo>
                    <a:pt x="238" y="127"/>
                  </a:lnTo>
                  <a:lnTo>
                    <a:pt x="238" y="122"/>
                  </a:lnTo>
                  <a:lnTo>
                    <a:pt x="237" y="121"/>
                  </a:lnTo>
                  <a:lnTo>
                    <a:pt x="236" y="123"/>
                  </a:lnTo>
                  <a:lnTo>
                    <a:pt x="234" y="122"/>
                  </a:lnTo>
                  <a:lnTo>
                    <a:pt x="231" y="120"/>
                  </a:lnTo>
                  <a:lnTo>
                    <a:pt x="230" y="120"/>
                  </a:lnTo>
                  <a:lnTo>
                    <a:pt x="225" y="120"/>
                  </a:lnTo>
                  <a:lnTo>
                    <a:pt x="221" y="117"/>
                  </a:lnTo>
                  <a:lnTo>
                    <a:pt x="218" y="116"/>
                  </a:lnTo>
                  <a:lnTo>
                    <a:pt x="216" y="115"/>
                  </a:lnTo>
                  <a:lnTo>
                    <a:pt x="214" y="115"/>
                  </a:lnTo>
                  <a:lnTo>
                    <a:pt x="214" y="113"/>
                  </a:lnTo>
                  <a:lnTo>
                    <a:pt x="211" y="108"/>
                  </a:lnTo>
                  <a:lnTo>
                    <a:pt x="210" y="106"/>
                  </a:lnTo>
                  <a:lnTo>
                    <a:pt x="209" y="103"/>
                  </a:lnTo>
                  <a:lnTo>
                    <a:pt x="209" y="102"/>
                  </a:lnTo>
                  <a:lnTo>
                    <a:pt x="209" y="99"/>
                  </a:lnTo>
                  <a:lnTo>
                    <a:pt x="208" y="98"/>
                  </a:lnTo>
                  <a:lnTo>
                    <a:pt x="207" y="97"/>
                  </a:lnTo>
                  <a:lnTo>
                    <a:pt x="207" y="96"/>
                  </a:lnTo>
                  <a:lnTo>
                    <a:pt x="204" y="93"/>
                  </a:lnTo>
                  <a:lnTo>
                    <a:pt x="203" y="92"/>
                  </a:lnTo>
                  <a:lnTo>
                    <a:pt x="199" y="88"/>
                  </a:lnTo>
                  <a:lnTo>
                    <a:pt x="199" y="86"/>
                  </a:lnTo>
                  <a:lnTo>
                    <a:pt x="195" y="77"/>
                  </a:lnTo>
                  <a:lnTo>
                    <a:pt x="195" y="76"/>
                  </a:lnTo>
                  <a:lnTo>
                    <a:pt x="194" y="74"/>
                  </a:lnTo>
                  <a:lnTo>
                    <a:pt x="191" y="72"/>
                  </a:lnTo>
                  <a:lnTo>
                    <a:pt x="190" y="70"/>
                  </a:lnTo>
                  <a:lnTo>
                    <a:pt x="189" y="69"/>
                  </a:lnTo>
                  <a:lnTo>
                    <a:pt x="188" y="69"/>
                  </a:lnTo>
                  <a:lnTo>
                    <a:pt x="187" y="68"/>
                  </a:lnTo>
                  <a:lnTo>
                    <a:pt x="187" y="67"/>
                  </a:lnTo>
                  <a:lnTo>
                    <a:pt x="184" y="65"/>
                  </a:lnTo>
                  <a:lnTo>
                    <a:pt x="183" y="66"/>
                  </a:lnTo>
                  <a:lnTo>
                    <a:pt x="181" y="65"/>
                  </a:lnTo>
                  <a:lnTo>
                    <a:pt x="180" y="65"/>
                  </a:lnTo>
                  <a:lnTo>
                    <a:pt x="177" y="64"/>
                  </a:lnTo>
                  <a:lnTo>
                    <a:pt x="176" y="64"/>
                  </a:lnTo>
                  <a:lnTo>
                    <a:pt x="175" y="63"/>
                  </a:lnTo>
                  <a:lnTo>
                    <a:pt x="174" y="64"/>
                  </a:lnTo>
                  <a:lnTo>
                    <a:pt x="174" y="65"/>
                  </a:lnTo>
                  <a:lnTo>
                    <a:pt x="173" y="65"/>
                  </a:lnTo>
                  <a:lnTo>
                    <a:pt x="171" y="64"/>
                  </a:lnTo>
                  <a:lnTo>
                    <a:pt x="171" y="65"/>
                  </a:lnTo>
                  <a:lnTo>
                    <a:pt x="169" y="67"/>
                  </a:lnTo>
                  <a:lnTo>
                    <a:pt x="167" y="72"/>
                  </a:lnTo>
                  <a:lnTo>
                    <a:pt x="166" y="73"/>
                  </a:lnTo>
                  <a:lnTo>
                    <a:pt x="165" y="75"/>
                  </a:lnTo>
                  <a:lnTo>
                    <a:pt x="164" y="75"/>
                  </a:lnTo>
                  <a:lnTo>
                    <a:pt x="162" y="75"/>
                  </a:lnTo>
                  <a:lnTo>
                    <a:pt x="156" y="71"/>
                  </a:lnTo>
                  <a:lnTo>
                    <a:pt x="148" y="65"/>
                  </a:lnTo>
                  <a:lnTo>
                    <a:pt x="146" y="62"/>
                  </a:lnTo>
                  <a:lnTo>
                    <a:pt x="145" y="61"/>
                  </a:lnTo>
                  <a:lnTo>
                    <a:pt x="145" y="56"/>
                  </a:lnTo>
                  <a:lnTo>
                    <a:pt x="144" y="54"/>
                  </a:lnTo>
                  <a:lnTo>
                    <a:pt x="144" y="53"/>
                  </a:lnTo>
                  <a:lnTo>
                    <a:pt x="144" y="52"/>
                  </a:lnTo>
                  <a:lnTo>
                    <a:pt x="144" y="51"/>
                  </a:lnTo>
                  <a:lnTo>
                    <a:pt x="143" y="50"/>
                  </a:lnTo>
                  <a:lnTo>
                    <a:pt x="137" y="46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8" y="34"/>
                  </a:lnTo>
                  <a:lnTo>
                    <a:pt x="127" y="33"/>
                  </a:lnTo>
                  <a:lnTo>
                    <a:pt x="125" y="31"/>
                  </a:lnTo>
                  <a:lnTo>
                    <a:pt x="105" y="29"/>
                  </a:lnTo>
                  <a:lnTo>
                    <a:pt x="104" y="35"/>
                  </a:lnTo>
                  <a:lnTo>
                    <a:pt x="94" y="34"/>
                  </a:lnTo>
                  <a:lnTo>
                    <a:pt x="69" y="30"/>
                  </a:lnTo>
                  <a:lnTo>
                    <a:pt x="27" y="6"/>
                  </a:lnTo>
                  <a:lnTo>
                    <a:pt x="28" y="2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2" name="Freeform 21"/>
            <p:cNvSpPr>
              <a:spLocks/>
            </p:cNvSpPr>
            <p:nvPr/>
          </p:nvSpPr>
          <p:spPr bwMode="invGray">
            <a:xfrm>
              <a:off x="9194800" y="5770563"/>
              <a:ext cx="44450" cy="15875"/>
            </a:xfrm>
            <a:custGeom>
              <a:avLst/>
              <a:gdLst>
                <a:gd name="T0" fmla="*/ 2147483647 w 6"/>
                <a:gd name="T1" fmla="*/ 0 h 2"/>
                <a:gd name="T2" fmla="*/ 2147483647 w 6"/>
                <a:gd name="T3" fmla="*/ 0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0 w 6"/>
                <a:gd name="T9" fmla="*/ 0 h 2"/>
                <a:gd name="T10" fmla="*/ 2147483647 w 6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"/>
                <a:gd name="T20" fmla="*/ 6 w 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">
                  <a:moveTo>
                    <a:pt x="3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3" name="Freeform 22"/>
            <p:cNvSpPr>
              <a:spLocks/>
            </p:cNvSpPr>
            <p:nvPr/>
          </p:nvSpPr>
          <p:spPr bwMode="invGray">
            <a:xfrm>
              <a:off x="9194800" y="5770563"/>
              <a:ext cx="44450" cy="15875"/>
            </a:xfrm>
            <a:custGeom>
              <a:avLst/>
              <a:gdLst>
                <a:gd name="T0" fmla="*/ 2147483647 w 6"/>
                <a:gd name="T1" fmla="*/ 0 h 2"/>
                <a:gd name="T2" fmla="*/ 2147483647 w 6"/>
                <a:gd name="T3" fmla="*/ 0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0 w 6"/>
                <a:gd name="T9" fmla="*/ 0 h 2"/>
                <a:gd name="T10" fmla="*/ 2147483647 w 6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2"/>
                <a:gd name="T20" fmla="*/ 6 w 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2">
                  <a:moveTo>
                    <a:pt x="3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4" name="Freeform 23"/>
            <p:cNvSpPr>
              <a:spLocks/>
            </p:cNvSpPr>
            <p:nvPr/>
          </p:nvSpPr>
          <p:spPr bwMode="invGray">
            <a:xfrm>
              <a:off x="9218613" y="5638800"/>
              <a:ext cx="14287" cy="14288"/>
            </a:xfrm>
            <a:custGeom>
              <a:avLst/>
              <a:gdLst>
                <a:gd name="T0" fmla="*/ 2147483647 w 2"/>
                <a:gd name="T1" fmla="*/ 0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0 w 2"/>
                <a:gd name="T7" fmla="*/ 2147483647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5" name="Freeform 24"/>
            <p:cNvSpPr>
              <a:spLocks/>
            </p:cNvSpPr>
            <p:nvPr/>
          </p:nvSpPr>
          <p:spPr bwMode="invGray">
            <a:xfrm>
              <a:off x="9218613" y="5638800"/>
              <a:ext cx="14287" cy="14288"/>
            </a:xfrm>
            <a:custGeom>
              <a:avLst/>
              <a:gdLst>
                <a:gd name="T0" fmla="*/ 2147483647 w 2"/>
                <a:gd name="T1" fmla="*/ 0 h 2"/>
                <a:gd name="T2" fmla="*/ 2147483647 w 2"/>
                <a:gd name="T3" fmla="*/ 2147483647 h 2"/>
                <a:gd name="T4" fmla="*/ 2147483647 w 2"/>
                <a:gd name="T5" fmla="*/ 2147483647 h 2"/>
                <a:gd name="T6" fmla="*/ 0 w 2"/>
                <a:gd name="T7" fmla="*/ 2147483647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6" name="Freeform 44"/>
            <p:cNvSpPr>
              <a:spLocks/>
            </p:cNvSpPr>
            <p:nvPr/>
          </p:nvSpPr>
          <p:spPr bwMode="invGray">
            <a:xfrm>
              <a:off x="8531225" y="5018088"/>
              <a:ext cx="103188" cy="36512"/>
            </a:xfrm>
            <a:custGeom>
              <a:avLst/>
              <a:gdLst>
                <a:gd name="T0" fmla="*/ 2147483647 w 14"/>
                <a:gd name="T1" fmla="*/ 0 h 5"/>
                <a:gd name="T2" fmla="*/ 2147483647 w 14"/>
                <a:gd name="T3" fmla="*/ 2147483647 h 5"/>
                <a:gd name="T4" fmla="*/ 2147483647 w 14"/>
                <a:gd name="T5" fmla="*/ 2147483647 h 5"/>
                <a:gd name="T6" fmla="*/ 2147483647 w 14"/>
                <a:gd name="T7" fmla="*/ 2147483647 h 5"/>
                <a:gd name="T8" fmla="*/ 2147483647 w 14"/>
                <a:gd name="T9" fmla="*/ 2147483647 h 5"/>
                <a:gd name="T10" fmla="*/ 0 w 14"/>
                <a:gd name="T11" fmla="*/ 2147483647 h 5"/>
                <a:gd name="T12" fmla="*/ 2147483647 w 14"/>
                <a:gd name="T13" fmla="*/ 0 h 5"/>
                <a:gd name="T14" fmla="*/ 2147483647 w 1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"/>
                <a:gd name="T25" fmla="*/ 0 h 5"/>
                <a:gd name="T26" fmla="*/ 14 w 14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" h="5">
                  <a:moveTo>
                    <a:pt x="12" y="0"/>
                  </a:moveTo>
                  <a:lnTo>
                    <a:pt x="14" y="4"/>
                  </a:lnTo>
                  <a:lnTo>
                    <a:pt x="11" y="2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7" name="Freeform 45"/>
            <p:cNvSpPr>
              <a:spLocks/>
            </p:cNvSpPr>
            <p:nvPr/>
          </p:nvSpPr>
          <p:spPr bwMode="invGray">
            <a:xfrm>
              <a:off x="8531225" y="5018088"/>
              <a:ext cx="103188" cy="36512"/>
            </a:xfrm>
            <a:custGeom>
              <a:avLst/>
              <a:gdLst>
                <a:gd name="T0" fmla="*/ 2147483647 w 14"/>
                <a:gd name="T1" fmla="*/ 0 h 5"/>
                <a:gd name="T2" fmla="*/ 2147483647 w 14"/>
                <a:gd name="T3" fmla="*/ 2147483647 h 5"/>
                <a:gd name="T4" fmla="*/ 2147483647 w 14"/>
                <a:gd name="T5" fmla="*/ 2147483647 h 5"/>
                <a:gd name="T6" fmla="*/ 2147483647 w 14"/>
                <a:gd name="T7" fmla="*/ 2147483647 h 5"/>
                <a:gd name="T8" fmla="*/ 2147483647 w 14"/>
                <a:gd name="T9" fmla="*/ 2147483647 h 5"/>
                <a:gd name="T10" fmla="*/ 0 w 14"/>
                <a:gd name="T11" fmla="*/ 2147483647 h 5"/>
                <a:gd name="T12" fmla="*/ 2147483647 w 14"/>
                <a:gd name="T13" fmla="*/ 0 h 5"/>
                <a:gd name="T14" fmla="*/ 2147483647 w 1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"/>
                <a:gd name="T25" fmla="*/ 0 h 5"/>
                <a:gd name="T26" fmla="*/ 14 w 14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" h="5">
                  <a:moveTo>
                    <a:pt x="12" y="0"/>
                  </a:moveTo>
                  <a:lnTo>
                    <a:pt x="14" y="4"/>
                  </a:lnTo>
                  <a:lnTo>
                    <a:pt x="11" y="2"/>
                  </a:lnTo>
                  <a:lnTo>
                    <a:pt x="4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8" name="Freeform 46"/>
            <p:cNvSpPr>
              <a:spLocks/>
            </p:cNvSpPr>
            <p:nvPr/>
          </p:nvSpPr>
          <p:spPr bwMode="invGray">
            <a:xfrm>
              <a:off x="9121775" y="5508625"/>
              <a:ext cx="58738" cy="58738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0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8"/>
                <a:gd name="T26" fmla="*/ 8 w 8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8">
                  <a:moveTo>
                    <a:pt x="8" y="0"/>
                  </a:moveTo>
                  <a:lnTo>
                    <a:pt x="8" y="5"/>
                  </a:lnTo>
                  <a:lnTo>
                    <a:pt x="6" y="6"/>
                  </a:lnTo>
                  <a:lnTo>
                    <a:pt x="1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4"/>
                  </a:lnTo>
                  <a:lnTo>
                    <a:pt x="8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49" name="Freeform 47"/>
            <p:cNvSpPr>
              <a:spLocks/>
            </p:cNvSpPr>
            <p:nvPr/>
          </p:nvSpPr>
          <p:spPr bwMode="invGray">
            <a:xfrm>
              <a:off x="9121775" y="5508625"/>
              <a:ext cx="58738" cy="58738"/>
            </a:xfrm>
            <a:custGeom>
              <a:avLst/>
              <a:gdLst>
                <a:gd name="T0" fmla="*/ 2147483647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0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"/>
                <a:gd name="T25" fmla="*/ 0 h 8"/>
                <a:gd name="T26" fmla="*/ 8 w 8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" h="8">
                  <a:moveTo>
                    <a:pt x="8" y="0"/>
                  </a:moveTo>
                  <a:lnTo>
                    <a:pt x="8" y="5"/>
                  </a:lnTo>
                  <a:lnTo>
                    <a:pt x="6" y="6"/>
                  </a:lnTo>
                  <a:lnTo>
                    <a:pt x="1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4"/>
                  </a:lnTo>
                  <a:lnTo>
                    <a:pt x="8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0" name="Freeform 48"/>
            <p:cNvSpPr>
              <a:spLocks/>
            </p:cNvSpPr>
            <p:nvPr/>
          </p:nvSpPr>
          <p:spPr bwMode="invGray">
            <a:xfrm>
              <a:off x="9150350" y="5399088"/>
              <a:ext cx="36513" cy="6350"/>
            </a:xfrm>
            <a:custGeom>
              <a:avLst/>
              <a:gdLst>
                <a:gd name="T0" fmla="*/ 2147483647 w 5"/>
                <a:gd name="T1" fmla="*/ 2147483647 h 1"/>
                <a:gd name="T2" fmla="*/ 2147483647 w 5"/>
                <a:gd name="T3" fmla="*/ 0 h 1"/>
                <a:gd name="T4" fmla="*/ 0 w 5"/>
                <a:gd name="T5" fmla="*/ 2147483647 h 1"/>
                <a:gd name="T6" fmla="*/ 2147483647 w 5"/>
                <a:gd name="T7" fmla="*/ 2147483647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5" y="1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5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1" name="Freeform 49"/>
            <p:cNvSpPr>
              <a:spLocks/>
            </p:cNvSpPr>
            <p:nvPr/>
          </p:nvSpPr>
          <p:spPr bwMode="invGray">
            <a:xfrm>
              <a:off x="9150350" y="5399088"/>
              <a:ext cx="36513" cy="6350"/>
            </a:xfrm>
            <a:custGeom>
              <a:avLst/>
              <a:gdLst>
                <a:gd name="T0" fmla="*/ 2147483647 w 5"/>
                <a:gd name="T1" fmla="*/ 2147483647 h 1"/>
                <a:gd name="T2" fmla="*/ 2147483647 w 5"/>
                <a:gd name="T3" fmla="*/ 0 h 1"/>
                <a:gd name="T4" fmla="*/ 0 w 5"/>
                <a:gd name="T5" fmla="*/ 2147483647 h 1"/>
                <a:gd name="T6" fmla="*/ 2147483647 w 5"/>
                <a:gd name="T7" fmla="*/ 2147483647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"/>
                <a:gd name="T14" fmla="*/ 5 w 5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">
                  <a:moveTo>
                    <a:pt x="5" y="1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5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2" name="Freeform 50"/>
            <p:cNvSpPr>
              <a:spLocks/>
            </p:cNvSpPr>
            <p:nvPr/>
          </p:nvSpPr>
          <p:spPr bwMode="invGray">
            <a:xfrm>
              <a:off x="9026525" y="5383213"/>
              <a:ext cx="44450" cy="58737"/>
            </a:xfrm>
            <a:custGeom>
              <a:avLst/>
              <a:gdLst>
                <a:gd name="T0" fmla="*/ 2147483647 w 6"/>
                <a:gd name="T1" fmla="*/ 2147483647 h 8"/>
                <a:gd name="T2" fmla="*/ 2147483647 w 6"/>
                <a:gd name="T3" fmla="*/ 2147483647 h 8"/>
                <a:gd name="T4" fmla="*/ 2147483647 w 6"/>
                <a:gd name="T5" fmla="*/ 2147483647 h 8"/>
                <a:gd name="T6" fmla="*/ 0 w 6"/>
                <a:gd name="T7" fmla="*/ 0 h 8"/>
                <a:gd name="T8" fmla="*/ 2147483647 w 6"/>
                <a:gd name="T9" fmla="*/ 2147483647 h 8"/>
                <a:gd name="T10" fmla="*/ 2147483647 w 6"/>
                <a:gd name="T11" fmla="*/ 2147483647 h 8"/>
                <a:gd name="T12" fmla="*/ 2147483647 w 6"/>
                <a:gd name="T13" fmla="*/ 2147483647 h 8"/>
                <a:gd name="T14" fmla="*/ 2147483647 w 6"/>
                <a:gd name="T15" fmla="*/ 2147483647 h 8"/>
                <a:gd name="T16" fmla="*/ 2147483647 w 6"/>
                <a:gd name="T17" fmla="*/ 2147483647 h 8"/>
                <a:gd name="T18" fmla="*/ 2147483647 w 6"/>
                <a:gd name="T19" fmla="*/ 2147483647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8"/>
                <a:gd name="T32" fmla="*/ 6 w 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8">
                  <a:moveTo>
                    <a:pt x="4" y="1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3" y="8"/>
                  </a:lnTo>
                  <a:lnTo>
                    <a:pt x="2" y="6"/>
                  </a:lnTo>
                  <a:lnTo>
                    <a:pt x="5" y="3"/>
                  </a:lnTo>
                  <a:lnTo>
                    <a:pt x="4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3" name="Freeform 51"/>
            <p:cNvSpPr>
              <a:spLocks/>
            </p:cNvSpPr>
            <p:nvPr/>
          </p:nvSpPr>
          <p:spPr bwMode="invGray">
            <a:xfrm>
              <a:off x="9026525" y="5383213"/>
              <a:ext cx="44450" cy="58737"/>
            </a:xfrm>
            <a:custGeom>
              <a:avLst/>
              <a:gdLst>
                <a:gd name="T0" fmla="*/ 2147483647 w 6"/>
                <a:gd name="T1" fmla="*/ 2147483647 h 8"/>
                <a:gd name="T2" fmla="*/ 2147483647 w 6"/>
                <a:gd name="T3" fmla="*/ 2147483647 h 8"/>
                <a:gd name="T4" fmla="*/ 2147483647 w 6"/>
                <a:gd name="T5" fmla="*/ 2147483647 h 8"/>
                <a:gd name="T6" fmla="*/ 0 w 6"/>
                <a:gd name="T7" fmla="*/ 0 h 8"/>
                <a:gd name="T8" fmla="*/ 2147483647 w 6"/>
                <a:gd name="T9" fmla="*/ 2147483647 h 8"/>
                <a:gd name="T10" fmla="*/ 2147483647 w 6"/>
                <a:gd name="T11" fmla="*/ 2147483647 h 8"/>
                <a:gd name="T12" fmla="*/ 2147483647 w 6"/>
                <a:gd name="T13" fmla="*/ 2147483647 h 8"/>
                <a:gd name="T14" fmla="*/ 2147483647 w 6"/>
                <a:gd name="T15" fmla="*/ 2147483647 h 8"/>
                <a:gd name="T16" fmla="*/ 2147483647 w 6"/>
                <a:gd name="T17" fmla="*/ 2147483647 h 8"/>
                <a:gd name="T18" fmla="*/ 2147483647 w 6"/>
                <a:gd name="T19" fmla="*/ 2147483647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8"/>
                <a:gd name="T32" fmla="*/ 6 w 6"/>
                <a:gd name="T33" fmla="*/ 8 h 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8">
                  <a:moveTo>
                    <a:pt x="4" y="1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3" y="8"/>
                  </a:lnTo>
                  <a:lnTo>
                    <a:pt x="2" y="6"/>
                  </a:lnTo>
                  <a:lnTo>
                    <a:pt x="5" y="3"/>
                  </a:lnTo>
                  <a:lnTo>
                    <a:pt x="4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4" name="Freeform 52"/>
            <p:cNvSpPr>
              <a:spLocks/>
            </p:cNvSpPr>
            <p:nvPr/>
          </p:nvSpPr>
          <p:spPr bwMode="invGray">
            <a:xfrm>
              <a:off x="8931275" y="5324475"/>
              <a:ext cx="38100" cy="50800"/>
            </a:xfrm>
            <a:custGeom>
              <a:avLst/>
              <a:gdLst>
                <a:gd name="T0" fmla="*/ 0 w 5"/>
                <a:gd name="T1" fmla="*/ 0 h 7"/>
                <a:gd name="T2" fmla="*/ 2147483647 w 5"/>
                <a:gd name="T3" fmla="*/ 2147483647 h 7"/>
                <a:gd name="T4" fmla="*/ 2147483647 w 5"/>
                <a:gd name="T5" fmla="*/ 2147483647 h 7"/>
                <a:gd name="T6" fmla="*/ 0 w 5"/>
                <a:gd name="T7" fmla="*/ 0 h 7"/>
                <a:gd name="T8" fmla="*/ 0 w 5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7"/>
                <a:gd name="T17" fmla="*/ 5 w 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7">
                  <a:moveTo>
                    <a:pt x="0" y="0"/>
                  </a:moveTo>
                  <a:lnTo>
                    <a:pt x="5" y="7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5" name="Freeform 53"/>
            <p:cNvSpPr>
              <a:spLocks/>
            </p:cNvSpPr>
            <p:nvPr/>
          </p:nvSpPr>
          <p:spPr bwMode="invGray">
            <a:xfrm>
              <a:off x="8982075" y="5245100"/>
              <a:ext cx="15875" cy="14288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2147483647 h 2"/>
                <a:gd name="T4" fmla="*/ 2147483647 w 2"/>
                <a:gd name="T5" fmla="*/ 2147483647 h 2"/>
                <a:gd name="T6" fmla="*/ 2147483647 w 2"/>
                <a:gd name="T7" fmla="*/ 0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1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6" name="Freeform 54"/>
            <p:cNvSpPr>
              <a:spLocks/>
            </p:cNvSpPr>
            <p:nvPr/>
          </p:nvSpPr>
          <p:spPr bwMode="invGray">
            <a:xfrm>
              <a:off x="8982075" y="5245100"/>
              <a:ext cx="15875" cy="14288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2147483647 h 2"/>
                <a:gd name="T4" fmla="*/ 2147483647 w 2"/>
                <a:gd name="T5" fmla="*/ 2147483647 h 2"/>
                <a:gd name="T6" fmla="*/ 2147483647 w 2"/>
                <a:gd name="T7" fmla="*/ 0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1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7" name="Freeform 55"/>
            <p:cNvSpPr>
              <a:spLocks/>
            </p:cNvSpPr>
            <p:nvPr/>
          </p:nvSpPr>
          <p:spPr bwMode="invGray">
            <a:xfrm>
              <a:off x="8859838" y="5200650"/>
              <a:ext cx="50800" cy="58738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2147483647 h 8"/>
                <a:gd name="T8" fmla="*/ 2147483647 w 7"/>
                <a:gd name="T9" fmla="*/ 2147483647 h 8"/>
                <a:gd name="T10" fmla="*/ 0 w 7"/>
                <a:gd name="T11" fmla="*/ 0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8"/>
                <a:gd name="T26" fmla="*/ 7 w 7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8">
                  <a:moveTo>
                    <a:pt x="6" y="5"/>
                  </a:moveTo>
                  <a:lnTo>
                    <a:pt x="6" y="5"/>
                  </a:lnTo>
                  <a:lnTo>
                    <a:pt x="7" y="7"/>
                  </a:lnTo>
                  <a:lnTo>
                    <a:pt x="5" y="8"/>
                  </a:lnTo>
                  <a:lnTo>
                    <a:pt x="5" y="6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5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8" name="Freeform 56"/>
            <p:cNvSpPr>
              <a:spLocks/>
            </p:cNvSpPr>
            <p:nvPr/>
          </p:nvSpPr>
          <p:spPr bwMode="invGray">
            <a:xfrm>
              <a:off x="8859838" y="5200650"/>
              <a:ext cx="50800" cy="58738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2147483647 h 8"/>
                <a:gd name="T8" fmla="*/ 2147483647 w 7"/>
                <a:gd name="T9" fmla="*/ 2147483647 h 8"/>
                <a:gd name="T10" fmla="*/ 0 w 7"/>
                <a:gd name="T11" fmla="*/ 0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8"/>
                <a:gd name="T26" fmla="*/ 7 w 7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8">
                  <a:moveTo>
                    <a:pt x="6" y="5"/>
                  </a:moveTo>
                  <a:lnTo>
                    <a:pt x="6" y="5"/>
                  </a:lnTo>
                  <a:lnTo>
                    <a:pt x="7" y="7"/>
                  </a:lnTo>
                  <a:lnTo>
                    <a:pt x="5" y="8"/>
                  </a:lnTo>
                  <a:lnTo>
                    <a:pt x="5" y="6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5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59" name="Freeform 57"/>
            <p:cNvSpPr>
              <a:spLocks/>
            </p:cNvSpPr>
            <p:nvPr/>
          </p:nvSpPr>
          <p:spPr bwMode="invGray">
            <a:xfrm>
              <a:off x="8801100" y="5164138"/>
              <a:ext cx="20638" cy="50800"/>
            </a:xfrm>
            <a:custGeom>
              <a:avLst/>
              <a:gdLst>
                <a:gd name="T0" fmla="*/ 2147483647 w 3"/>
                <a:gd name="T1" fmla="*/ 0 h 7"/>
                <a:gd name="T2" fmla="*/ 2147483647 w 3"/>
                <a:gd name="T3" fmla="*/ 2147483647 h 7"/>
                <a:gd name="T4" fmla="*/ 0 w 3"/>
                <a:gd name="T5" fmla="*/ 2147483647 h 7"/>
                <a:gd name="T6" fmla="*/ 2147483647 w 3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"/>
                <a:gd name="T14" fmla="*/ 3 w 3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">
                  <a:moveTo>
                    <a:pt x="2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0" name="Freeform 58"/>
            <p:cNvSpPr>
              <a:spLocks/>
            </p:cNvSpPr>
            <p:nvPr/>
          </p:nvSpPr>
          <p:spPr bwMode="invGray">
            <a:xfrm>
              <a:off x="8801100" y="5164138"/>
              <a:ext cx="20638" cy="50800"/>
            </a:xfrm>
            <a:custGeom>
              <a:avLst/>
              <a:gdLst>
                <a:gd name="T0" fmla="*/ 2147483647 w 3"/>
                <a:gd name="T1" fmla="*/ 0 h 7"/>
                <a:gd name="T2" fmla="*/ 2147483647 w 3"/>
                <a:gd name="T3" fmla="*/ 2147483647 h 7"/>
                <a:gd name="T4" fmla="*/ 0 w 3"/>
                <a:gd name="T5" fmla="*/ 2147483647 h 7"/>
                <a:gd name="T6" fmla="*/ 2147483647 w 3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"/>
                <a:gd name="T14" fmla="*/ 3 w 3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">
                  <a:moveTo>
                    <a:pt x="2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1" name="Freeform 59"/>
            <p:cNvSpPr>
              <a:spLocks/>
            </p:cNvSpPr>
            <p:nvPr/>
          </p:nvSpPr>
          <p:spPr bwMode="invGray">
            <a:xfrm>
              <a:off x="8685213" y="5289550"/>
              <a:ext cx="20637" cy="42863"/>
            </a:xfrm>
            <a:custGeom>
              <a:avLst/>
              <a:gdLst>
                <a:gd name="T0" fmla="*/ 0 w 3"/>
                <a:gd name="T1" fmla="*/ 2147483647 h 6"/>
                <a:gd name="T2" fmla="*/ 2147483647 w 3"/>
                <a:gd name="T3" fmla="*/ 0 h 6"/>
                <a:gd name="T4" fmla="*/ 2147483647 w 3"/>
                <a:gd name="T5" fmla="*/ 2147483647 h 6"/>
                <a:gd name="T6" fmla="*/ 2147483647 w 3"/>
                <a:gd name="T7" fmla="*/ 2147483647 h 6"/>
                <a:gd name="T8" fmla="*/ 0 w 3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3"/>
                  </a:moveTo>
                  <a:lnTo>
                    <a:pt x="1" y="0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3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2" name="Freeform 60"/>
            <p:cNvSpPr>
              <a:spLocks/>
            </p:cNvSpPr>
            <p:nvPr/>
          </p:nvSpPr>
          <p:spPr bwMode="invGray">
            <a:xfrm>
              <a:off x="8685213" y="5289550"/>
              <a:ext cx="20637" cy="42863"/>
            </a:xfrm>
            <a:custGeom>
              <a:avLst/>
              <a:gdLst>
                <a:gd name="T0" fmla="*/ 0 w 3"/>
                <a:gd name="T1" fmla="*/ 2147483647 h 6"/>
                <a:gd name="T2" fmla="*/ 2147483647 w 3"/>
                <a:gd name="T3" fmla="*/ 0 h 6"/>
                <a:gd name="T4" fmla="*/ 2147483647 w 3"/>
                <a:gd name="T5" fmla="*/ 2147483647 h 6"/>
                <a:gd name="T6" fmla="*/ 2147483647 w 3"/>
                <a:gd name="T7" fmla="*/ 2147483647 h 6"/>
                <a:gd name="T8" fmla="*/ 0 w 3"/>
                <a:gd name="T9" fmla="*/ 2147483647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3"/>
                  </a:moveTo>
                  <a:lnTo>
                    <a:pt x="1" y="0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3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3" name="Freeform 61"/>
            <p:cNvSpPr>
              <a:spLocks/>
            </p:cNvSpPr>
            <p:nvPr/>
          </p:nvSpPr>
          <p:spPr bwMode="invGray">
            <a:xfrm>
              <a:off x="8670925" y="5273675"/>
              <a:ext cx="20638" cy="30163"/>
            </a:xfrm>
            <a:custGeom>
              <a:avLst/>
              <a:gdLst>
                <a:gd name="T0" fmla="*/ 2147483647 w 3"/>
                <a:gd name="T1" fmla="*/ 0 h 4"/>
                <a:gd name="T2" fmla="*/ 0 w 3"/>
                <a:gd name="T3" fmla="*/ 2147483647 h 4"/>
                <a:gd name="T4" fmla="*/ 2147483647 w 3"/>
                <a:gd name="T5" fmla="*/ 2147483647 h 4"/>
                <a:gd name="T6" fmla="*/ 2147483647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1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4" name="Freeform 62"/>
            <p:cNvSpPr>
              <a:spLocks/>
            </p:cNvSpPr>
            <p:nvPr/>
          </p:nvSpPr>
          <p:spPr bwMode="invGray">
            <a:xfrm>
              <a:off x="8670925" y="5273675"/>
              <a:ext cx="20638" cy="30163"/>
            </a:xfrm>
            <a:custGeom>
              <a:avLst/>
              <a:gdLst>
                <a:gd name="T0" fmla="*/ 2147483647 w 3"/>
                <a:gd name="T1" fmla="*/ 0 h 4"/>
                <a:gd name="T2" fmla="*/ 0 w 3"/>
                <a:gd name="T3" fmla="*/ 2147483647 h 4"/>
                <a:gd name="T4" fmla="*/ 2147483647 w 3"/>
                <a:gd name="T5" fmla="*/ 2147483647 h 4"/>
                <a:gd name="T6" fmla="*/ 2147483647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1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5" name="Freeform 63"/>
            <p:cNvSpPr>
              <a:spLocks/>
            </p:cNvSpPr>
            <p:nvPr/>
          </p:nvSpPr>
          <p:spPr bwMode="invGray">
            <a:xfrm>
              <a:off x="8620125" y="5186363"/>
              <a:ext cx="57150" cy="87312"/>
            </a:xfrm>
            <a:custGeom>
              <a:avLst/>
              <a:gdLst>
                <a:gd name="T0" fmla="*/ 2147483647 w 8"/>
                <a:gd name="T1" fmla="*/ 2147483647 h 12"/>
                <a:gd name="T2" fmla="*/ 2147483647 w 8"/>
                <a:gd name="T3" fmla="*/ 2147483647 h 12"/>
                <a:gd name="T4" fmla="*/ 2147483647 w 8"/>
                <a:gd name="T5" fmla="*/ 2147483647 h 12"/>
                <a:gd name="T6" fmla="*/ 2147483647 w 8"/>
                <a:gd name="T7" fmla="*/ 2147483647 h 12"/>
                <a:gd name="T8" fmla="*/ 2147483647 w 8"/>
                <a:gd name="T9" fmla="*/ 2147483647 h 12"/>
                <a:gd name="T10" fmla="*/ 2147483647 w 8"/>
                <a:gd name="T11" fmla="*/ 2147483647 h 12"/>
                <a:gd name="T12" fmla="*/ 0 w 8"/>
                <a:gd name="T13" fmla="*/ 2147483647 h 12"/>
                <a:gd name="T14" fmla="*/ 0 w 8"/>
                <a:gd name="T15" fmla="*/ 2147483647 h 12"/>
                <a:gd name="T16" fmla="*/ 2147483647 w 8"/>
                <a:gd name="T17" fmla="*/ 0 h 12"/>
                <a:gd name="T18" fmla="*/ 2147483647 w 8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2"/>
                <a:gd name="T32" fmla="*/ 8 w 8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2">
                  <a:moveTo>
                    <a:pt x="3" y="2"/>
                  </a:moveTo>
                  <a:lnTo>
                    <a:pt x="7" y="7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6" name="Freeform 64"/>
            <p:cNvSpPr>
              <a:spLocks/>
            </p:cNvSpPr>
            <p:nvPr/>
          </p:nvSpPr>
          <p:spPr bwMode="invGray">
            <a:xfrm>
              <a:off x="8620125" y="5186363"/>
              <a:ext cx="57150" cy="87312"/>
            </a:xfrm>
            <a:custGeom>
              <a:avLst/>
              <a:gdLst>
                <a:gd name="T0" fmla="*/ 2147483647 w 8"/>
                <a:gd name="T1" fmla="*/ 2147483647 h 12"/>
                <a:gd name="T2" fmla="*/ 2147483647 w 8"/>
                <a:gd name="T3" fmla="*/ 2147483647 h 12"/>
                <a:gd name="T4" fmla="*/ 2147483647 w 8"/>
                <a:gd name="T5" fmla="*/ 2147483647 h 12"/>
                <a:gd name="T6" fmla="*/ 2147483647 w 8"/>
                <a:gd name="T7" fmla="*/ 2147483647 h 12"/>
                <a:gd name="T8" fmla="*/ 2147483647 w 8"/>
                <a:gd name="T9" fmla="*/ 2147483647 h 12"/>
                <a:gd name="T10" fmla="*/ 2147483647 w 8"/>
                <a:gd name="T11" fmla="*/ 2147483647 h 12"/>
                <a:gd name="T12" fmla="*/ 0 w 8"/>
                <a:gd name="T13" fmla="*/ 2147483647 h 12"/>
                <a:gd name="T14" fmla="*/ 0 w 8"/>
                <a:gd name="T15" fmla="*/ 2147483647 h 12"/>
                <a:gd name="T16" fmla="*/ 2147483647 w 8"/>
                <a:gd name="T17" fmla="*/ 0 h 12"/>
                <a:gd name="T18" fmla="*/ 2147483647 w 8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2"/>
                <a:gd name="T32" fmla="*/ 8 w 8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2">
                  <a:moveTo>
                    <a:pt x="3" y="2"/>
                  </a:moveTo>
                  <a:lnTo>
                    <a:pt x="7" y="7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2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7" name="Freeform 65"/>
            <p:cNvSpPr>
              <a:spLocks/>
            </p:cNvSpPr>
            <p:nvPr/>
          </p:nvSpPr>
          <p:spPr bwMode="invGray">
            <a:xfrm>
              <a:off x="8691563" y="5186363"/>
              <a:ext cx="22225" cy="14287"/>
            </a:xfrm>
            <a:custGeom>
              <a:avLst/>
              <a:gdLst>
                <a:gd name="T0" fmla="*/ 2147483647 w 3"/>
                <a:gd name="T1" fmla="*/ 2147483647 h 2"/>
                <a:gd name="T2" fmla="*/ 2147483647 w 3"/>
                <a:gd name="T3" fmla="*/ 0 h 2"/>
                <a:gd name="T4" fmla="*/ 2147483647 w 3"/>
                <a:gd name="T5" fmla="*/ 0 h 2"/>
                <a:gd name="T6" fmla="*/ 0 w 3"/>
                <a:gd name="T7" fmla="*/ 2147483647 h 2"/>
                <a:gd name="T8" fmla="*/ 0 w 3"/>
                <a:gd name="T9" fmla="*/ 2147483647 h 2"/>
                <a:gd name="T10" fmla="*/ 2147483647 w 3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2"/>
                <a:gd name="T20" fmla="*/ 3 w 3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2">
                  <a:moveTo>
                    <a:pt x="2" y="1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8" name="Freeform 66"/>
            <p:cNvSpPr>
              <a:spLocks/>
            </p:cNvSpPr>
            <p:nvPr/>
          </p:nvSpPr>
          <p:spPr bwMode="invGray">
            <a:xfrm>
              <a:off x="8691563" y="5186363"/>
              <a:ext cx="22225" cy="14287"/>
            </a:xfrm>
            <a:custGeom>
              <a:avLst/>
              <a:gdLst>
                <a:gd name="T0" fmla="*/ 2147483647 w 3"/>
                <a:gd name="T1" fmla="*/ 2147483647 h 2"/>
                <a:gd name="T2" fmla="*/ 2147483647 w 3"/>
                <a:gd name="T3" fmla="*/ 0 h 2"/>
                <a:gd name="T4" fmla="*/ 2147483647 w 3"/>
                <a:gd name="T5" fmla="*/ 0 h 2"/>
                <a:gd name="T6" fmla="*/ 0 w 3"/>
                <a:gd name="T7" fmla="*/ 2147483647 h 2"/>
                <a:gd name="T8" fmla="*/ 0 w 3"/>
                <a:gd name="T9" fmla="*/ 2147483647 h 2"/>
                <a:gd name="T10" fmla="*/ 2147483647 w 3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2"/>
                <a:gd name="T20" fmla="*/ 3 w 3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2">
                  <a:moveTo>
                    <a:pt x="2" y="1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69" name="Freeform 67"/>
            <p:cNvSpPr>
              <a:spLocks/>
            </p:cNvSpPr>
            <p:nvPr/>
          </p:nvSpPr>
          <p:spPr bwMode="invGray">
            <a:xfrm>
              <a:off x="8691563" y="5032375"/>
              <a:ext cx="22225" cy="66675"/>
            </a:xfrm>
            <a:custGeom>
              <a:avLst/>
              <a:gdLst>
                <a:gd name="T0" fmla="*/ 2147483647 w 3"/>
                <a:gd name="T1" fmla="*/ 2147483647 h 9"/>
                <a:gd name="T2" fmla="*/ 2147483647 w 3"/>
                <a:gd name="T3" fmla="*/ 2147483647 h 9"/>
                <a:gd name="T4" fmla="*/ 0 w 3"/>
                <a:gd name="T5" fmla="*/ 2147483647 h 9"/>
                <a:gd name="T6" fmla="*/ 0 w 3"/>
                <a:gd name="T7" fmla="*/ 2147483647 h 9"/>
                <a:gd name="T8" fmla="*/ 2147483647 w 3"/>
                <a:gd name="T9" fmla="*/ 0 h 9"/>
                <a:gd name="T10" fmla="*/ 2147483647 w 3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9"/>
                <a:gd name="T20" fmla="*/ 3 w 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9">
                  <a:moveTo>
                    <a:pt x="3" y="3"/>
                  </a:move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0"/>
                  </a:lnTo>
                  <a:lnTo>
                    <a:pt x="3" y="3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0" name="Freeform 68"/>
            <p:cNvSpPr>
              <a:spLocks/>
            </p:cNvSpPr>
            <p:nvPr/>
          </p:nvSpPr>
          <p:spPr bwMode="invGray">
            <a:xfrm>
              <a:off x="8691563" y="5032375"/>
              <a:ext cx="22225" cy="66675"/>
            </a:xfrm>
            <a:custGeom>
              <a:avLst/>
              <a:gdLst>
                <a:gd name="T0" fmla="*/ 2147483647 w 3"/>
                <a:gd name="T1" fmla="*/ 2147483647 h 9"/>
                <a:gd name="T2" fmla="*/ 2147483647 w 3"/>
                <a:gd name="T3" fmla="*/ 2147483647 h 9"/>
                <a:gd name="T4" fmla="*/ 0 w 3"/>
                <a:gd name="T5" fmla="*/ 2147483647 h 9"/>
                <a:gd name="T6" fmla="*/ 0 w 3"/>
                <a:gd name="T7" fmla="*/ 2147483647 h 9"/>
                <a:gd name="T8" fmla="*/ 2147483647 w 3"/>
                <a:gd name="T9" fmla="*/ 0 h 9"/>
                <a:gd name="T10" fmla="*/ 2147483647 w 3"/>
                <a:gd name="T11" fmla="*/ 2147483647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"/>
                <a:gd name="T19" fmla="*/ 0 h 9"/>
                <a:gd name="T20" fmla="*/ 3 w 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" h="9">
                  <a:moveTo>
                    <a:pt x="3" y="3"/>
                  </a:move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0"/>
                  </a:lnTo>
                  <a:lnTo>
                    <a:pt x="3" y="3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1" name="Freeform 69"/>
            <p:cNvSpPr>
              <a:spLocks/>
            </p:cNvSpPr>
            <p:nvPr/>
          </p:nvSpPr>
          <p:spPr bwMode="invGray">
            <a:xfrm>
              <a:off x="8035925" y="5441950"/>
              <a:ext cx="1049338" cy="300038"/>
            </a:xfrm>
            <a:custGeom>
              <a:avLst/>
              <a:gdLst>
                <a:gd name="T0" fmla="*/ 2147483647 w 144"/>
                <a:gd name="T1" fmla="*/ 2147483647 h 41"/>
                <a:gd name="T2" fmla="*/ 2147483647 w 144"/>
                <a:gd name="T3" fmla="*/ 2147483647 h 41"/>
                <a:gd name="T4" fmla="*/ 2147483647 w 144"/>
                <a:gd name="T5" fmla="*/ 2147483647 h 41"/>
                <a:gd name="T6" fmla="*/ 2147483647 w 144"/>
                <a:gd name="T7" fmla="*/ 2147483647 h 41"/>
                <a:gd name="T8" fmla="*/ 2147483647 w 144"/>
                <a:gd name="T9" fmla="*/ 2147483647 h 41"/>
                <a:gd name="T10" fmla="*/ 2147483647 w 144"/>
                <a:gd name="T11" fmla="*/ 2147483647 h 41"/>
                <a:gd name="T12" fmla="*/ 2147483647 w 144"/>
                <a:gd name="T13" fmla="*/ 2147483647 h 41"/>
                <a:gd name="T14" fmla="*/ 2147483647 w 144"/>
                <a:gd name="T15" fmla="*/ 2147483647 h 41"/>
                <a:gd name="T16" fmla="*/ 2147483647 w 144"/>
                <a:gd name="T17" fmla="*/ 2147483647 h 41"/>
                <a:gd name="T18" fmla="*/ 2147483647 w 144"/>
                <a:gd name="T19" fmla="*/ 2147483647 h 41"/>
                <a:gd name="T20" fmla="*/ 2147483647 w 144"/>
                <a:gd name="T21" fmla="*/ 2147483647 h 41"/>
                <a:gd name="T22" fmla="*/ 2147483647 w 144"/>
                <a:gd name="T23" fmla="*/ 2147483647 h 41"/>
                <a:gd name="T24" fmla="*/ 2147483647 w 144"/>
                <a:gd name="T25" fmla="*/ 2147483647 h 41"/>
                <a:gd name="T26" fmla="*/ 2147483647 w 144"/>
                <a:gd name="T27" fmla="*/ 2147483647 h 41"/>
                <a:gd name="T28" fmla="*/ 2147483647 w 144"/>
                <a:gd name="T29" fmla="*/ 2147483647 h 41"/>
                <a:gd name="T30" fmla="*/ 2147483647 w 144"/>
                <a:gd name="T31" fmla="*/ 2147483647 h 41"/>
                <a:gd name="T32" fmla="*/ 2147483647 w 144"/>
                <a:gd name="T33" fmla="*/ 2147483647 h 41"/>
                <a:gd name="T34" fmla="*/ 2147483647 w 144"/>
                <a:gd name="T35" fmla="*/ 2147483647 h 41"/>
                <a:gd name="T36" fmla="*/ 2147483647 w 144"/>
                <a:gd name="T37" fmla="*/ 2147483647 h 41"/>
                <a:gd name="T38" fmla="*/ 2147483647 w 144"/>
                <a:gd name="T39" fmla="*/ 2147483647 h 41"/>
                <a:gd name="T40" fmla="*/ 2147483647 w 144"/>
                <a:gd name="T41" fmla="*/ 2147483647 h 41"/>
                <a:gd name="T42" fmla="*/ 2147483647 w 144"/>
                <a:gd name="T43" fmla="*/ 2147483647 h 41"/>
                <a:gd name="T44" fmla="*/ 2147483647 w 144"/>
                <a:gd name="T45" fmla="*/ 2147483647 h 41"/>
                <a:gd name="T46" fmla="*/ 2147483647 w 144"/>
                <a:gd name="T47" fmla="*/ 2147483647 h 41"/>
                <a:gd name="T48" fmla="*/ 2147483647 w 144"/>
                <a:gd name="T49" fmla="*/ 2147483647 h 41"/>
                <a:gd name="T50" fmla="*/ 2147483647 w 144"/>
                <a:gd name="T51" fmla="*/ 2147483647 h 41"/>
                <a:gd name="T52" fmla="*/ 2147483647 w 144"/>
                <a:gd name="T53" fmla="*/ 2147483647 h 41"/>
                <a:gd name="T54" fmla="*/ 2147483647 w 144"/>
                <a:gd name="T55" fmla="*/ 2147483647 h 41"/>
                <a:gd name="T56" fmla="*/ 2147483647 w 144"/>
                <a:gd name="T57" fmla="*/ 2147483647 h 41"/>
                <a:gd name="T58" fmla="*/ 2147483647 w 144"/>
                <a:gd name="T59" fmla="*/ 2147483647 h 41"/>
                <a:gd name="T60" fmla="*/ 2147483647 w 144"/>
                <a:gd name="T61" fmla="*/ 2147483647 h 41"/>
                <a:gd name="T62" fmla="*/ 2147483647 w 144"/>
                <a:gd name="T63" fmla="*/ 2147483647 h 41"/>
                <a:gd name="T64" fmla="*/ 2147483647 w 144"/>
                <a:gd name="T65" fmla="*/ 2147483647 h 41"/>
                <a:gd name="T66" fmla="*/ 2147483647 w 144"/>
                <a:gd name="T67" fmla="*/ 2147483647 h 41"/>
                <a:gd name="T68" fmla="*/ 0 w 144"/>
                <a:gd name="T69" fmla="*/ 2147483647 h 41"/>
                <a:gd name="T70" fmla="*/ 2147483647 w 144"/>
                <a:gd name="T71" fmla="*/ 2147483647 h 41"/>
                <a:gd name="T72" fmla="*/ 2147483647 w 144"/>
                <a:gd name="T73" fmla="*/ 2147483647 h 41"/>
                <a:gd name="T74" fmla="*/ 2147483647 w 144"/>
                <a:gd name="T75" fmla="*/ 2147483647 h 41"/>
                <a:gd name="T76" fmla="*/ 2147483647 w 144"/>
                <a:gd name="T77" fmla="*/ 2147483647 h 41"/>
                <a:gd name="T78" fmla="*/ 2147483647 w 144"/>
                <a:gd name="T79" fmla="*/ 0 h 41"/>
                <a:gd name="T80" fmla="*/ 2147483647 w 144"/>
                <a:gd name="T81" fmla="*/ 0 h 41"/>
                <a:gd name="T82" fmla="*/ 2147483647 w 144"/>
                <a:gd name="T83" fmla="*/ 2147483647 h 41"/>
                <a:gd name="T84" fmla="*/ 2147483647 w 144"/>
                <a:gd name="T85" fmla="*/ 0 h 41"/>
                <a:gd name="T86" fmla="*/ 2147483647 w 144"/>
                <a:gd name="T87" fmla="*/ 2147483647 h 41"/>
                <a:gd name="T88" fmla="*/ 2147483647 w 144"/>
                <a:gd name="T89" fmla="*/ 2147483647 h 41"/>
                <a:gd name="T90" fmla="*/ 2147483647 w 144"/>
                <a:gd name="T91" fmla="*/ 2147483647 h 41"/>
                <a:gd name="T92" fmla="*/ 2147483647 w 144"/>
                <a:gd name="T93" fmla="*/ 2147483647 h 41"/>
                <a:gd name="T94" fmla="*/ 2147483647 w 144"/>
                <a:gd name="T95" fmla="*/ 2147483647 h 41"/>
                <a:gd name="T96" fmla="*/ 2147483647 w 144"/>
                <a:gd name="T97" fmla="*/ 2147483647 h 41"/>
                <a:gd name="T98" fmla="*/ 2147483647 w 144"/>
                <a:gd name="T99" fmla="*/ 2147483647 h 4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4"/>
                <a:gd name="T151" fmla="*/ 0 h 41"/>
                <a:gd name="T152" fmla="*/ 144 w 144"/>
                <a:gd name="T153" fmla="*/ 41 h 4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4" h="41">
                  <a:moveTo>
                    <a:pt x="100" y="14"/>
                  </a:moveTo>
                  <a:lnTo>
                    <a:pt x="108" y="18"/>
                  </a:lnTo>
                  <a:lnTo>
                    <a:pt x="116" y="20"/>
                  </a:lnTo>
                  <a:lnTo>
                    <a:pt x="121" y="19"/>
                  </a:lnTo>
                  <a:lnTo>
                    <a:pt x="122" y="24"/>
                  </a:lnTo>
                  <a:lnTo>
                    <a:pt x="133" y="23"/>
                  </a:lnTo>
                  <a:lnTo>
                    <a:pt x="139" y="27"/>
                  </a:lnTo>
                  <a:lnTo>
                    <a:pt x="143" y="28"/>
                  </a:lnTo>
                  <a:lnTo>
                    <a:pt x="144" y="29"/>
                  </a:lnTo>
                  <a:lnTo>
                    <a:pt x="129" y="36"/>
                  </a:lnTo>
                  <a:lnTo>
                    <a:pt x="109" y="38"/>
                  </a:lnTo>
                  <a:lnTo>
                    <a:pt x="99" y="41"/>
                  </a:lnTo>
                  <a:lnTo>
                    <a:pt x="97" y="40"/>
                  </a:lnTo>
                  <a:lnTo>
                    <a:pt x="100" y="36"/>
                  </a:lnTo>
                  <a:lnTo>
                    <a:pt x="105" y="33"/>
                  </a:lnTo>
                  <a:lnTo>
                    <a:pt x="105" y="30"/>
                  </a:lnTo>
                  <a:lnTo>
                    <a:pt x="99" y="29"/>
                  </a:lnTo>
                  <a:lnTo>
                    <a:pt x="92" y="30"/>
                  </a:lnTo>
                  <a:lnTo>
                    <a:pt x="86" y="25"/>
                  </a:lnTo>
                  <a:lnTo>
                    <a:pt x="82" y="19"/>
                  </a:lnTo>
                  <a:lnTo>
                    <a:pt x="66" y="19"/>
                  </a:lnTo>
                  <a:lnTo>
                    <a:pt x="56" y="14"/>
                  </a:lnTo>
                  <a:lnTo>
                    <a:pt x="49" y="15"/>
                  </a:lnTo>
                  <a:lnTo>
                    <a:pt x="45" y="16"/>
                  </a:lnTo>
                  <a:lnTo>
                    <a:pt x="37" y="15"/>
                  </a:lnTo>
                  <a:lnTo>
                    <a:pt x="36" y="12"/>
                  </a:lnTo>
                  <a:lnTo>
                    <a:pt x="40" y="10"/>
                  </a:lnTo>
                  <a:lnTo>
                    <a:pt x="38" y="8"/>
                  </a:lnTo>
                  <a:lnTo>
                    <a:pt x="26" y="9"/>
                  </a:lnTo>
                  <a:lnTo>
                    <a:pt x="21" y="15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6" y="24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5" y="20"/>
                  </a:lnTo>
                  <a:lnTo>
                    <a:pt x="6" y="13"/>
                  </a:lnTo>
                  <a:lnTo>
                    <a:pt x="13" y="8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70" y="6"/>
                  </a:lnTo>
                  <a:lnTo>
                    <a:pt x="81" y="7"/>
                  </a:lnTo>
                  <a:lnTo>
                    <a:pt x="82" y="7"/>
                  </a:lnTo>
                  <a:lnTo>
                    <a:pt x="81" y="8"/>
                  </a:lnTo>
                  <a:lnTo>
                    <a:pt x="87" y="9"/>
                  </a:lnTo>
                  <a:lnTo>
                    <a:pt x="90" y="12"/>
                  </a:lnTo>
                  <a:lnTo>
                    <a:pt x="100" y="14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2" name="Freeform 70"/>
            <p:cNvSpPr>
              <a:spLocks/>
            </p:cNvSpPr>
            <p:nvPr/>
          </p:nvSpPr>
          <p:spPr bwMode="invGray">
            <a:xfrm>
              <a:off x="8035925" y="5441950"/>
              <a:ext cx="1049338" cy="300038"/>
            </a:xfrm>
            <a:custGeom>
              <a:avLst/>
              <a:gdLst>
                <a:gd name="T0" fmla="*/ 2147483647 w 144"/>
                <a:gd name="T1" fmla="*/ 2147483647 h 41"/>
                <a:gd name="T2" fmla="*/ 2147483647 w 144"/>
                <a:gd name="T3" fmla="*/ 2147483647 h 41"/>
                <a:gd name="T4" fmla="*/ 2147483647 w 144"/>
                <a:gd name="T5" fmla="*/ 2147483647 h 41"/>
                <a:gd name="T6" fmla="*/ 2147483647 w 144"/>
                <a:gd name="T7" fmla="*/ 2147483647 h 41"/>
                <a:gd name="T8" fmla="*/ 2147483647 w 144"/>
                <a:gd name="T9" fmla="*/ 2147483647 h 41"/>
                <a:gd name="T10" fmla="*/ 2147483647 w 144"/>
                <a:gd name="T11" fmla="*/ 2147483647 h 41"/>
                <a:gd name="T12" fmla="*/ 2147483647 w 144"/>
                <a:gd name="T13" fmla="*/ 2147483647 h 41"/>
                <a:gd name="T14" fmla="*/ 2147483647 w 144"/>
                <a:gd name="T15" fmla="*/ 2147483647 h 41"/>
                <a:gd name="T16" fmla="*/ 2147483647 w 144"/>
                <a:gd name="T17" fmla="*/ 2147483647 h 41"/>
                <a:gd name="T18" fmla="*/ 2147483647 w 144"/>
                <a:gd name="T19" fmla="*/ 2147483647 h 41"/>
                <a:gd name="T20" fmla="*/ 2147483647 w 144"/>
                <a:gd name="T21" fmla="*/ 2147483647 h 41"/>
                <a:gd name="T22" fmla="*/ 2147483647 w 144"/>
                <a:gd name="T23" fmla="*/ 2147483647 h 41"/>
                <a:gd name="T24" fmla="*/ 2147483647 w 144"/>
                <a:gd name="T25" fmla="*/ 2147483647 h 41"/>
                <a:gd name="T26" fmla="*/ 2147483647 w 144"/>
                <a:gd name="T27" fmla="*/ 2147483647 h 41"/>
                <a:gd name="T28" fmla="*/ 2147483647 w 144"/>
                <a:gd name="T29" fmla="*/ 2147483647 h 41"/>
                <a:gd name="T30" fmla="*/ 2147483647 w 144"/>
                <a:gd name="T31" fmla="*/ 2147483647 h 41"/>
                <a:gd name="T32" fmla="*/ 2147483647 w 144"/>
                <a:gd name="T33" fmla="*/ 2147483647 h 41"/>
                <a:gd name="T34" fmla="*/ 2147483647 w 144"/>
                <a:gd name="T35" fmla="*/ 2147483647 h 41"/>
                <a:gd name="T36" fmla="*/ 2147483647 w 144"/>
                <a:gd name="T37" fmla="*/ 2147483647 h 41"/>
                <a:gd name="T38" fmla="*/ 2147483647 w 144"/>
                <a:gd name="T39" fmla="*/ 2147483647 h 41"/>
                <a:gd name="T40" fmla="*/ 2147483647 w 144"/>
                <a:gd name="T41" fmla="*/ 2147483647 h 41"/>
                <a:gd name="T42" fmla="*/ 2147483647 w 144"/>
                <a:gd name="T43" fmla="*/ 2147483647 h 41"/>
                <a:gd name="T44" fmla="*/ 2147483647 w 144"/>
                <a:gd name="T45" fmla="*/ 2147483647 h 41"/>
                <a:gd name="T46" fmla="*/ 2147483647 w 144"/>
                <a:gd name="T47" fmla="*/ 2147483647 h 41"/>
                <a:gd name="T48" fmla="*/ 2147483647 w 144"/>
                <a:gd name="T49" fmla="*/ 2147483647 h 41"/>
                <a:gd name="T50" fmla="*/ 2147483647 w 144"/>
                <a:gd name="T51" fmla="*/ 2147483647 h 41"/>
                <a:gd name="T52" fmla="*/ 2147483647 w 144"/>
                <a:gd name="T53" fmla="*/ 2147483647 h 41"/>
                <a:gd name="T54" fmla="*/ 2147483647 w 144"/>
                <a:gd name="T55" fmla="*/ 2147483647 h 41"/>
                <a:gd name="T56" fmla="*/ 2147483647 w 144"/>
                <a:gd name="T57" fmla="*/ 2147483647 h 41"/>
                <a:gd name="T58" fmla="*/ 2147483647 w 144"/>
                <a:gd name="T59" fmla="*/ 2147483647 h 41"/>
                <a:gd name="T60" fmla="*/ 2147483647 w 144"/>
                <a:gd name="T61" fmla="*/ 2147483647 h 41"/>
                <a:gd name="T62" fmla="*/ 2147483647 w 144"/>
                <a:gd name="T63" fmla="*/ 2147483647 h 41"/>
                <a:gd name="T64" fmla="*/ 2147483647 w 144"/>
                <a:gd name="T65" fmla="*/ 2147483647 h 41"/>
                <a:gd name="T66" fmla="*/ 2147483647 w 144"/>
                <a:gd name="T67" fmla="*/ 2147483647 h 41"/>
                <a:gd name="T68" fmla="*/ 0 w 144"/>
                <a:gd name="T69" fmla="*/ 2147483647 h 41"/>
                <a:gd name="T70" fmla="*/ 2147483647 w 144"/>
                <a:gd name="T71" fmla="*/ 2147483647 h 41"/>
                <a:gd name="T72" fmla="*/ 2147483647 w 144"/>
                <a:gd name="T73" fmla="*/ 2147483647 h 41"/>
                <a:gd name="T74" fmla="*/ 2147483647 w 144"/>
                <a:gd name="T75" fmla="*/ 2147483647 h 41"/>
                <a:gd name="T76" fmla="*/ 2147483647 w 144"/>
                <a:gd name="T77" fmla="*/ 2147483647 h 41"/>
                <a:gd name="T78" fmla="*/ 2147483647 w 144"/>
                <a:gd name="T79" fmla="*/ 0 h 41"/>
                <a:gd name="T80" fmla="*/ 2147483647 w 144"/>
                <a:gd name="T81" fmla="*/ 0 h 41"/>
                <a:gd name="T82" fmla="*/ 2147483647 w 144"/>
                <a:gd name="T83" fmla="*/ 2147483647 h 41"/>
                <a:gd name="T84" fmla="*/ 2147483647 w 144"/>
                <a:gd name="T85" fmla="*/ 0 h 41"/>
                <a:gd name="T86" fmla="*/ 2147483647 w 144"/>
                <a:gd name="T87" fmla="*/ 2147483647 h 41"/>
                <a:gd name="T88" fmla="*/ 2147483647 w 144"/>
                <a:gd name="T89" fmla="*/ 2147483647 h 41"/>
                <a:gd name="T90" fmla="*/ 2147483647 w 144"/>
                <a:gd name="T91" fmla="*/ 2147483647 h 41"/>
                <a:gd name="T92" fmla="*/ 2147483647 w 144"/>
                <a:gd name="T93" fmla="*/ 2147483647 h 41"/>
                <a:gd name="T94" fmla="*/ 2147483647 w 144"/>
                <a:gd name="T95" fmla="*/ 2147483647 h 41"/>
                <a:gd name="T96" fmla="*/ 2147483647 w 144"/>
                <a:gd name="T97" fmla="*/ 2147483647 h 41"/>
                <a:gd name="T98" fmla="*/ 2147483647 w 144"/>
                <a:gd name="T99" fmla="*/ 2147483647 h 4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4"/>
                <a:gd name="T151" fmla="*/ 0 h 41"/>
                <a:gd name="T152" fmla="*/ 144 w 144"/>
                <a:gd name="T153" fmla="*/ 41 h 4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4" h="41">
                  <a:moveTo>
                    <a:pt x="100" y="14"/>
                  </a:moveTo>
                  <a:lnTo>
                    <a:pt x="108" y="18"/>
                  </a:lnTo>
                  <a:lnTo>
                    <a:pt x="116" y="20"/>
                  </a:lnTo>
                  <a:lnTo>
                    <a:pt x="121" y="19"/>
                  </a:lnTo>
                  <a:lnTo>
                    <a:pt x="122" y="24"/>
                  </a:lnTo>
                  <a:lnTo>
                    <a:pt x="133" y="23"/>
                  </a:lnTo>
                  <a:lnTo>
                    <a:pt x="139" y="27"/>
                  </a:lnTo>
                  <a:lnTo>
                    <a:pt x="143" y="28"/>
                  </a:lnTo>
                  <a:lnTo>
                    <a:pt x="144" y="29"/>
                  </a:lnTo>
                  <a:lnTo>
                    <a:pt x="129" y="36"/>
                  </a:lnTo>
                  <a:lnTo>
                    <a:pt x="109" y="38"/>
                  </a:lnTo>
                  <a:lnTo>
                    <a:pt x="99" y="41"/>
                  </a:lnTo>
                  <a:lnTo>
                    <a:pt x="97" y="40"/>
                  </a:lnTo>
                  <a:lnTo>
                    <a:pt x="100" y="36"/>
                  </a:lnTo>
                  <a:lnTo>
                    <a:pt x="105" y="33"/>
                  </a:lnTo>
                  <a:lnTo>
                    <a:pt x="105" y="30"/>
                  </a:lnTo>
                  <a:lnTo>
                    <a:pt x="99" y="29"/>
                  </a:lnTo>
                  <a:lnTo>
                    <a:pt x="92" y="30"/>
                  </a:lnTo>
                  <a:lnTo>
                    <a:pt x="86" y="25"/>
                  </a:lnTo>
                  <a:lnTo>
                    <a:pt x="82" y="19"/>
                  </a:lnTo>
                  <a:lnTo>
                    <a:pt x="66" y="19"/>
                  </a:lnTo>
                  <a:lnTo>
                    <a:pt x="56" y="14"/>
                  </a:lnTo>
                  <a:lnTo>
                    <a:pt x="49" y="15"/>
                  </a:lnTo>
                  <a:lnTo>
                    <a:pt x="45" y="16"/>
                  </a:lnTo>
                  <a:lnTo>
                    <a:pt x="37" y="15"/>
                  </a:lnTo>
                  <a:lnTo>
                    <a:pt x="36" y="12"/>
                  </a:lnTo>
                  <a:lnTo>
                    <a:pt x="40" y="10"/>
                  </a:lnTo>
                  <a:lnTo>
                    <a:pt x="38" y="8"/>
                  </a:lnTo>
                  <a:lnTo>
                    <a:pt x="26" y="9"/>
                  </a:lnTo>
                  <a:lnTo>
                    <a:pt x="21" y="15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6" y="24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5" y="20"/>
                  </a:lnTo>
                  <a:lnTo>
                    <a:pt x="6" y="13"/>
                  </a:lnTo>
                  <a:lnTo>
                    <a:pt x="13" y="8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70" y="6"/>
                  </a:lnTo>
                  <a:lnTo>
                    <a:pt x="81" y="7"/>
                  </a:lnTo>
                  <a:lnTo>
                    <a:pt x="82" y="7"/>
                  </a:lnTo>
                  <a:lnTo>
                    <a:pt x="81" y="8"/>
                  </a:lnTo>
                  <a:lnTo>
                    <a:pt x="87" y="9"/>
                  </a:lnTo>
                  <a:lnTo>
                    <a:pt x="90" y="12"/>
                  </a:lnTo>
                  <a:lnTo>
                    <a:pt x="100" y="14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3" name="Freeform 71"/>
            <p:cNvSpPr>
              <a:spLocks/>
            </p:cNvSpPr>
            <p:nvPr/>
          </p:nvSpPr>
          <p:spPr bwMode="invGray">
            <a:xfrm>
              <a:off x="8620125" y="5472113"/>
              <a:ext cx="101600" cy="50800"/>
            </a:xfrm>
            <a:custGeom>
              <a:avLst/>
              <a:gdLst>
                <a:gd name="T0" fmla="*/ 2147483647 w 14"/>
                <a:gd name="T1" fmla="*/ 2147483647 h 7"/>
                <a:gd name="T2" fmla="*/ 2147483647 w 14"/>
                <a:gd name="T3" fmla="*/ 2147483647 h 7"/>
                <a:gd name="T4" fmla="*/ 2147483647 w 14"/>
                <a:gd name="T5" fmla="*/ 2147483647 h 7"/>
                <a:gd name="T6" fmla="*/ 2147483647 w 14"/>
                <a:gd name="T7" fmla="*/ 2147483647 h 7"/>
                <a:gd name="T8" fmla="*/ 2147483647 w 14"/>
                <a:gd name="T9" fmla="*/ 2147483647 h 7"/>
                <a:gd name="T10" fmla="*/ 2147483647 w 14"/>
                <a:gd name="T11" fmla="*/ 2147483647 h 7"/>
                <a:gd name="T12" fmla="*/ 0 w 14"/>
                <a:gd name="T13" fmla="*/ 0 h 7"/>
                <a:gd name="T14" fmla="*/ 2147483647 w 14"/>
                <a:gd name="T15" fmla="*/ 0 h 7"/>
                <a:gd name="T16" fmla="*/ 2147483647 w 14"/>
                <a:gd name="T17" fmla="*/ 214748364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7"/>
                <a:gd name="T29" fmla="*/ 14 w 14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7">
                  <a:moveTo>
                    <a:pt x="9" y="3"/>
                  </a:moveTo>
                  <a:lnTo>
                    <a:pt x="14" y="5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3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4" name="Freeform 72"/>
            <p:cNvSpPr>
              <a:spLocks/>
            </p:cNvSpPr>
            <p:nvPr/>
          </p:nvSpPr>
          <p:spPr bwMode="invGray">
            <a:xfrm>
              <a:off x="8620125" y="5472113"/>
              <a:ext cx="101600" cy="50800"/>
            </a:xfrm>
            <a:custGeom>
              <a:avLst/>
              <a:gdLst>
                <a:gd name="T0" fmla="*/ 2147483647 w 14"/>
                <a:gd name="T1" fmla="*/ 2147483647 h 7"/>
                <a:gd name="T2" fmla="*/ 2147483647 w 14"/>
                <a:gd name="T3" fmla="*/ 2147483647 h 7"/>
                <a:gd name="T4" fmla="*/ 2147483647 w 14"/>
                <a:gd name="T5" fmla="*/ 2147483647 h 7"/>
                <a:gd name="T6" fmla="*/ 2147483647 w 14"/>
                <a:gd name="T7" fmla="*/ 2147483647 h 7"/>
                <a:gd name="T8" fmla="*/ 2147483647 w 14"/>
                <a:gd name="T9" fmla="*/ 2147483647 h 7"/>
                <a:gd name="T10" fmla="*/ 2147483647 w 14"/>
                <a:gd name="T11" fmla="*/ 2147483647 h 7"/>
                <a:gd name="T12" fmla="*/ 0 w 14"/>
                <a:gd name="T13" fmla="*/ 0 h 7"/>
                <a:gd name="T14" fmla="*/ 2147483647 w 14"/>
                <a:gd name="T15" fmla="*/ 0 h 7"/>
                <a:gd name="T16" fmla="*/ 2147483647 w 14"/>
                <a:gd name="T17" fmla="*/ 214748364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7"/>
                <a:gd name="T29" fmla="*/ 14 w 14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7">
                  <a:moveTo>
                    <a:pt x="9" y="3"/>
                  </a:moveTo>
                  <a:lnTo>
                    <a:pt x="14" y="5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3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5" name="Freeform 73"/>
            <p:cNvSpPr>
              <a:spLocks/>
            </p:cNvSpPr>
            <p:nvPr/>
          </p:nvSpPr>
          <p:spPr bwMode="invGray">
            <a:xfrm>
              <a:off x="8196263" y="5588000"/>
              <a:ext cx="50800" cy="50800"/>
            </a:xfrm>
            <a:custGeom>
              <a:avLst/>
              <a:gdLst>
                <a:gd name="T0" fmla="*/ 2147483647 w 7"/>
                <a:gd name="T1" fmla="*/ 0 h 7"/>
                <a:gd name="T2" fmla="*/ 2147483647 w 7"/>
                <a:gd name="T3" fmla="*/ 2147483647 h 7"/>
                <a:gd name="T4" fmla="*/ 2147483647 w 7"/>
                <a:gd name="T5" fmla="*/ 2147483647 h 7"/>
                <a:gd name="T6" fmla="*/ 2147483647 w 7"/>
                <a:gd name="T7" fmla="*/ 2147483647 h 7"/>
                <a:gd name="T8" fmla="*/ 0 w 7"/>
                <a:gd name="T9" fmla="*/ 2147483647 h 7"/>
                <a:gd name="T10" fmla="*/ 2147483647 w 7"/>
                <a:gd name="T11" fmla="*/ 2147483647 h 7"/>
                <a:gd name="T12" fmla="*/ 2147483647 w 7"/>
                <a:gd name="T13" fmla="*/ 0 h 7"/>
                <a:gd name="T14" fmla="*/ 214748364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5" y="0"/>
                  </a:moveTo>
                  <a:lnTo>
                    <a:pt x="7" y="5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2" y="5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6" name="Freeform 74"/>
            <p:cNvSpPr>
              <a:spLocks/>
            </p:cNvSpPr>
            <p:nvPr/>
          </p:nvSpPr>
          <p:spPr bwMode="invGray">
            <a:xfrm>
              <a:off x="8196263" y="5588000"/>
              <a:ext cx="50800" cy="50800"/>
            </a:xfrm>
            <a:custGeom>
              <a:avLst/>
              <a:gdLst>
                <a:gd name="T0" fmla="*/ 2147483647 w 7"/>
                <a:gd name="T1" fmla="*/ 0 h 7"/>
                <a:gd name="T2" fmla="*/ 2147483647 w 7"/>
                <a:gd name="T3" fmla="*/ 2147483647 h 7"/>
                <a:gd name="T4" fmla="*/ 2147483647 w 7"/>
                <a:gd name="T5" fmla="*/ 2147483647 h 7"/>
                <a:gd name="T6" fmla="*/ 2147483647 w 7"/>
                <a:gd name="T7" fmla="*/ 2147483647 h 7"/>
                <a:gd name="T8" fmla="*/ 0 w 7"/>
                <a:gd name="T9" fmla="*/ 2147483647 h 7"/>
                <a:gd name="T10" fmla="*/ 2147483647 w 7"/>
                <a:gd name="T11" fmla="*/ 2147483647 h 7"/>
                <a:gd name="T12" fmla="*/ 2147483647 w 7"/>
                <a:gd name="T13" fmla="*/ 0 h 7"/>
                <a:gd name="T14" fmla="*/ 214748364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5" y="0"/>
                  </a:moveTo>
                  <a:lnTo>
                    <a:pt x="7" y="5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2" y="5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7" name="Freeform 75"/>
            <p:cNvSpPr>
              <a:spLocks/>
            </p:cNvSpPr>
            <p:nvPr/>
          </p:nvSpPr>
          <p:spPr bwMode="invGray">
            <a:xfrm>
              <a:off x="8713788" y="5880100"/>
              <a:ext cx="203200" cy="74613"/>
            </a:xfrm>
            <a:custGeom>
              <a:avLst/>
              <a:gdLst>
                <a:gd name="T0" fmla="*/ 2147483647 w 28"/>
                <a:gd name="T1" fmla="*/ 0 h 10"/>
                <a:gd name="T2" fmla="*/ 2147483647 w 28"/>
                <a:gd name="T3" fmla="*/ 2147483647 h 10"/>
                <a:gd name="T4" fmla="*/ 2147483647 w 28"/>
                <a:gd name="T5" fmla="*/ 2147483647 h 10"/>
                <a:gd name="T6" fmla="*/ 2147483647 w 28"/>
                <a:gd name="T7" fmla="*/ 2147483647 h 10"/>
                <a:gd name="T8" fmla="*/ 2147483647 w 28"/>
                <a:gd name="T9" fmla="*/ 2147483647 h 10"/>
                <a:gd name="T10" fmla="*/ 2147483647 w 28"/>
                <a:gd name="T11" fmla="*/ 2147483647 h 10"/>
                <a:gd name="T12" fmla="*/ 2147483647 w 28"/>
                <a:gd name="T13" fmla="*/ 2147483647 h 10"/>
                <a:gd name="T14" fmla="*/ 2147483647 w 28"/>
                <a:gd name="T15" fmla="*/ 2147483647 h 10"/>
                <a:gd name="T16" fmla="*/ 0 w 28"/>
                <a:gd name="T17" fmla="*/ 2147483647 h 10"/>
                <a:gd name="T18" fmla="*/ 0 w 28"/>
                <a:gd name="T19" fmla="*/ 2147483647 h 10"/>
                <a:gd name="T20" fmla="*/ 2147483647 w 28"/>
                <a:gd name="T21" fmla="*/ 0 h 10"/>
                <a:gd name="T22" fmla="*/ 2147483647 w 28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10"/>
                <a:gd name="T38" fmla="*/ 28 w 28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10">
                  <a:moveTo>
                    <a:pt x="15" y="0"/>
                  </a:moveTo>
                  <a:lnTo>
                    <a:pt x="21" y="2"/>
                  </a:lnTo>
                  <a:lnTo>
                    <a:pt x="25" y="2"/>
                  </a:lnTo>
                  <a:lnTo>
                    <a:pt x="28" y="6"/>
                  </a:lnTo>
                  <a:lnTo>
                    <a:pt x="22" y="6"/>
                  </a:lnTo>
                  <a:lnTo>
                    <a:pt x="17" y="8"/>
                  </a:lnTo>
                  <a:lnTo>
                    <a:pt x="16" y="10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5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8" name="Freeform 76"/>
            <p:cNvSpPr>
              <a:spLocks/>
            </p:cNvSpPr>
            <p:nvPr/>
          </p:nvSpPr>
          <p:spPr bwMode="invGray">
            <a:xfrm>
              <a:off x="8713788" y="5880100"/>
              <a:ext cx="203200" cy="74613"/>
            </a:xfrm>
            <a:custGeom>
              <a:avLst/>
              <a:gdLst>
                <a:gd name="T0" fmla="*/ 2147483647 w 28"/>
                <a:gd name="T1" fmla="*/ 0 h 10"/>
                <a:gd name="T2" fmla="*/ 2147483647 w 28"/>
                <a:gd name="T3" fmla="*/ 2147483647 h 10"/>
                <a:gd name="T4" fmla="*/ 2147483647 w 28"/>
                <a:gd name="T5" fmla="*/ 2147483647 h 10"/>
                <a:gd name="T6" fmla="*/ 2147483647 w 28"/>
                <a:gd name="T7" fmla="*/ 2147483647 h 10"/>
                <a:gd name="T8" fmla="*/ 2147483647 w 28"/>
                <a:gd name="T9" fmla="*/ 2147483647 h 10"/>
                <a:gd name="T10" fmla="*/ 2147483647 w 28"/>
                <a:gd name="T11" fmla="*/ 2147483647 h 10"/>
                <a:gd name="T12" fmla="*/ 2147483647 w 28"/>
                <a:gd name="T13" fmla="*/ 2147483647 h 10"/>
                <a:gd name="T14" fmla="*/ 2147483647 w 28"/>
                <a:gd name="T15" fmla="*/ 2147483647 h 10"/>
                <a:gd name="T16" fmla="*/ 0 w 28"/>
                <a:gd name="T17" fmla="*/ 2147483647 h 10"/>
                <a:gd name="T18" fmla="*/ 0 w 28"/>
                <a:gd name="T19" fmla="*/ 2147483647 h 10"/>
                <a:gd name="T20" fmla="*/ 2147483647 w 28"/>
                <a:gd name="T21" fmla="*/ 0 h 10"/>
                <a:gd name="T22" fmla="*/ 2147483647 w 28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10"/>
                <a:gd name="T38" fmla="*/ 28 w 28"/>
                <a:gd name="T39" fmla="*/ 10 h 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10">
                  <a:moveTo>
                    <a:pt x="15" y="0"/>
                  </a:moveTo>
                  <a:lnTo>
                    <a:pt x="21" y="2"/>
                  </a:lnTo>
                  <a:lnTo>
                    <a:pt x="25" y="2"/>
                  </a:lnTo>
                  <a:lnTo>
                    <a:pt x="28" y="6"/>
                  </a:lnTo>
                  <a:lnTo>
                    <a:pt x="22" y="6"/>
                  </a:lnTo>
                  <a:lnTo>
                    <a:pt x="17" y="8"/>
                  </a:lnTo>
                  <a:lnTo>
                    <a:pt x="16" y="10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5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79" name="Freeform 77"/>
            <p:cNvSpPr>
              <a:spLocks/>
            </p:cNvSpPr>
            <p:nvPr/>
          </p:nvSpPr>
          <p:spPr bwMode="invGray">
            <a:xfrm>
              <a:off x="9231313" y="5427663"/>
              <a:ext cx="79375" cy="30162"/>
            </a:xfrm>
            <a:custGeom>
              <a:avLst/>
              <a:gdLst>
                <a:gd name="T0" fmla="*/ 2147483647 w 11"/>
                <a:gd name="T1" fmla="*/ 2147483647 h 4"/>
                <a:gd name="T2" fmla="*/ 2147483647 w 11"/>
                <a:gd name="T3" fmla="*/ 0 h 4"/>
                <a:gd name="T4" fmla="*/ 2147483647 w 11"/>
                <a:gd name="T5" fmla="*/ 2147483647 h 4"/>
                <a:gd name="T6" fmla="*/ 2147483647 w 11"/>
                <a:gd name="T7" fmla="*/ 2147483647 h 4"/>
                <a:gd name="T8" fmla="*/ 0 w 11"/>
                <a:gd name="T9" fmla="*/ 2147483647 h 4"/>
                <a:gd name="T10" fmla="*/ 2147483647 w 11"/>
                <a:gd name="T11" fmla="*/ 2147483647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4"/>
                <a:gd name="T20" fmla="*/ 11 w 1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4">
                  <a:moveTo>
                    <a:pt x="2" y="1"/>
                  </a:moveTo>
                  <a:lnTo>
                    <a:pt x="3" y="0"/>
                  </a:lnTo>
                  <a:lnTo>
                    <a:pt x="11" y="3"/>
                  </a:lnTo>
                  <a:lnTo>
                    <a:pt x="4" y="1"/>
                  </a:lnTo>
                  <a:lnTo>
                    <a:pt x="0" y="4"/>
                  </a:lnTo>
                  <a:lnTo>
                    <a:pt x="2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0" name="Freeform 78"/>
            <p:cNvSpPr>
              <a:spLocks/>
            </p:cNvSpPr>
            <p:nvPr/>
          </p:nvSpPr>
          <p:spPr bwMode="invGray">
            <a:xfrm>
              <a:off x="9231313" y="5427663"/>
              <a:ext cx="79375" cy="30162"/>
            </a:xfrm>
            <a:custGeom>
              <a:avLst/>
              <a:gdLst>
                <a:gd name="T0" fmla="*/ 2147483647 w 11"/>
                <a:gd name="T1" fmla="*/ 2147483647 h 4"/>
                <a:gd name="T2" fmla="*/ 2147483647 w 11"/>
                <a:gd name="T3" fmla="*/ 0 h 4"/>
                <a:gd name="T4" fmla="*/ 2147483647 w 11"/>
                <a:gd name="T5" fmla="*/ 2147483647 h 4"/>
                <a:gd name="T6" fmla="*/ 2147483647 w 11"/>
                <a:gd name="T7" fmla="*/ 2147483647 h 4"/>
                <a:gd name="T8" fmla="*/ 0 w 11"/>
                <a:gd name="T9" fmla="*/ 2147483647 h 4"/>
                <a:gd name="T10" fmla="*/ 2147483647 w 11"/>
                <a:gd name="T11" fmla="*/ 2147483647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4"/>
                <a:gd name="T20" fmla="*/ 11 w 1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4">
                  <a:moveTo>
                    <a:pt x="2" y="1"/>
                  </a:moveTo>
                  <a:lnTo>
                    <a:pt x="3" y="0"/>
                  </a:lnTo>
                  <a:lnTo>
                    <a:pt x="11" y="3"/>
                  </a:lnTo>
                  <a:lnTo>
                    <a:pt x="4" y="1"/>
                  </a:lnTo>
                  <a:lnTo>
                    <a:pt x="0" y="4"/>
                  </a:lnTo>
                  <a:lnTo>
                    <a:pt x="2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1" name="Freeform 79"/>
            <p:cNvSpPr>
              <a:spLocks/>
            </p:cNvSpPr>
            <p:nvPr/>
          </p:nvSpPr>
          <p:spPr bwMode="invGray">
            <a:xfrm>
              <a:off x="5210175" y="4849813"/>
              <a:ext cx="14288" cy="36512"/>
            </a:xfrm>
            <a:custGeom>
              <a:avLst/>
              <a:gdLst>
                <a:gd name="T0" fmla="*/ 2147483647 w 2"/>
                <a:gd name="T1" fmla="*/ 2147483647 h 5"/>
                <a:gd name="T2" fmla="*/ 0 w 2"/>
                <a:gd name="T3" fmla="*/ 2147483647 h 5"/>
                <a:gd name="T4" fmla="*/ 2147483647 w 2"/>
                <a:gd name="T5" fmla="*/ 0 h 5"/>
                <a:gd name="T6" fmla="*/ 2147483647 w 2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5"/>
                <a:gd name="T14" fmla="*/ 2 w 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5">
                  <a:moveTo>
                    <a:pt x="1" y="5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" y="5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2" name="Freeform 80"/>
            <p:cNvSpPr>
              <a:spLocks/>
            </p:cNvSpPr>
            <p:nvPr/>
          </p:nvSpPr>
          <p:spPr bwMode="invGray">
            <a:xfrm>
              <a:off x="5210175" y="4849813"/>
              <a:ext cx="14288" cy="36512"/>
            </a:xfrm>
            <a:custGeom>
              <a:avLst/>
              <a:gdLst>
                <a:gd name="T0" fmla="*/ 2147483647 w 2"/>
                <a:gd name="T1" fmla="*/ 2147483647 h 5"/>
                <a:gd name="T2" fmla="*/ 0 w 2"/>
                <a:gd name="T3" fmla="*/ 2147483647 h 5"/>
                <a:gd name="T4" fmla="*/ 2147483647 w 2"/>
                <a:gd name="T5" fmla="*/ 0 h 5"/>
                <a:gd name="T6" fmla="*/ 2147483647 w 2"/>
                <a:gd name="T7" fmla="*/ 2147483647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5"/>
                <a:gd name="T14" fmla="*/ 2 w 2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5">
                  <a:moveTo>
                    <a:pt x="1" y="5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" y="5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3" name="Freeform 83"/>
            <p:cNvSpPr>
              <a:spLocks/>
            </p:cNvSpPr>
            <p:nvPr/>
          </p:nvSpPr>
          <p:spPr bwMode="invGray">
            <a:xfrm>
              <a:off x="5472113" y="4806950"/>
              <a:ext cx="22225" cy="42863"/>
            </a:xfrm>
            <a:custGeom>
              <a:avLst/>
              <a:gdLst>
                <a:gd name="T0" fmla="*/ 2147483647 w 3"/>
                <a:gd name="T1" fmla="*/ 2147483647 h 6"/>
                <a:gd name="T2" fmla="*/ 2147483647 w 3"/>
                <a:gd name="T3" fmla="*/ 0 h 6"/>
                <a:gd name="T4" fmla="*/ 2147483647 w 3"/>
                <a:gd name="T5" fmla="*/ 0 h 6"/>
                <a:gd name="T6" fmla="*/ 2147483647 w 3"/>
                <a:gd name="T7" fmla="*/ 2147483647 h 6"/>
                <a:gd name="T8" fmla="*/ 2147483647 w 3"/>
                <a:gd name="T9" fmla="*/ 2147483647 h 6"/>
                <a:gd name="T10" fmla="*/ 0 w 3"/>
                <a:gd name="T11" fmla="*/ 2147483647 h 6"/>
                <a:gd name="T12" fmla="*/ 2147483647 w 3"/>
                <a:gd name="T13" fmla="*/ 2147483647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6"/>
                <a:gd name="T23" fmla="*/ 3 w 3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6">
                  <a:moveTo>
                    <a:pt x="1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2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4" name="Freeform 84"/>
            <p:cNvSpPr>
              <a:spLocks/>
            </p:cNvSpPr>
            <p:nvPr/>
          </p:nvSpPr>
          <p:spPr bwMode="invGray">
            <a:xfrm>
              <a:off x="5472113" y="4806950"/>
              <a:ext cx="22225" cy="42863"/>
            </a:xfrm>
            <a:custGeom>
              <a:avLst/>
              <a:gdLst>
                <a:gd name="T0" fmla="*/ 2147483647 w 3"/>
                <a:gd name="T1" fmla="*/ 2147483647 h 6"/>
                <a:gd name="T2" fmla="*/ 2147483647 w 3"/>
                <a:gd name="T3" fmla="*/ 0 h 6"/>
                <a:gd name="T4" fmla="*/ 2147483647 w 3"/>
                <a:gd name="T5" fmla="*/ 0 h 6"/>
                <a:gd name="T6" fmla="*/ 2147483647 w 3"/>
                <a:gd name="T7" fmla="*/ 2147483647 h 6"/>
                <a:gd name="T8" fmla="*/ 2147483647 w 3"/>
                <a:gd name="T9" fmla="*/ 2147483647 h 6"/>
                <a:gd name="T10" fmla="*/ 0 w 3"/>
                <a:gd name="T11" fmla="*/ 2147483647 h 6"/>
                <a:gd name="T12" fmla="*/ 2147483647 w 3"/>
                <a:gd name="T13" fmla="*/ 2147483647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6"/>
                <a:gd name="T23" fmla="*/ 3 w 3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6">
                  <a:moveTo>
                    <a:pt x="1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2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5" name="Freeform 85"/>
            <p:cNvSpPr>
              <a:spLocks/>
            </p:cNvSpPr>
            <p:nvPr/>
          </p:nvSpPr>
          <p:spPr bwMode="invGray">
            <a:xfrm>
              <a:off x="7840663" y="5756275"/>
              <a:ext cx="20637" cy="30163"/>
            </a:xfrm>
            <a:custGeom>
              <a:avLst/>
              <a:gdLst>
                <a:gd name="T0" fmla="*/ 2147483647 w 3"/>
                <a:gd name="T1" fmla="*/ 0 h 4"/>
                <a:gd name="T2" fmla="*/ 2147483647 w 3"/>
                <a:gd name="T3" fmla="*/ 0 h 4"/>
                <a:gd name="T4" fmla="*/ 0 w 3"/>
                <a:gd name="T5" fmla="*/ 2147483647 h 4"/>
                <a:gd name="T6" fmla="*/ 2147483647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3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6" name="Freeform 86"/>
            <p:cNvSpPr>
              <a:spLocks/>
            </p:cNvSpPr>
            <p:nvPr/>
          </p:nvSpPr>
          <p:spPr bwMode="invGray">
            <a:xfrm>
              <a:off x="7840663" y="5756275"/>
              <a:ext cx="20637" cy="30163"/>
            </a:xfrm>
            <a:custGeom>
              <a:avLst/>
              <a:gdLst>
                <a:gd name="T0" fmla="*/ 2147483647 w 3"/>
                <a:gd name="T1" fmla="*/ 0 h 4"/>
                <a:gd name="T2" fmla="*/ 2147483647 w 3"/>
                <a:gd name="T3" fmla="*/ 0 h 4"/>
                <a:gd name="T4" fmla="*/ 0 w 3"/>
                <a:gd name="T5" fmla="*/ 2147483647 h 4"/>
                <a:gd name="T6" fmla="*/ 2147483647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3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7" name="Freeform 87"/>
            <p:cNvSpPr>
              <a:spLocks/>
            </p:cNvSpPr>
            <p:nvPr/>
          </p:nvSpPr>
          <p:spPr bwMode="invGray">
            <a:xfrm>
              <a:off x="5399088" y="4762500"/>
              <a:ext cx="30162" cy="50800"/>
            </a:xfrm>
            <a:custGeom>
              <a:avLst/>
              <a:gdLst>
                <a:gd name="T0" fmla="*/ 2147483647 w 4"/>
                <a:gd name="T1" fmla="*/ 2147483647 h 7"/>
                <a:gd name="T2" fmla="*/ 2147483647 w 4"/>
                <a:gd name="T3" fmla="*/ 2147483647 h 7"/>
                <a:gd name="T4" fmla="*/ 0 w 4"/>
                <a:gd name="T5" fmla="*/ 0 h 7"/>
                <a:gd name="T6" fmla="*/ 2147483647 w 4"/>
                <a:gd name="T7" fmla="*/ 2147483647 h 7"/>
                <a:gd name="T8" fmla="*/ 2147483647 w 4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4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3" y="4"/>
                  </a:lnTo>
                  <a:lnTo>
                    <a:pt x="4" y="7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8" name="Freeform 88"/>
            <p:cNvSpPr>
              <a:spLocks/>
            </p:cNvSpPr>
            <p:nvPr/>
          </p:nvSpPr>
          <p:spPr bwMode="invGray">
            <a:xfrm>
              <a:off x="5399088" y="4762500"/>
              <a:ext cx="30162" cy="50800"/>
            </a:xfrm>
            <a:custGeom>
              <a:avLst/>
              <a:gdLst>
                <a:gd name="T0" fmla="*/ 2147483647 w 4"/>
                <a:gd name="T1" fmla="*/ 2147483647 h 7"/>
                <a:gd name="T2" fmla="*/ 2147483647 w 4"/>
                <a:gd name="T3" fmla="*/ 2147483647 h 7"/>
                <a:gd name="T4" fmla="*/ 0 w 4"/>
                <a:gd name="T5" fmla="*/ 0 h 7"/>
                <a:gd name="T6" fmla="*/ 2147483647 w 4"/>
                <a:gd name="T7" fmla="*/ 2147483647 h 7"/>
                <a:gd name="T8" fmla="*/ 2147483647 w 4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7"/>
                <a:gd name="T17" fmla="*/ 4 w 4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7">
                  <a:moveTo>
                    <a:pt x="4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3" y="4"/>
                  </a:lnTo>
                  <a:lnTo>
                    <a:pt x="4" y="7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89" name="Freeform 89"/>
            <p:cNvSpPr>
              <a:spLocks/>
            </p:cNvSpPr>
            <p:nvPr/>
          </p:nvSpPr>
          <p:spPr bwMode="invGray">
            <a:xfrm>
              <a:off x="6834188" y="5310188"/>
              <a:ext cx="14287" cy="30162"/>
            </a:xfrm>
            <a:custGeom>
              <a:avLst/>
              <a:gdLst>
                <a:gd name="T0" fmla="*/ 2147483647 w 2"/>
                <a:gd name="T1" fmla="*/ 0 h 4"/>
                <a:gd name="T2" fmla="*/ 2147483647 w 2"/>
                <a:gd name="T3" fmla="*/ 2147483647 h 4"/>
                <a:gd name="T4" fmla="*/ 2147483647 w 2"/>
                <a:gd name="T5" fmla="*/ 2147483647 h 4"/>
                <a:gd name="T6" fmla="*/ 0 w 2"/>
                <a:gd name="T7" fmla="*/ 2147483647 h 4"/>
                <a:gd name="T8" fmla="*/ 2147483647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1" y="0"/>
                  </a:moveTo>
                  <a:lnTo>
                    <a:pt x="2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0" name="Freeform 90"/>
            <p:cNvSpPr>
              <a:spLocks/>
            </p:cNvSpPr>
            <p:nvPr/>
          </p:nvSpPr>
          <p:spPr bwMode="invGray">
            <a:xfrm>
              <a:off x="6834188" y="5310188"/>
              <a:ext cx="14287" cy="30162"/>
            </a:xfrm>
            <a:custGeom>
              <a:avLst/>
              <a:gdLst>
                <a:gd name="T0" fmla="*/ 2147483647 w 2"/>
                <a:gd name="T1" fmla="*/ 0 h 4"/>
                <a:gd name="T2" fmla="*/ 2147483647 w 2"/>
                <a:gd name="T3" fmla="*/ 2147483647 h 4"/>
                <a:gd name="T4" fmla="*/ 2147483647 w 2"/>
                <a:gd name="T5" fmla="*/ 2147483647 h 4"/>
                <a:gd name="T6" fmla="*/ 0 w 2"/>
                <a:gd name="T7" fmla="*/ 2147483647 h 4"/>
                <a:gd name="T8" fmla="*/ 2147483647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1" y="0"/>
                  </a:moveTo>
                  <a:lnTo>
                    <a:pt x="2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1" name="Freeform 91"/>
            <p:cNvSpPr>
              <a:spLocks/>
            </p:cNvSpPr>
            <p:nvPr/>
          </p:nvSpPr>
          <p:spPr bwMode="invGray">
            <a:xfrm>
              <a:off x="9785350" y="5683250"/>
              <a:ext cx="152400" cy="79375"/>
            </a:xfrm>
            <a:custGeom>
              <a:avLst/>
              <a:gdLst>
                <a:gd name="T0" fmla="*/ 2147483647 w 21"/>
                <a:gd name="T1" fmla="*/ 2147483647 h 11"/>
                <a:gd name="T2" fmla="*/ 2147483647 w 21"/>
                <a:gd name="T3" fmla="*/ 2147483647 h 11"/>
                <a:gd name="T4" fmla="*/ 2147483647 w 21"/>
                <a:gd name="T5" fmla="*/ 2147483647 h 11"/>
                <a:gd name="T6" fmla="*/ 2147483647 w 21"/>
                <a:gd name="T7" fmla="*/ 2147483647 h 11"/>
                <a:gd name="T8" fmla="*/ 2147483647 w 21"/>
                <a:gd name="T9" fmla="*/ 2147483647 h 11"/>
                <a:gd name="T10" fmla="*/ 2147483647 w 21"/>
                <a:gd name="T11" fmla="*/ 2147483647 h 11"/>
                <a:gd name="T12" fmla="*/ 0 w 21"/>
                <a:gd name="T13" fmla="*/ 2147483647 h 11"/>
                <a:gd name="T14" fmla="*/ 2147483647 w 21"/>
                <a:gd name="T15" fmla="*/ 2147483647 h 11"/>
                <a:gd name="T16" fmla="*/ 2147483647 w 21"/>
                <a:gd name="T17" fmla="*/ 0 h 11"/>
                <a:gd name="T18" fmla="*/ 2147483647 w 21"/>
                <a:gd name="T19" fmla="*/ 2147483647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11"/>
                <a:gd name="T32" fmla="*/ 21 w 21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11">
                  <a:moveTo>
                    <a:pt x="19" y="1"/>
                  </a:moveTo>
                  <a:lnTo>
                    <a:pt x="21" y="4"/>
                  </a:lnTo>
                  <a:lnTo>
                    <a:pt x="18" y="7"/>
                  </a:lnTo>
                  <a:lnTo>
                    <a:pt x="14" y="9"/>
                  </a:lnTo>
                  <a:lnTo>
                    <a:pt x="4" y="11"/>
                  </a:lnTo>
                  <a:lnTo>
                    <a:pt x="1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17" y="0"/>
                  </a:lnTo>
                  <a:lnTo>
                    <a:pt x="19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2" name="Freeform 92"/>
            <p:cNvSpPr>
              <a:spLocks/>
            </p:cNvSpPr>
            <p:nvPr/>
          </p:nvSpPr>
          <p:spPr bwMode="invGray">
            <a:xfrm>
              <a:off x="9785350" y="5683250"/>
              <a:ext cx="152400" cy="79375"/>
            </a:xfrm>
            <a:custGeom>
              <a:avLst/>
              <a:gdLst>
                <a:gd name="T0" fmla="*/ 2147483647 w 21"/>
                <a:gd name="T1" fmla="*/ 2147483647 h 11"/>
                <a:gd name="T2" fmla="*/ 2147483647 w 21"/>
                <a:gd name="T3" fmla="*/ 2147483647 h 11"/>
                <a:gd name="T4" fmla="*/ 2147483647 w 21"/>
                <a:gd name="T5" fmla="*/ 2147483647 h 11"/>
                <a:gd name="T6" fmla="*/ 2147483647 w 21"/>
                <a:gd name="T7" fmla="*/ 2147483647 h 11"/>
                <a:gd name="T8" fmla="*/ 2147483647 w 21"/>
                <a:gd name="T9" fmla="*/ 2147483647 h 11"/>
                <a:gd name="T10" fmla="*/ 2147483647 w 21"/>
                <a:gd name="T11" fmla="*/ 2147483647 h 11"/>
                <a:gd name="T12" fmla="*/ 0 w 21"/>
                <a:gd name="T13" fmla="*/ 2147483647 h 11"/>
                <a:gd name="T14" fmla="*/ 2147483647 w 21"/>
                <a:gd name="T15" fmla="*/ 2147483647 h 11"/>
                <a:gd name="T16" fmla="*/ 2147483647 w 21"/>
                <a:gd name="T17" fmla="*/ 0 h 11"/>
                <a:gd name="T18" fmla="*/ 2147483647 w 21"/>
                <a:gd name="T19" fmla="*/ 2147483647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11"/>
                <a:gd name="T32" fmla="*/ 21 w 21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11">
                  <a:moveTo>
                    <a:pt x="19" y="1"/>
                  </a:moveTo>
                  <a:lnTo>
                    <a:pt x="21" y="4"/>
                  </a:lnTo>
                  <a:lnTo>
                    <a:pt x="18" y="7"/>
                  </a:lnTo>
                  <a:lnTo>
                    <a:pt x="14" y="9"/>
                  </a:lnTo>
                  <a:lnTo>
                    <a:pt x="4" y="11"/>
                  </a:lnTo>
                  <a:lnTo>
                    <a:pt x="1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17" y="0"/>
                  </a:lnTo>
                  <a:lnTo>
                    <a:pt x="19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3" name="Freeform 93"/>
            <p:cNvSpPr>
              <a:spLocks/>
            </p:cNvSpPr>
            <p:nvPr/>
          </p:nvSpPr>
          <p:spPr bwMode="invGray">
            <a:xfrm>
              <a:off x="10010775" y="5668963"/>
              <a:ext cx="6350" cy="1428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147483647 h 2"/>
                <a:gd name="T4" fmla="*/ 2147483647 w 1"/>
                <a:gd name="T5" fmla="*/ 2147483647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"/>
                <a:gd name="T14" fmla="*/ 1 w 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4" name="Freeform 94"/>
            <p:cNvSpPr>
              <a:spLocks/>
            </p:cNvSpPr>
            <p:nvPr/>
          </p:nvSpPr>
          <p:spPr bwMode="invGray">
            <a:xfrm>
              <a:off x="10010775" y="5668963"/>
              <a:ext cx="6350" cy="1428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147483647 h 2"/>
                <a:gd name="T4" fmla="*/ 2147483647 w 1"/>
                <a:gd name="T5" fmla="*/ 2147483647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"/>
                <a:gd name="T14" fmla="*/ 1 w 1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5" name="Freeform 95"/>
            <p:cNvSpPr>
              <a:spLocks/>
            </p:cNvSpPr>
            <p:nvPr/>
          </p:nvSpPr>
          <p:spPr bwMode="invGray">
            <a:xfrm>
              <a:off x="10033000" y="5735638"/>
              <a:ext cx="14288" cy="12700"/>
            </a:xfrm>
            <a:custGeom>
              <a:avLst/>
              <a:gdLst>
                <a:gd name="T0" fmla="*/ 0 w 2"/>
                <a:gd name="T1" fmla="*/ 2147483647 h 2"/>
                <a:gd name="T2" fmla="*/ 2147483647 w 2"/>
                <a:gd name="T3" fmla="*/ 2147483647 h 2"/>
                <a:gd name="T4" fmla="*/ 2147483647 w 2"/>
                <a:gd name="T5" fmla="*/ 0 h 2"/>
                <a:gd name="T6" fmla="*/ 0 w 2"/>
                <a:gd name="T7" fmla="*/ 2147483647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0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96" name="Freeform 96"/>
            <p:cNvSpPr>
              <a:spLocks/>
            </p:cNvSpPr>
            <p:nvPr/>
          </p:nvSpPr>
          <p:spPr bwMode="invGray">
            <a:xfrm>
              <a:off x="10033000" y="5735638"/>
              <a:ext cx="14288" cy="12700"/>
            </a:xfrm>
            <a:custGeom>
              <a:avLst/>
              <a:gdLst>
                <a:gd name="T0" fmla="*/ 0 w 2"/>
                <a:gd name="T1" fmla="*/ 2147483647 h 2"/>
                <a:gd name="T2" fmla="*/ 2147483647 w 2"/>
                <a:gd name="T3" fmla="*/ 2147483647 h 2"/>
                <a:gd name="T4" fmla="*/ 2147483647 w 2"/>
                <a:gd name="T5" fmla="*/ 0 h 2"/>
                <a:gd name="T6" fmla="*/ 0 w 2"/>
                <a:gd name="T7" fmla="*/ 2147483647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0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Map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sz="half" idx="1"/>
          </p:nvPr>
        </p:nvSpPr>
        <p:spPr>
          <a:xfrm>
            <a:off x="538163" y="1728788"/>
            <a:ext cx="4321175" cy="4741862"/>
          </a:xfrm>
        </p:spPr>
        <p:txBody>
          <a:bodyPr/>
          <a:lstStyle/>
          <a:p>
            <a:pPr marL="358775" lvl="2" indent="-354013">
              <a:defRPr/>
            </a:pPr>
            <a:r>
              <a:rPr lang="en-GB" sz="1600">
                <a:ea typeface="ＭＳ Ｐゴシック" pitchFamily="-106" charset="-128"/>
              </a:rPr>
              <a:t>Maps are available in the downloads section</a:t>
            </a:r>
          </a:p>
          <a:p>
            <a:pPr marL="358775" lvl="2" indent="-354013">
              <a:defRPr/>
            </a:pPr>
            <a:r>
              <a:rPr lang="en-GB" sz="1600">
                <a:ea typeface="ＭＳ Ｐゴシック" pitchFamily="-106" charset="-128"/>
              </a:rPr>
              <a:t>Use ‘Edit points’ to move dot to correct location to ensure bend in line is </a:t>
            </a:r>
            <a:br>
              <a:rPr lang="en-GB" sz="1600">
                <a:ea typeface="ＭＳ Ｐゴシック" pitchFamily="-106" charset="-128"/>
              </a:rPr>
            </a:br>
            <a:r>
              <a:rPr lang="en-GB" sz="1600">
                <a:ea typeface="ＭＳ Ｐゴシック" pitchFamily="-106" charset="-128"/>
              </a:rPr>
              <a:t>consistent for all lines</a:t>
            </a:r>
          </a:p>
        </p:txBody>
      </p:sp>
      <p:sp>
        <p:nvSpPr>
          <p:cNvPr id="38919" name="Date Placeholder 11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6CF806-C3AA-4A98-9281-9B17741F3BFF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38920" name="Footer Placeholder 11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38921" name="Slide Number Placeholder 1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D559EB-327F-44BB-AF2A-EADC237FAF5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5" name="Text Box 36"/>
          <p:cNvSpPr txBox="1">
            <a:spLocks noChangeArrowheads="1"/>
          </p:cNvSpPr>
          <p:nvPr/>
        </p:nvSpPr>
        <p:spPr bwMode="auto">
          <a:xfrm>
            <a:off x="539750" y="4752975"/>
            <a:ext cx="3800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913" rIns="100913" bIns="100913">
            <a:spAutoFit/>
          </a:bodyPr>
          <a:lstStyle/>
          <a:p>
            <a:pPr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>
                <a:latin typeface="+mn-lt"/>
              </a:rPr>
              <a:t>Location</a:t>
            </a:r>
          </a:p>
          <a:p>
            <a:pPr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500" dirty="0">
                <a:latin typeface="+mn-lt"/>
              </a:rPr>
              <a:t>Type additional information here</a:t>
            </a:r>
          </a:p>
        </p:txBody>
      </p:sp>
      <p:sp>
        <p:nvSpPr>
          <p:cNvPr id="25606" name="Text Box 37"/>
          <p:cNvSpPr txBox="1">
            <a:spLocks noChangeArrowheads="1"/>
          </p:cNvSpPr>
          <p:nvPr/>
        </p:nvSpPr>
        <p:spPr bwMode="auto">
          <a:xfrm>
            <a:off x="539750" y="5618163"/>
            <a:ext cx="3800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913" rIns="100913" bIns="100913">
            <a:spAutoFit/>
          </a:bodyPr>
          <a:lstStyle/>
          <a:p>
            <a:pPr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>
                <a:latin typeface="+mn-lt"/>
              </a:rPr>
              <a:t>Location</a:t>
            </a:r>
          </a:p>
          <a:p>
            <a:pPr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500" dirty="0">
                <a:latin typeface="+mn-lt"/>
              </a:rPr>
              <a:t>Type additional information here</a:t>
            </a:r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39750" y="3098800"/>
            <a:ext cx="3800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913" rIns="100913" bIns="100913">
            <a:spAutoFit/>
          </a:bodyPr>
          <a:lstStyle/>
          <a:p>
            <a:pPr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>
                <a:latin typeface="+mn-lt"/>
              </a:rPr>
              <a:t>Location</a:t>
            </a:r>
          </a:p>
          <a:p>
            <a:pPr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500" dirty="0">
                <a:latin typeface="+mn-lt"/>
              </a:rPr>
              <a:t>Type additional information here</a:t>
            </a:r>
          </a:p>
        </p:txBody>
      </p:sp>
      <p:sp>
        <p:nvSpPr>
          <p:cNvPr id="25608" name="Line 40"/>
          <p:cNvSpPr>
            <a:spLocks noChangeShapeType="1"/>
          </p:cNvSpPr>
          <p:nvPr/>
        </p:nvSpPr>
        <p:spPr bwMode="blackWhite">
          <a:xfrm>
            <a:off x="4146550" y="3524250"/>
            <a:ext cx="0" cy="28829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0913" tIns="50457" rIns="100913" bIns="50457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5614" name="Line 39"/>
          <p:cNvSpPr>
            <a:spLocks noChangeShapeType="1"/>
          </p:cNvSpPr>
          <p:nvPr/>
        </p:nvSpPr>
        <p:spPr bwMode="blackWhite">
          <a:xfrm>
            <a:off x="3513138" y="2905125"/>
            <a:ext cx="633412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100913" tIns="50457" rIns="100913" bIns="50457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8927" name="Freeform 111"/>
          <p:cNvSpPr>
            <a:spLocks/>
          </p:cNvSpPr>
          <p:nvPr/>
        </p:nvSpPr>
        <p:spPr bwMode="auto">
          <a:xfrm>
            <a:off x="539750" y="3298825"/>
            <a:ext cx="6113463" cy="1879600"/>
          </a:xfrm>
          <a:custGeom>
            <a:avLst/>
            <a:gdLst>
              <a:gd name="T0" fmla="*/ 0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0 h 10000"/>
              <a:gd name="T6" fmla="*/ 0 60000 65536"/>
              <a:gd name="T7" fmla="*/ 0 60000 65536"/>
              <a:gd name="T8" fmla="*/ 0 60000 65536"/>
              <a:gd name="T9" fmla="*/ 0 w 10000"/>
              <a:gd name="T10" fmla="*/ 0 h 10000"/>
              <a:gd name="T11" fmla="*/ 10000 w 10000"/>
              <a:gd name="T12" fmla="*/ 10000 h 1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0" h="10000">
                <a:moveTo>
                  <a:pt x="0" y="10000"/>
                </a:moveTo>
                <a:lnTo>
                  <a:pt x="5908" y="10000"/>
                </a:lnTo>
                <a:lnTo>
                  <a:pt x="1000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oval" w="lg" len="lg"/>
          </a:ln>
        </p:spPr>
        <p:txBody>
          <a:bodyPr wrap="none" lIns="100913" tIns="100913" rIns="100913" bIns="100913" anchor="ctr"/>
          <a:lstStyle/>
          <a:p>
            <a:endParaRPr lang="en-GB"/>
          </a:p>
        </p:txBody>
      </p:sp>
      <p:sp>
        <p:nvSpPr>
          <p:cNvPr id="38928" name="Freeform 112"/>
          <p:cNvSpPr>
            <a:spLocks/>
          </p:cNvSpPr>
          <p:nvPr/>
        </p:nvSpPr>
        <p:spPr bwMode="auto">
          <a:xfrm>
            <a:off x="539750" y="2730500"/>
            <a:ext cx="4745038" cy="793750"/>
          </a:xfrm>
          <a:custGeom>
            <a:avLst/>
            <a:gdLst>
              <a:gd name="T0" fmla="*/ 0 w 10000"/>
              <a:gd name="T1" fmla="*/ 2147483647 h 12777"/>
              <a:gd name="T2" fmla="*/ 2147483647 w 10000"/>
              <a:gd name="T3" fmla="*/ 2147483647 h 12777"/>
              <a:gd name="T4" fmla="*/ 2147483647 w 10000"/>
              <a:gd name="T5" fmla="*/ 0 h 12777"/>
              <a:gd name="T6" fmla="*/ 0 60000 65536"/>
              <a:gd name="T7" fmla="*/ 0 60000 65536"/>
              <a:gd name="T8" fmla="*/ 0 60000 65536"/>
              <a:gd name="T9" fmla="*/ 0 w 10000"/>
              <a:gd name="T10" fmla="*/ 0 h 12777"/>
              <a:gd name="T11" fmla="*/ 10000 w 10000"/>
              <a:gd name="T12" fmla="*/ 12777 h 127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0" h="12777">
                <a:moveTo>
                  <a:pt x="0" y="12777"/>
                </a:moveTo>
                <a:lnTo>
                  <a:pt x="7604" y="12738"/>
                </a:lnTo>
                <a:lnTo>
                  <a:pt x="1000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oval" w="lg" len="lg"/>
          </a:ln>
        </p:spPr>
        <p:txBody>
          <a:bodyPr wrap="none" lIns="100913" tIns="100913" rIns="100913" bIns="100913" anchor="ctr"/>
          <a:lstStyle/>
          <a:p>
            <a:endParaRPr lang="en-GB"/>
          </a:p>
        </p:txBody>
      </p:sp>
      <p:sp>
        <p:nvSpPr>
          <p:cNvPr id="38929" name="Freeform 111"/>
          <p:cNvSpPr>
            <a:spLocks/>
          </p:cNvSpPr>
          <p:nvPr/>
        </p:nvSpPr>
        <p:spPr bwMode="auto">
          <a:xfrm>
            <a:off x="539750" y="4381500"/>
            <a:ext cx="7813675" cy="1666875"/>
          </a:xfrm>
          <a:custGeom>
            <a:avLst/>
            <a:gdLst>
              <a:gd name="T0" fmla="*/ 0 w 12780"/>
              <a:gd name="T1" fmla="*/ 2147483647 h 8865"/>
              <a:gd name="T2" fmla="*/ 2147483647 w 12780"/>
              <a:gd name="T3" fmla="*/ 2147483647 h 8865"/>
              <a:gd name="T4" fmla="*/ 2147483647 w 12780"/>
              <a:gd name="T5" fmla="*/ 0 h 8865"/>
              <a:gd name="T6" fmla="*/ 0 60000 65536"/>
              <a:gd name="T7" fmla="*/ 0 60000 65536"/>
              <a:gd name="T8" fmla="*/ 0 60000 65536"/>
              <a:gd name="T9" fmla="*/ 0 w 12780"/>
              <a:gd name="T10" fmla="*/ 0 h 8865"/>
              <a:gd name="T11" fmla="*/ 12780 w 12780"/>
              <a:gd name="T12" fmla="*/ 8865 h 88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80" h="8865">
                <a:moveTo>
                  <a:pt x="0" y="8865"/>
                </a:moveTo>
                <a:lnTo>
                  <a:pt x="5908" y="8865"/>
                </a:lnTo>
                <a:lnTo>
                  <a:pt x="1278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oval" w="lg" len="lg"/>
          </a:ln>
        </p:spPr>
        <p:txBody>
          <a:bodyPr wrap="none" lIns="100913" tIns="100913" rIns="100913" bIns="100913" anchor="ctr"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5"/>
          <p:cNvSpPr>
            <a:spLocks noGrp="1"/>
          </p:cNvSpPr>
          <p:nvPr>
            <p:ph type="ctrTitle" sz="quarter"/>
          </p:nvPr>
        </p:nvSpPr>
        <p:spPr>
          <a:xfrm>
            <a:off x="1323975" y="2149475"/>
            <a:ext cx="8215313" cy="1001713"/>
          </a:xfrm>
        </p:spPr>
        <p:txBody>
          <a:bodyPr/>
          <a:lstStyle/>
          <a:p>
            <a:pPr>
              <a:defRPr/>
            </a:pPr>
            <a:r>
              <a:rPr lang="en-US"/>
              <a:t>Presentation guidelines and helpful hints</a:t>
            </a:r>
          </a:p>
        </p:txBody>
      </p:sp>
      <p:sp>
        <p:nvSpPr>
          <p:cNvPr id="61443" name="Subtitle 6"/>
          <p:cNvSpPr>
            <a:spLocks noGrp="1"/>
          </p:cNvSpPr>
          <p:nvPr>
            <p:ph type="subTitle" sz="quarter" idx="1"/>
          </p:nvPr>
        </p:nvSpPr>
        <p:spPr>
          <a:xfrm>
            <a:off x="1323975" y="3151188"/>
            <a:ext cx="8215313" cy="982662"/>
          </a:xfrm>
        </p:spPr>
        <p:txBody>
          <a:bodyPr/>
          <a:lstStyle/>
          <a:p>
            <a:pPr>
              <a:spcAft>
                <a:spcPct val="0"/>
              </a:spcAft>
              <a:defRPr/>
            </a:pPr>
            <a:r>
              <a:rPr lang="en-GB">
                <a:ea typeface="ＭＳ Ｐゴシック" pitchFamily="-106" charset="-128"/>
              </a:rPr>
              <a:t>Information regarding branding, use of shading, charting best practice, etc – not to be used as layout examples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6"/>
          <p:cNvSpPr>
            <a:spLocks noGrp="1"/>
          </p:cNvSpPr>
          <p:nvPr>
            <p:ph sz="quarter" idx="17"/>
          </p:nvPr>
        </p:nvSpPr>
        <p:spPr>
          <a:xfrm>
            <a:off x="539750" y="1730375"/>
            <a:ext cx="8999538" cy="4741863"/>
          </a:xfrm>
        </p:spPr>
        <p:txBody>
          <a:bodyPr/>
          <a:lstStyle/>
          <a:p>
            <a:pPr lvl="2"/>
            <a:r>
              <a:rPr lang="en-GB">
                <a:ea typeface="ＭＳ Ｐゴシック" pitchFamily="34" charset="-128"/>
              </a:rPr>
              <a:t>Blank page used to create a slide </a:t>
            </a:r>
            <a:br>
              <a:rPr lang="en-GB">
                <a:ea typeface="ＭＳ Ｐゴシック" pitchFamily="34" charset="-128"/>
              </a:rPr>
            </a:br>
            <a:r>
              <a:rPr lang="en-GB">
                <a:ea typeface="ＭＳ Ｐゴシック" pitchFamily="34" charset="-128"/>
              </a:rPr>
              <a:t>(promote for subheading or demote for bullet points)</a:t>
            </a:r>
          </a:p>
        </p:txBody>
      </p:sp>
      <p:sp>
        <p:nvSpPr>
          <p:cNvPr id="23555" name="Title 13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r>
              <a:rPr lang="en-GB"/>
              <a:t>Headline in Arial 26pt Regular</a:t>
            </a:r>
          </a:p>
        </p:txBody>
      </p:sp>
      <p:sp>
        <p:nvSpPr>
          <p:cNvPr id="23556" name="Date Placeholder 7"/>
          <p:cNvSpPr>
            <a:spLocks noGrp="1"/>
          </p:cNvSpPr>
          <p:nvPr>
            <p:ph type="dt" sz="quarter" idx="18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986254-CD77-4CD6-AB38-6B494CA59D8C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23557" name="Footer Placeholder 8"/>
          <p:cNvSpPr>
            <a:spLocks noGrp="1"/>
          </p:cNvSpPr>
          <p:nvPr>
            <p:ph type="ftr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23558" name="Slide Number Placeholder 3"/>
          <p:cNvSpPr>
            <a:spLocks noGrp="1"/>
          </p:cNvSpPr>
          <p:nvPr>
            <p:ph type="sldNum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358E7A-BE74-4C26-8BD4-2A0F78F8C6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Guidelines for effective screenshows</a:t>
            </a:r>
          </a:p>
        </p:txBody>
      </p:sp>
      <p:sp>
        <p:nvSpPr>
          <p:cNvPr id="40963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D3C0E4-4644-4E3E-9931-9BDABC1F1F11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40964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40965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3A5842-CC99-4A96-A4E7-6B75BCD7B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966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541338" y="1730375"/>
            <a:ext cx="8999537" cy="4741863"/>
          </a:xfrm>
        </p:spPr>
        <p:txBody>
          <a:bodyPr/>
          <a:lstStyle/>
          <a:p>
            <a:r>
              <a:rPr lang="en-US" sz="1600">
                <a:ea typeface="ＭＳ Ｐゴシック" pitchFamily="34" charset="-128"/>
              </a:rPr>
              <a:t>Provide only critical points on a slide (one or two ideas is ideal)</a:t>
            </a:r>
          </a:p>
          <a:p>
            <a:pPr marL="358775" lvl="2" indent="-354013"/>
            <a:r>
              <a:rPr lang="en-US" sz="1600">
                <a:ea typeface="ＭＳ Ｐゴシック" pitchFamily="34" charset="-128"/>
              </a:rPr>
              <a:t>Secondary information can be provided by the speaker or in a handout</a:t>
            </a:r>
          </a:p>
          <a:p>
            <a:r>
              <a:rPr lang="en-US" sz="1600">
                <a:ea typeface="ＭＳ Ｐゴシック" pitchFamily="34" charset="-128"/>
              </a:rPr>
              <a:t>Size matters!  Font size is mainly dictated by audience size</a:t>
            </a:r>
          </a:p>
          <a:p>
            <a:endParaRPr lang="en-US" sz="1600">
              <a:ea typeface="ＭＳ Ｐゴシック" pitchFamily="34" charset="-128"/>
            </a:endParaRPr>
          </a:p>
          <a:p>
            <a:endParaRPr lang="en-US" sz="1600">
              <a:ea typeface="ＭＳ Ｐゴシック" pitchFamily="34" charset="-128"/>
            </a:endParaRPr>
          </a:p>
          <a:p>
            <a:endParaRPr lang="en-US" sz="1600">
              <a:ea typeface="ＭＳ Ｐゴシック" pitchFamily="34" charset="-128"/>
            </a:endParaRPr>
          </a:p>
          <a:p>
            <a:r>
              <a:rPr lang="en-US" sz="1600">
                <a:ea typeface="ＭＳ Ｐゴシック" pitchFamily="34" charset="-128"/>
              </a:rPr>
              <a:t>Use charts, diagrams and pictures to convey information</a:t>
            </a:r>
          </a:p>
          <a:p>
            <a:r>
              <a:rPr lang="en-US" sz="1600">
                <a:ea typeface="ＭＳ Ｐゴシック" pitchFamily="34" charset="-128"/>
              </a:rPr>
              <a:t>Use animation</a:t>
            </a:r>
          </a:p>
          <a:p>
            <a:pPr marL="358775" lvl="2" indent="-354013"/>
            <a:r>
              <a:rPr lang="en-US" sz="1600">
                <a:ea typeface="ＭＳ Ｐゴシック" pitchFamily="34" charset="-128"/>
              </a:rPr>
              <a:t>To re-engage the viewers’ attention</a:t>
            </a:r>
          </a:p>
          <a:p>
            <a:pPr marL="358775" lvl="2" indent="-354013"/>
            <a:r>
              <a:rPr lang="en-US" sz="1600">
                <a:ea typeface="ＭＳ Ｐゴシック" pitchFamily="34" charset="-128"/>
              </a:rPr>
              <a:t>To reduce the amount of information displayed at any one time</a:t>
            </a:r>
          </a:p>
          <a:p>
            <a:pPr marL="358775" lvl="2" indent="-354013"/>
            <a:r>
              <a:rPr lang="en-US" sz="1600">
                <a:ea typeface="ＭＳ Ｐゴシック" pitchFamily="34" charset="-128"/>
              </a:rPr>
              <a:t>To highlight specific points on a slide</a:t>
            </a:r>
          </a:p>
          <a:p>
            <a:r>
              <a:rPr lang="en-US" sz="1600">
                <a:ea typeface="ＭＳ Ｐゴシック" pitchFamily="34" charset="-128"/>
              </a:rPr>
              <a:t>Spread information over a number of slides to reduce the amount of information displayed</a:t>
            </a:r>
            <a:endParaRPr lang="en-GB" sz="1600">
              <a:ea typeface="ＭＳ Ｐゴシック" pitchFamily="34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invGray">
          <a:xfrm>
            <a:off x="538163" y="5886450"/>
            <a:ext cx="8999537" cy="5842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rgbClr val="FFFFFF"/>
                </a:solidFill>
                <a:latin typeface="+mn-lt"/>
              </a:rPr>
              <a:t>If your audience believes it will take longer than 30 seconds </a:t>
            </a:r>
            <a:br>
              <a:rPr lang="en-US" sz="1600">
                <a:solidFill>
                  <a:srgbClr val="FFFFFF"/>
                </a:solidFill>
                <a:latin typeface="+mn-lt"/>
              </a:rPr>
            </a:br>
            <a:r>
              <a:rPr lang="en-US" sz="1600">
                <a:solidFill>
                  <a:srgbClr val="FFFFFF"/>
                </a:solidFill>
                <a:latin typeface="+mn-lt"/>
              </a:rPr>
              <a:t>to absorb the information on one slide, they are unlikely to try</a:t>
            </a:r>
          </a:p>
        </p:txBody>
      </p:sp>
      <p:grpSp>
        <p:nvGrpSpPr>
          <p:cNvPr id="40968" name="Group 11"/>
          <p:cNvGrpSpPr>
            <a:grpSpLocks/>
          </p:cNvGrpSpPr>
          <p:nvPr/>
        </p:nvGrpSpPr>
        <p:grpSpPr bwMode="auto">
          <a:xfrm>
            <a:off x="539750" y="2730500"/>
            <a:ext cx="8996363" cy="927100"/>
            <a:chOff x="539750" y="2730500"/>
            <a:chExt cx="8996363" cy="9271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9750" y="3048000"/>
              <a:ext cx="898207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36000">
              <a:spAutoFit/>
            </a:bodyPr>
            <a:lstStyle/>
            <a:p>
              <a:pPr marL="1588" lvl="1" indent="-1588">
                <a:spcBef>
                  <a:spcPct val="20000"/>
                </a:spcBef>
                <a:spcAft>
                  <a:spcPct val="20000"/>
                </a:spcAft>
                <a:tabLst>
                  <a:tab pos="2149475" algn="dec"/>
                  <a:tab pos="3582988" algn="ctr"/>
                  <a:tab pos="4664075" algn="l"/>
                  <a:tab pos="7000875" algn="dec"/>
                  <a:tab pos="8340725" algn="ctr"/>
                </a:tabLst>
                <a:defRPr/>
              </a:pPr>
              <a:r>
                <a:rPr lang="en-US" sz="1400" dirty="0">
                  <a:latin typeface="+mn-lt"/>
                </a:rPr>
                <a:t>10 people	16pt	12pt	100 people	20pt	18pt</a:t>
              </a:r>
            </a:p>
            <a:p>
              <a:pPr marL="1588" lvl="1" indent="-1588">
                <a:spcBef>
                  <a:spcPct val="20000"/>
                </a:spcBef>
                <a:spcAft>
                  <a:spcPct val="20000"/>
                </a:spcAft>
                <a:tabLst>
                  <a:tab pos="2149475" algn="dec"/>
                  <a:tab pos="3582988" algn="ctr"/>
                  <a:tab pos="4664075" algn="l"/>
                  <a:tab pos="7000875" algn="dec"/>
                  <a:tab pos="8340725" algn="ctr"/>
                </a:tabLst>
                <a:defRPr/>
              </a:pPr>
              <a:r>
                <a:rPr lang="en-US" sz="1400" dirty="0">
                  <a:latin typeface="+mn-lt"/>
                </a:rPr>
                <a:t>50 people	18pt	14pt	200 people	22pt	20pt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539750" y="2730500"/>
              <a:ext cx="8982075" cy="3159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tIns="36000" bIns="54000" anchor="b">
              <a:spAutoFit/>
            </a:bodyPr>
            <a:lstStyle/>
            <a:p>
              <a:pPr eaLnBrk="0" hangingPunct="0">
                <a:tabLst>
                  <a:tab pos="2147888" algn="ctr"/>
                  <a:tab pos="3582988" algn="ctr"/>
                  <a:tab pos="7000875" algn="ctr"/>
                  <a:tab pos="8340725" algn="ctr"/>
                </a:tabLst>
                <a:defRPr/>
              </a:pPr>
              <a:r>
                <a:rPr lang="en-US" sz="1400">
                  <a:latin typeface="+mn-lt"/>
                </a:rPr>
                <a:t>	Recommended	Min	Recommended	Min</a:t>
              </a:r>
            </a:p>
          </p:txBody>
        </p:sp>
        <p:cxnSp>
          <p:nvCxnSpPr>
            <p:cNvPr id="40971" name="Straight Connector 15"/>
            <p:cNvCxnSpPr>
              <a:cxnSpLocks noChangeShapeType="1"/>
            </p:cNvCxnSpPr>
            <p:nvPr/>
          </p:nvCxnSpPr>
          <p:spPr bwMode="auto">
            <a:xfrm>
              <a:off x="539750" y="3048000"/>
              <a:ext cx="8996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8"/>
          <p:cNvSpPr>
            <a:spLocks/>
          </p:cNvSpPr>
          <p:nvPr/>
        </p:nvSpPr>
        <p:spPr bwMode="auto">
          <a:xfrm>
            <a:off x="530225" y="2151063"/>
            <a:ext cx="4319588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5901" rIns="0" bIns="35901"/>
          <a:lstStyle/>
          <a:p>
            <a:pPr defTabSz="914400">
              <a:spcBef>
                <a:spcPts val="100"/>
              </a:spcBef>
              <a:buClr>
                <a:schemeClr val="tx2"/>
              </a:buClr>
            </a:pPr>
            <a:r>
              <a:rPr lang="en-US" sz="1200">
                <a:solidFill>
                  <a:srgbClr val="0092D0"/>
                </a:solidFill>
              </a:rPr>
              <a:t>Positioning</a:t>
            </a:r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r>
              <a:rPr lang="en-US" sz="1200"/>
              <a:t>On both </a:t>
            </a:r>
            <a:r>
              <a:rPr lang="en-US" sz="1200">
                <a:solidFill>
                  <a:srgbClr val="FFA000"/>
                </a:solidFill>
              </a:rPr>
              <a:t>title</a:t>
            </a:r>
            <a:r>
              <a:rPr lang="en-US" sz="1200"/>
              <a:t> and </a:t>
            </a:r>
            <a:r>
              <a:rPr lang="en-US" sz="1200">
                <a:solidFill>
                  <a:srgbClr val="FFA000"/>
                </a:solidFill>
              </a:rPr>
              <a:t>content</a:t>
            </a:r>
            <a:r>
              <a:rPr lang="en-US" sz="1200"/>
              <a:t> pages the identifiers are made up of two separate text boxes with formatting as follows</a:t>
            </a:r>
          </a:p>
          <a:p>
            <a:pPr defTabSz="914400">
              <a:spcBef>
                <a:spcPts val="100"/>
              </a:spcBef>
            </a:pPr>
            <a:endParaRPr lang="en-US" sz="1200"/>
          </a:p>
          <a:p>
            <a:pPr defTabSz="914400">
              <a:spcBef>
                <a:spcPts val="100"/>
              </a:spcBef>
            </a:pPr>
            <a:endParaRPr lang="en-US" sz="1200"/>
          </a:p>
          <a:p>
            <a:pPr defTabSz="914400">
              <a:spcBef>
                <a:spcPts val="100"/>
              </a:spcBef>
            </a:pPr>
            <a:endParaRPr lang="en-US" sz="1200"/>
          </a:p>
          <a:p>
            <a:pPr defTabSz="914400">
              <a:spcBef>
                <a:spcPts val="100"/>
              </a:spcBef>
            </a:pPr>
            <a:endParaRPr lang="en-US" sz="1200"/>
          </a:p>
          <a:p>
            <a:pPr defTabSz="914400">
              <a:spcBef>
                <a:spcPts val="100"/>
              </a:spcBef>
            </a:pPr>
            <a:endParaRPr lang="en-US" sz="1200"/>
          </a:p>
          <a:p>
            <a:pPr defTabSz="914400">
              <a:spcBef>
                <a:spcPts val="100"/>
              </a:spcBef>
            </a:pPr>
            <a:endParaRPr lang="en-US" sz="1200"/>
          </a:p>
          <a:p>
            <a:pPr defTabSz="914400">
              <a:spcBef>
                <a:spcPts val="100"/>
              </a:spcBef>
            </a:pPr>
            <a:endParaRPr lang="en-US" sz="1200">
              <a:solidFill>
                <a:schemeClr val="tx2"/>
              </a:solidFill>
            </a:endParaRPr>
          </a:p>
          <a:p>
            <a:pPr defTabSz="914400">
              <a:spcBef>
                <a:spcPts val="400"/>
              </a:spcBef>
            </a:pPr>
            <a:r>
              <a:rPr lang="en-US" sz="1200">
                <a:solidFill>
                  <a:srgbClr val="0092D0"/>
                </a:solidFill>
              </a:rPr>
              <a:t>Colours</a:t>
            </a:r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r>
              <a:rPr lang="en-US" sz="1200"/>
              <a:t>The colour of the group identifiers can be updated with any of the following colour options</a:t>
            </a:r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endParaRPr lang="en-US" sz="1200"/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endParaRPr lang="en-US" sz="1200"/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endParaRPr lang="en-US" sz="1200"/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r>
              <a:rPr lang="en-US" sz="1200"/>
              <a:t>Do not colour code business units, products, departments, areas or industries</a:t>
            </a:r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r>
              <a:rPr lang="en-US" sz="1200"/>
              <a:t>Use colour in proportions that represent our entire brand personality</a:t>
            </a:r>
          </a:p>
          <a:p>
            <a:pPr marL="260350" lvl="2" indent="-258763" defTabSz="914400">
              <a:spcBef>
                <a:spcPts val="100"/>
              </a:spcBef>
              <a:buFont typeface="Arial" charset="0"/>
              <a:buChar char="—"/>
            </a:pPr>
            <a:r>
              <a:rPr lang="en-US" sz="1200"/>
              <a:t>One particular colour is </a:t>
            </a:r>
            <a:r>
              <a:rPr lang="en-US" sz="1200">
                <a:solidFill>
                  <a:srgbClr val="FFA000"/>
                </a:solidFill>
              </a:rPr>
              <a:t>never</a:t>
            </a:r>
            <a:r>
              <a:rPr lang="en-US" sz="1200"/>
              <a:t> repeatedly allocated to a specific part of our organisation</a:t>
            </a:r>
          </a:p>
        </p:txBody>
      </p:sp>
      <p:sp>
        <p:nvSpPr>
          <p:cNvPr id="41987" name="Title 4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Branding guidelines</a:t>
            </a:r>
          </a:p>
        </p:txBody>
      </p:sp>
      <p:sp>
        <p:nvSpPr>
          <p:cNvPr id="4198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488724-3B6C-40AD-952E-E02080C40562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4199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8EED6E-A283-4E72-9122-24E9923970D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91" name="Content Placeholder 8"/>
          <p:cNvSpPr>
            <a:spLocks/>
          </p:cNvSpPr>
          <p:nvPr/>
        </p:nvSpPr>
        <p:spPr bwMode="auto">
          <a:xfrm>
            <a:off x="5219700" y="5422900"/>
            <a:ext cx="4319588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5901" rIns="0" bIns="35901"/>
          <a:lstStyle/>
          <a:p>
            <a:pPr marL="263525" lvl="2" indent="-258763" defTabSz="91440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</a:pPr>
            <a:r>
              <a:rPr lang="en-GB" sz="1200" dirty="0"/>
              <a:t>Private Wealth Management uses Grey (R137/ G150/ B160) for the identifier and logo as </a:t>
            </a:r>
            <a:r>
              <a:rPr lang="en-GB" sz="1200" dirty="0">
                <a:solidFill>
                  <a:schemeClr val="accent3"/>
                </a:solidFill>
              </a:rPr>
              <a:t>the only exception </a:t>
            </a:r>
            <a:r>
              <a:rPr lang="en-GB" sz="1200" dirty="0"/>
              <a:t>to match the unique use of silver in other media. </a:t>
            </a:r>
            <a:endParaRPr lang="en-GB" sz="1200" dirty="0">
              <a:solidFill>
                <a:srgbClr val="FFA005"/>
              </a:solidFill>
            </a:endParaRPr>
          </a:p>
        </p:txBody>
      </p:sp>
      <p:sp>
        <p:nvSpPr>
          <p:cNvPr id="41992" name="Content Placeholder 8"/>
          <p:cNvSpPr>
            <a:spLocks/>
          </p:cNvSpPr>
          <p:nvPr/>
        </p:nvSpPr>
        <p:spPr bwMode="auto">
          <a:xfrm>
            <a:off x="5219700" y="2151063"/>
            <a:ext cx="4321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5901" rIns="0" bIns="35901"/>
          <a:lstStyle/>
          <a:p>
            <a:pPr marL="260350" lvl="2" indent="-258763" defTabSz="914400">
              <a:spcBef>
                <a:spcPts val="200"/>
              </a:spcBef>
              <a:spcAft>
                <a:spcPts val="200"/>
              </a:spcAft>
              <a:buFont typeface="Arial" charset="0"/>
              <a:buChar char="—"/>
            </a:pPr>
            <a:r>
              <a:rPr lang="en-US" sz="1200"/>
              <a:t>The space of one Claim must fit between the last line and the actual claim</a:t>
            </a:r>
          </a:p>
          <a:p>
            <a:pPr marL="531813" lvl="3" indent="-271463" defTabSz="914400">
              <a:spcBef>
                <a:spcPts val="200"/>
              </a:spcBef>
              <a:spcAft>
                <a:spcPts val="200"/>
              </a:spcAft>
              <a:buFont typeface="Arial" charset="0"/>
              <a:buChar char="—"/>
            </a:pPr>
            <a:r>
              <a:rPr lang="en-US" sz="900"/>
              <a:t>the top of the Claim ascender ‘P’ is horizontally aligned to the bottom of the above line’s descender (eg ‘y’)</a:t>
            </a:r>
          </a:p>
          <a:p>
            <a:pPr marL="531813" lvl="3" indent="-271463" defTabSz="914400">
              <a:spcBef>
                <a:spcPts val="200"/>
              </a:spcBef>
              <a:spcAft>
                <a:spcPts val="200"/>
              </a:spcAft>
              <a:buFont typeface="Arial" charset="0"/>
              <a:buChar char="—"/>
            </a:pPr>
            <a:r>
              <a:rPr lang="en-US" sz="900"/>
              <a:t>the bottom of the Claim descender ‘f’ is horizontally aligned with the top of the visible Claim ascender ‘P’</a:t>
            </a:r>
          </a:p>
        </p:txBody>
      </p:sp>
      <p:sp>
        <p:nvSpPr>
          <p:cNvPr id="57" name="Rectangle 119"/>
          <p:cNvSpPr txBox="1">
            <a:spLocks noChangeArrowheads="1"/>
          </p:cNvSpPr>
          <p:nvPr/>
        </p:nvSpPr>
        <p:spPr bwMode="auto">
          <a:xfrm>
            <a:off x="5132388" y="3384550"/>
            <a:ext cx="4318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90" tIns="45593" rIns="91190" bIns="45593">
            <a:spAutoFit/>
          </a:bodyPr>
          <a:lstStyle>
            <a:lvl1pPr marL="0" indent="0" eaLnBrk="0" hangingPunct="0">
              <a:spcBef>
                <a:spcPct val="0"/>
              </a:spcBef>
              <a:spcAft>
                <a:spcPts val="0"/>
              </a:spcAft>
              <a:defRPr b="0">
                <a:solidFill>
                  <a:schemeClr val="tx1"/>
                </a:solidFill>
                <a:latin typeface="+mn-l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defTabSz="914400">
              <a:defRPr/>
            </a:pPr>
            <a:r>
              <a:rPr lang="en-US" sz="2200">
                <a:cs typeface="+mn-cs"/>
              </a:rPr>
              <a:t>Click to edit Master subtitle style</a:t>
            </a:r>
          </a:p>
        </p:txBody>
      </p:sp>
      <p:grpSp>
        <p:nvGrpSpPr>
          <p:cNvPr id="41994" name="Gruppierung 121"/>
          <p:cNvGrpSpPr>
            <a:grpSpLocks/>
          </p:cNvGrpSpPr>
          <p:nvPr/>
        </p:nvGrpSpPr>
        <p:grpSpPr bwMode="auto">
          <a:xfrm>
            <a:off x="5248275" y="4054475"/>
            <a:ext cx="1970088" cy="287338"/>
            <a:chOff x="5248216" y="4054511"/>
            <a:chExt cx="1970667" cy="287302"/>
          </a:xfrm>
        </p:grpSpPr>
        <p:sp>
          <p:nvSpPr>
            <p:cNvPr id="42037" name="Freeform 5"/>
            <p:cNvSpPr>
              <a:spLocks/>
            </p:cNvSpPr>
            <p:nvPr/>
          </p:nvSpPr>
          <p:spPr bwMode="auto">
            <a:xfrm>
              <a:off x="5749610" y="4092606"/>
              <a:ext cx="28560" cy="34921"/>
            </a:xfrm>
            <a:custGeom>
              <a:avLst/>
              <a:gdLst>
                <a:gd name="T0" fmla="*/ 2147483647 w 234"/>
                <a:gd name="T1" fmla="*/ 2147483647 h 282"/>
                <a:gd name="T2" fmla="*/ 2147483647 w 234"/>
                <a:gd name="T3" fmla="*/ 2147483647 h 282"/>
                <a:gd name="T4" fmla="*/ 2147483647 w 234"/>
                <a:gd name="T5" fmla="*/ 0 h 282"/>
                <a:gd name="T6" fmla="*/ 2147483647 w 234"/>
                <a:gd name="T7" fmla="*/ 2147483647 h 282"/>
                <a:gd name="T8" fmla="*/ 2147483647 w 234"/>
                <a:gd name="T9" fmla="*/ 2147483647 h 282"/>
                <a:gd name="T10" fmla="*/ 2147483647 w 234"/>
                <a:gd name="T11" fmla="*/ 2147483647 h 282"/>
                <a:gd name="T12" fmla="*/ 2147483647 w 234"/>
                <a:gd name="T13" fmla="*/ 2147483647 h 282"/>
                <a:gd name="T14" fmla="*/ 2147483647 w 234"/>
                <a:gd name="T15" fmla="*/ 2147483647 h 282"/>
                <a:gd name="T16" fmla="*/ 2147483647 w 234"/>
                <a:gd name="T17" fmla="*/ 2147483647 h 282"/>
                <a:gd name="T18" fmla="*/ 2147483647 w 234"/>
                <a:gd name="T19" fmla="*/ 2147483647 h 282"/>
                <a:gd name="T20" fmla="*/ 2147483647 w 234"/>
                <a:gd name="T21" fmla="*/ 2147483647 h 282"/>
                <a:gd name="T22" fmla="*/ 0 w 234"/>
                <a:gd name="T23" fmla="*/ 2147483647 h 282"/>
                <a:gd name="T24" fmla="*/ 2147483647 w 234"/>
                <a:gd name="T25" fmla="*/ 2147483647 h 282"/>
                <a:gd name="T26" fmla="*/ 2147483647 w 234"/>
                <a:gd name="T27" fmla="*/ 2147483647 h 282"/>
                <a:gd name="T28" fmla="*/ 2147483647 w 234"/>
                <a:gd name="T29" fmla="*/ 2147483647 h 282"/>
                <a:gd name="T30" fmla="*/ 2147483647 w 234"/>
                <a:gd name="T31" fmla="*/ 2147483647 h 282"/>
                <a:gd name="T32" fmla="*/ 2147483647 w 234"/>
                <a:gd name="T33" fmla="*/ 2147483647 h 282"/>
                <a:gd name="T34" fmla="*/ 2147483647 w 234"/>
                <a:gd name="T35" fmla="*/ 2147483647 h 282"/>
                <a:gd name="T36" fmla="*/ 2147483647 w 234"/>
                <a:gd name="T37" fmla="*/ 2147483647 h 282"/>
                <a:gd name="T38" fmla="*/ 2147483647 w 234"/>
                <a:gd name="T39" fmla="*/ 2147483647 h 282"/>
                <a:gd name="T40" fmla="*/ 2147483647 w 234"/>
                <a:gd name="T41" fmla="*/ 2147483647 h 282"/>
                <a:gd name="T42" fmla="*/ 2147483647 w 234"/>
                <a:gd name="T43" fmla="*/ 2147483647 h 282"/>
                <a:gd name="T44" fmla="*/ 2147483647 w 234"/>
                <a:gd name="T45" fmla="*/ 2147483647 h 282"/>
                <a:gd name="T46" fmla="*/ 2147483647 w 234"/>
                <a:gd name="T47" fmla="*/ 2147483647 h 282"/>
                <a:gd name="T48" fmla="*/ 2147483647 w 234"/>
                <a:gd name="T49" fmla="*/ 2147483647 h 282"/>
                <a:gd name="T50" fmla="*/ 2147483647 w 234"/>
                <a:gd name="T51" fmla="*/ 2147483647 h 282"/>
                <a:gd name="T52" fmla="*/ 2147483647 w 234"/>
                <a:gd name="T53" fmla="*/ 2147483647 h 282"/>
                <a:gd name="T54" fmla="*/ 2147483647 w 234"/>
                <a:gd name="T55" fmla="*/ 2147483647 h 282"/>
                <a:gd name="T56" fmla="*/ 2147483647 w 234"/>
                <a:gd name="T57" fmla="*/ 2147483647 h 282"/>
                <a:gd name="T58" fmla="*/ 2147483647 w 234"/>
                <a:gd name="T59" fmla="*/ 2147483647 h 282"/>
                <a:gd name="T60" fmla="*/ 2147483647 w 234"/>
                <a:gd name="T61" fmla="*/ 2147483647 h 282"/>
                <a:gd name="T62" fmla="*/ 2147483647 w 234"/>
                <a:gd name="T63" fmla="*/ 2147483647 h 282"/>
                <a:gd name="T64" fmla="*/ 2147483647 w 234"/>
                <a:gd name="T65" fmla="*/ 2147483647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4"/>
                <a:gd name="T100" fmla="*/ 0 h 282"/>
                <a:gd name="T101" fmla="*/ 234 w 234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4" h="282">
                  <a:moveTo>
                    <a:pt x="181" y="13"/>
                  </a:moveTo>
                  <a:lnTo>
                    <a:pt x="170" y="7"/>
                  </a:lnTo>
                  <a:lnTo>
                    <a:pt x="160" y="4"/>
                  </a:lnTo>
                  <a:lnTo>
                    <a:pt x="150" y="1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25" y="1"/>
                  </a:lnTo>
                  <a:lnTo>
                    <a:pt x="117" y="3"/>
                  </a:lnTo>
                  <a:lnTo>
                    <a:pt x="110" y="6"/>
                  </a:lnTo>
                  <a:lnTo>
                    <a:pt x="104" y="10"/>
                  </a:lnTo>
                  <a:lnTo>
                    <a:pt x="98" y="15"/>
                  </a:lnTo>
                  <a:lnTo>
                    <a:pt x="92" y="20"/>
                  </a:lnTo>
                  <a:lnTo>
                    <a:pt x="86" y="25"/>
                  </a:lnTo>
                  <a:lnTo>
                    <a:pt x="75" y="39"/>
                  </a:lnTo>
                  <a:lnTo>
                    <a:pt x="65" y="52"/>
                  </a:lnTo>
                  <a:lnTo>
                    <a:pt x="50" y="75"/>
                  </a:lnTo>
                  <a:lnTo>
                    <a:pt x="32" y="105"/>
                  </a:lnTo>
                  <a:lnTo>
                    <a:pt x="24" y="121"/>
                  </a:lnTo>
                  <a:lnTo>
                    <a:pt x="16" y="137"/>
                  </a:lnTo>
                  <a:lnTo>
                    <a:pt x="10" y="153"/>
                  </a:lnTo>
                  <a:lnTo>
                    <a:pt x="6" y="168"/>
                  </a:lnTo>
                  <a:lnTo>
                    <a:pt x="2" y="18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2" y="223"/>
                  </a:lnTo>
                  <a:lnTo>
                    <a:pt x="3" y="230"/>
                  </a:lnTo>
                  <a:lnTo>
                    <a:pt x="6" y="237"/>
                  </a:lnTo>
                  <a:lnTo>
                    <a:pt x="9" y="243"/>
                  </a:lnTo>
                  <a:lnTo>
                    <a:pt x="12" y="250"/>
                  </a:lnTo>
                  <a:lnTo>
                    <a:pt x="17" y="256"/>
                  </a:lnTo>
                  <a:lnTo>
                    <a:pt x="22" y="261"/>
                  </a:lnTo>
                  <a:lnTo>
                    <a:pt x="29" y="266"/>
                  </a:lnTo>
                  <a:lnTo>
                    <a:pt x="36" y="271"/>
                  </a:lnTo>
                  <a:lnTo>
                    <a:pt x="45" y="275"/>
                  </a:lnTo>
                  <a:lnTo>
                    <a:pt x="54" y="279"/>
                  </a:lnTo>
                  <a:lnTo>
                    <a:pt x="64" y="281"/>
                  </a:lnTo>
                  <a:lnTo>
                    <a:pt x="73" y="282"/>
                  </a:lnTo>
                  <a:lnTo>
                    <a:pt x="83" y="281"/>
                  </a:lnTo>
                  <a:lnTo>
                    <a:pt x="93" y="279"/>
                  </a:lnTo>
                  <a:lnTo>
                    <a:pt x="103" y="275"/>
                  </a:lnTo>
                  <a:lnTo>
                    <a:pt x="114" y="270"/>
                  </a:lnTo>
                  <a:lnTo>
                    <a:pt x="124" y="264"/>
                  </a:lnTo>
                  <a:lnTo>
                    <a:pt x="135" y="255"/>
                  </a:lnTo>
                  <a:lnTo>
                    <a:pt x="146" y="245"/>
                  </a:lnTo>
                  <a:lnTo>
                    <a:pt x="158" y="234"/>
                  </a:lnTo>
                  <a:lnTo>
                    <a:pt x="169" y="220"/>
                  </a:lnTo>
                  <a:lnTo>
                    <a:pt x="181" y="205"/>
                  </a:lnTo>
                  <a:lnTo>
                    <a:pt x="192" y="188"/>
                  </a:lnTo>
                  <a:lnTo>
                    <a:pt x="204" y="169"/>
                  </a:lnTo>
                  <a:lnTo>
                    <a:pt x="215" y="147"/>
                  </a:lnTo>
                  <a:lnTo>
                    <a:pt x="221" y="136"/>
                  </a:lnTo>
                  <a:lnTo>
                    <a:pt x="226" y="125"/>
                  </a:lnTo>
                  <a:lnTo>
                    <a:pt x="229" y="114"/>
                  </a:lnTo>
                  <a:lnTo>
                    <a:pt x="232" y="104"/>
                  </a:lnTo>
                  <a:lnTo>
                    <a:pt x="233" y="95"/>
                  </a:lnTo>
                  <a:lnTo>
                    <a:pt x="234" y="86"/>
                  </a:lnTo>
                  <a:lnTo>
                    <a:pt x="233" y="77"/>
                  </a:lnTo>
                  <a:lnTo>
                    <a:pt x="232" y="69"/>
                  </a:lnTo>
                  <a:lnTo>
                    <a:pt x="229" y="61"/>
                  </a:lnTo>
                  <a:lnTo>
                    <a:pt x="226" y="53"/>
                  </a:lnTo>
                  <a:lnTo>
                    <a:pt x="221" y="46"/>
                  </a:lnTo>
                  <a:lnTo>
                    <a:pt x="215" y="39"/>
                  </a:lnTo>
                  <a:lnTo>
                    <a:pt x="208" y="32"/>
                  </a:lnTo>
                  <a:lnTo>
                    <a:pt x="200" y="25"/>
                  </a:lnTo>
                  <a:lnTo>
                    <a:pt x="191" y="19"/>
                  </a:lnTo>
                  <a:lnTo>
                    <a:pt x="181" y="13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8" name="Freeform 6"/>
            <p:cNvSpPr>
              <a:spLocks noEditPoints="1"/>
            </p:cNvSpPr>
            <p:nvPr/>
          </p:nvSpPr>
          <p:spPr bwMode="auto">
            <a:xfrm>
              <a:off x="6090748" y="4070384"/>
              <a:ext cx="247523" cy="219048"/>
            </a:xfrm>
            <a:custGeom>
              <a:avLst/>
              <a:gdLst>
                <a:gd name="T0" fmla="*/ 2147483647 w 2035"/>
                <a:gd name="T1" fmla="*/ 2147483647 h 1798"/>
                <a:gd name="T2" fmla="*/ 2147483647 w 2035"/>
                <a:gd name="T3" fmla="*/ 2147483647 h 1798"/>
                <a:gd name="T4" fmla="*/ 2147483647 w 2035"/>
                <a:gd name="T5" fmla="*/ 2147483647 h 1798"/>
                <a:gd name="T6" fmla="*/ 2147483647 w 2035"/>
                <a:gd name="T7" fmla="*/ 2147483647 h 1798"/>
                <a:gd name="T8" fmla="*/ 2147483647 w 2035"/>
                <a:gd name="T9" fmla="*/ 2147483647 h 1798"/>
                <a:gd name="T10" fmla="*/ 2147483647 w 2035"/>
                <a:gd name="T11" fmla="*/ 2147483647 h 1798"/>
                <a:gd name="T12" fmla="*/ 2147483647 w 2035"/>
                <a:gd name="T13" fmla="*/ 2147483647 h 1798"/>
                <a:gd name="T14" fmla="*/ 2147483647 w 2035"/>
                <a:gd name="T15" fmla="*/ 2147483647 h 1798"/>
                <a:gd name="T16" fmla="*/ 2147483647 w 2035"/>
                <a:gd name="T17" fmla="*/ 0 h 1798"/>
                <a:gd name="T18" fmla="*/ 2147483647 w 2035"/>
                <a:gd name="T19" fmla="*/ 2147483647 h 1798"/>
                <a:gd name="T20" fmla="*/ 2147483647 w 2035"/>
                <a:gd name="T21" fmla="*/ 2147483647 h 1798"/>
                <a:gd name="T22" fmla="*/ 2147483647 w 2035"/>
                <a:gd name="T23" fmla="*/ 2147483647 h 1798"/>
                <a:gd name="T24" fmla="*/ 2147483647 w 2035"/>
                <a:gd name="T25" fmla="*/ 2147483647 h 1798"/>
                <a:gd name="T26" fmla="*/ 2147483647 w 2035"/>
                <a:gd name="T27" fmla="*/ 2147483647 h 1798"/>
                <a:gd name="T28" fmla="*/ 2147483647 w 2035"/>
                <a:gd name="T29" fmla="*/ 2147483647 h 1798"/>
                <a:gd name="T30" fmla="*/ 2147483647 w 2035"/>
                <a:gd name="T31" fmla="*/ 2147483647 h 1798"/>
                <a:gd name="T32" fmla="*/ 2147483647 w 2035"/>
                <a:gd name="T33" fmla="*/ 2147483647 h 1798"/>
                <a:gd name="T34" fmla="*/ 2147483647 w 2035"/>
                <a:gd name="T35" fmla="*/ 2147483647 h 1798"/>
                <a:gd name="T36" fmla="*/ 2147483647 w 2035"/>
                <a:gd name="T37" fmla="*/ 2147483647 h 1798"/>
                <a:gd name="T38" fmla="*/ 0 w 2035"/>
                <a:gd name="T39" fmla="*/ 2147483647 h 1798"/>
                <a:gd name="T40" fmla="*/ 2147483647 w 2035"/>
                <a:gd name="T41" fmla="*/ 2147483647 h 1798"/>
                <a:gd name="T42" fmla="*/ 2147483647 w 2035"/>
                <a:gd name="T43" fmla="*/ 2147483647 h 1798"/>
                <a:gd name="T44" fmla="*/ 2147483647 w 2035"/>
                <a:gd name="T45" fmla="*/ 2147483647 h 1798"/>
                <a:gd name="T46" fmla="*/ 2147483647 w 2035"/>
                <a:gd name="T47" fmla="*/ 2147483647 h 1798"/>
                <a:gd name="T48" fmla="*/ 2147483647 w 2035"/>
                <a:gd name="T49" fmla="*/ 2147483647 h 1798"/>
                <a:gd name="T50" fmla="*/ 2147483647 w 2035"/>
                <a:gd name="T51" fmla="*/ 2147483647 h 1798"/>
                <a:gd name="T52" fmla="*/ 2147483647 w 2035"/>
                <a:gd name="T53" fmla="*/ 2147483647 h 1798"/>
                <a:gd name="T54" fmla="*/ 2147483647 w 2035"/>
                <a:gd name="T55" fmla="*/ 2147483647 h 1798"/>
                <a:gd name="T56" fmla="*/ 2147483647 w 2035"/>
                <a:gd name="T57" fmla="*/ 2147483647 h 1798"/>
                <a:gd name="T58" fmla="*/ 2147483647 w 2035"/>
                <a:gd name="T59" fmla="*/ 2147483647 h 1798"/>
                <a:gd name="T60" fmla="*/ 2147483647 w 2035"/>
                <a:gd name="T61" fmla="*/ 2147483647 h 1798"/>
                <a:gd name="T62" fmla="*/ 2147483647 w 2035"/>
                <a:gd name="T63" fmla="*/ 2147483647 h 1798"/>
                <a:gd name="T64" fmla="*/ 2147483647 w 2035"/>
                <a:gd name="T65" fmla="*/ 2147483647 h 1798"/>
                <a:gd name="T66" fmla="*/ 2147483647 w 2035"/>
                <a:gd name="T67" fmla="*/ 2147483647 h 1798"/>
                <a:gd name="T68" fmla="*/ 2147483647 w 2035"/>
                <a:gd name="T69" fmla="*/ 2147483647 h 1798"/>
                <a:gd name="T70" fmla="*/ 2147483647 w 2035"/>
                <a:gd name="T71" fmla="*/ 2147483647 h 1798"/>
                <a:gd name="T72" fmla="*/ 2147483647 w 2035"/>
                <a:gd name="T73" fmla="*/ 2147483647 h 1798"/>
                <a:gd name="T74" fmla="*/ 2147483647 w 2035"/>
                <a:gd name="T75" fmla="*/ 2147483647 h 1798"/>
                <a:gd name="T76" fmla="*/ 2147483647 w 2035"/>
                <a:gd name="T77" fmla="*/ 2147483647 h 1798"/>
                <a:gd name="T78" fmla="*/ 2147483647 w 2035"/>
                <a:gd name="T79" fmla="*/ 2147483647 h 1798"/>
                <a:gd name="T80" fmla="*/ 2147483647 w 2035"/>
                <a:gd name="T81" fmla="*/ 2147483647 h 1798"/>
                <a:gd name="T82" fmla="*/ 2147483647 w 2035"/>
                <a:gd name="T83" fmla="*/ 2147483647 h 1798"/>
                <a:gd name="T84" fmla="*/ 2147483647 w 2035"/>
                <a:gd name="T85" fmla="*/ 2147483647 h 1798"/>
                <a:gd name="T86" fmla="*/ 2147483647 w 2035"/>
                <a:gd name="T87" fmla="*/ 2147483647 h 1798"/>
                <a:gd name="T88" fmla="*/ 2147483647 w 2035"/>
                <a:gd name="T89" fmla="*/ 2147483647 h 1798"/>
                <a:gd name="T90" fmla="*/ 2147483647 w 2035"/>
                <a:gd name="T91" fmla="*/ 2147483647 h 1798"/>
                <a:gd name="T92" fmla="*/ 2147483647 w 2035"/>
                <a:gd name="T93" fmla="*/ 2147483647 h 1798"/>
                <a:gd name="T94" fmla="*/ 2147483647 w 2035"/>
                <a:gd name="T95" fmla="*/ 2147483647 h 1798"/>
                <a:gd name="T96" fmla="*/ 2147483647 w 2035"/>
                <a:gd name="T97" fmla="*/ 2147483647 h 1798"/>
                <a:gd name="T98" fmla="*/ 2147483647 w 2035"/>
                <a:gd name="T99" fmla="*/ 2147483647 h 1798"/>
                <a:gd name="T100" fmla="*/ 2147483647 w 2035"/>
                <a:gd name="T101" fmla="*/ 2147483647 h 1798"/>
                <a:gd name="T102" fmla="*/ 2147483647 w 2035"/>
                <a:gd name="T103" fmla="*/ 2147483647 h 1798"/>
                <a:gd name="T104" fmla="*/ 2147483647 w 2035"/>
                <a:gd name="T105" fmla="*/ 2147483647 h 1798"/>
                <a:gd name="T106" fmla="*/ 2147483647 w 2035"/>
                <a:gd name="T107" fmla="*/ 2147483647 h 1798"/>
                <a:gd name="T108" fmla="*/ 2147483647 w 2035"/>
                <a:gd name="T109" fmla="*/ 2147483647 h 1798"/>
                <a:gd name="T110" fmla="*/ 2147483647 w 2035"/>
                <a:gd name="T111" fmla="*/ 2147483647 h 1798"/>
                <a:gd name="T112" fmla="*/ 2147483647 w 2035"/>
                <a:gd name="T113" fmla="*/ 2147483647 h 1798"/>
                <a:gd name="T114" fmla="*/ 2147483647 w 2035"/>
                <a:gd name="T115" fmla="*/ 2147483647 h 1798"/>
                <a:gd name="T116" fmla="*/ 2147483647 w 2035"/>
                <a:gd name="T117" fmla="*/ 2147483647 h 1798"/>
                <a:gd name="T118" fmla="*/ 2147483647 w 2035"/>
                <a:gd name="T119" fmla="*/ 2147483647 h 17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035"/>
                <a:gd name="T181" fmla="*/ 0 h 1798"/>
                <a:gd name="T182" fmla="*/ 2035 w 2035"/>
                <a:gd name="T183" fmla="*/ 1798 h 17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035" h="1798">
                  <a:moveTo>
                    <a:pt x="1917" y="695"/>
                  </a:moveTo>
                  <a:lnTo>
                    <a:pt x="1886" y="706"/>
                  </a:lnTo>
                  <a:lnTo>
                    <a:pt x="1857" y="715"/>
                  </a:lnTo>
                  <a:lnTo>
                    <a:pt x="1827" y="721"/>
                  </a:lnTo>
                  <a:lnTo>
                    <a:pt x="1798" y="726"/>
                  </a:lnTo>
                  <a:lnTo>
                    <a:pt x="1768" y="730"/>
                  </a:lnTo>
                  <a:lnTo>
                    <a:pt x="1739" y="732"/>
                  </a:lnTo>
                  <a:lnTo>
                    <a:pt x="1710" y="732"/>
                  </a:lnTo>
                  <a:lnTo>
                    <a:pt x="1682" y="731"/>
                  </a:lnTo>
                  <a:lnTo>
                    <a:pt x="1653" y="729"/>
                  </a:lnTo>
                  <a:lnTo>
                    <a:pt x="1626" y="727"/>
                  </a:lnTo>
                  <a:lnTo>
                    <a:pt x="1599" y="723"/>
                  </a:lnTo>
                  <a:lnTo>
                    <a:pt x="1572" y="718"/>
                  </a:lnTo>
                  <a:lnTo>
                    <a:pt x="1519" y="708"/>
                  </a:lnTo>
                  <a:lnTo>
                    <a:pt x="1470" y="696"/>
                  </a:lnTo>
                  <a:lnTo>
                    <a:pt x="1423" y="684"/>
                  </a:lnTo>
                  <a:lnTo>
                    <a:pt x="1379" y="673"/>
                  </a:lnTo>
                  <a:lnTo>
                    <a:pt x="1339" y="663"/>
                  </a:lnTo>
                  <a:lnTo>
                    <a:pt x="1302" y="657"/>
                  </a:lnTo>
                  <a:lnTo>
                    <a:pt x="1286" y="655"/>
                  </a:lnTo>
                  <a:lnTo>
                    <a:pt x="1270" y="654"/>
                  </a:lnTo>
                  <a:lnTo>
                    <a:pt x="1256" y="654"/>
                  </a:lnTo>
                  <a:lnTo>
                    <a:pt x="1243" y="656"/>
                  </a:lnTo>
                  <a:lnTo>
                    <a:pt x="1230" y="659"/>
                  </a:lnTo>
                  <a:lnTo>
                    <a:pt x="1219" y="664"/>
                  </a:lnTo>
                  <a:lnTo>
                    <a:pt x="1210" y="671"/>
                  </a:lnTo>
                  <a:lnTo>
                    <a:pt x="1202" y="679"/>
                  </a:lnTo>
                  <a:lnTo>
                    <a:pt x="1192" y="692"/>
                  </a:lnTo>
                  <a:lnTo>
                    <a:pt x="1184" y="704"/>
                  </a:lnTo>
                  <a:lnTo>
                    <a:pt x="1178" y="715"/>
                  </a:lnTo>
                  <a:lnTo>
                    <a:pt x="1174" y="725"/>
                  </a:lnTo>
                  <a:lnTo>
                    <a:pt x="1104" y="740"/>
                  </a:lnTo>
                  <a:lnTo>
                    <a:pt x="1036" y="753"/>
                  </a:lnTo>
                  <a:lnTo>
                    <a:pt x="969" y="764"/>
                  </a:lnTo>
                  <a:lnTo>
                    <a:pt x="905" y="774"/>
                  </a:lnTo>
                  <a:lnTo>
                    <a:pt x="841" y="783"/>
                  </a:lnTo>
                  <a:lnTo>
                    <a:pt x="779" y="790"/>
                  </a:lnTo>
                  <a:lnTo>
                    <a:pt x="721" y="796"/>
                  </a:lnTo>
                  <a:lnTo>
                    <a:pt x="664" y="801"/>
                  </a:lnTo>
                  <a:lnTo>
                    <a:pt x="695" y="681"/>
                  </a:lnTo>
                  <a:lnTo>
                    <a:pt x="725" y="568"/>
                  </a:lnTo>
                  <a:lnTo>
                    <a:pt x="754" y="462"/>
                  </a:lnTo>
                  <a:lnTo>
                    <a:pt x="781" y="366"/>
                  </a:lnTo>
                  <a:lnTo>
                    <a:pt x="806" y="280"/>
                  </a:lnTo>
                  <a:lnTo>
                    <a:pt x="825" y="206"/>
                  </a:lnTo>
                  <a:lnTo>
                    <a:pt x="832" y="175"/>
                  </a:lnTo>
                  <a:lnTo>
                    <a:pt x="838" y="147"/>
                  </a:lnTo>
                  <a:lnTo>
                    <a:pt x="841" y="124"/>
                  </a:lnTo>
                  <a:lnTo>
                    <a:pt x="843" y="104"/>
                  </a:lnTo>
                  <a:lnTo>
                    <a:pt x="843" y="90"/>
                  </a:lnTo>
                  <a:lnTo>
                    <a:pt x="842" y="76"/>
                  </a:lnTo>
                  <a:lnTo>
                    <a:pt x="840" y="64"/>
                  </a:lnTo>
                  <a:lnTo>
                    <a:pt x="837" y="53"/>
                  </a:lnTo>
                  <a:lnTo>
                    <a:pt x="834" y="44"/>
                  </a:lnTo>
                  <a:lnTo>
                    <a:pt x="829" y="35"/>
                  </a:lnTo>
                  <a:lnTo>
                    <a:pt x="824" y="27"/>
                  </a:lnTo>
                  <a:lnTo>
                    <a:pt x="818" y="21"/>
                  </a:lnTo>
                  <a:lnTo>
                    <a:pt x="812" y="15"/>
                  </a:lnTo>
                  <a:lnTo>
                    <a:pt x="805" y="10"/>
                  </a:lnTo>
                  <a:lnTo>
                    <a:pt x="797" y="7"/>
                  </a:lnTo>
                  <a:lnTo>
                    <a:pt x="790" y="4"/>
                  </a:lnTo>
                  <a:lnTo>
                    <a:pt x="781" y="2"/>
                  </a:lnTo>
                  <a:lnTo>
                    <a:pt x="772" y="0"/>
                  </a:lnTo>
                  <a:lnTo>
                    <a:pt x="764" y="0"/>
                  </a:lnTo>
                  <a:lnTo>
                    <a:pt x="755" y="1"/>
                  </a:lnTo>
                  <a:lnTo>
                    <a:pt x="746" y="2"/>
                  </a:lnTo>
                  <a:lnTo>
                    <a:pt x="738" y="4"/>
                  </a:lnTo>
                  <a:lnTo>
                    <a:pt x="729" y="7"/>
                  </a:lnTo>
                  <a:lnTo>
                    <a:pt x="721" y="10"/>
                  </a:lnTo>
                  <a:lnTo>
                    <a:pt x="713" y="15"/>
                  </a:lnTo>
                  <a:lnTo>
                    <a:pt x="705" y="20"/>
                  </a:lnTo>
                  <a:lnTo>
                    <a:pt x="697" y="25"/>
                  </a:lnTo>
                  <a:lnTo>
                    <a:pt x="690" y="32"/>
                  </a:lnTo>
                  <a:lnTo>
                    <a:pt x="684" y="39"/>
                  </a:lnTo>
                  <a:lnTo>
                    <a:pt x="676" y="46"/>
                  </a:lnTo>
                  <a:lnTo>
                    <a:pt x="671" y="54"/>
                  </a:lnTo>
                  <a:lnTo>
                    <a:pt x="666" y="63"/>
                  </a:lnTo>
                  <a:lnTo>
                    <a:pt x="662" y="72"/>
                  </a:lnTo>
                  <a:lnTo>
                    <a:pt x="659" y="82"/>
                  </a:lnTo>
                  <a:lnTo>
                    <a:pt x="657" y="93"/>
                  </a:lnTo>
                  <a:lnTo>
                    <a:pt x="655" y="104"/>
                  </a:lnTo>
                  <a:lnTo>
                    <a:pt x="653" y="127"/>
                  </a:lnTo>
                  <a:lnTo>
                    <a:pt x="649" y="154"/>
                  </a:lnTo>
                  <a:lnTo>
                    <a:pt x="644" y="184"/>
                  </a:lnTo>
                  <a:lnTo>
                    <a:pt x="637" y="218"/>
                  </a:lnTo>
                  <a:lnTo>
                    <a:pt x="629" y="256"/>
                  </a:lnTo>
                  <a:lnTo>
                    <a:pt x="621" y="296"/>
                  </a:lnTo>
                  <a:lnTo>
                    <a:pt x="611" y="338"/>
                  </a:lnTo>
                  <a:lnTo>
                    <a:pt x="600" y="384"/>
                  </a:lnTo>
                  <a:lnTo>
                    <a:pt x="589" y="431"/>
                  </a:lnTo>
                  <a:lnTo>
                    <a:pt x="578" y="480"/>
                  </a:lnTo>
                  <a:lnTo>
                    <a:pt x="564" y="532"/>
                  </a:lnTo>
                  <a:lnTo>
                    <a:pt x="552" y="584"/>
                  </a:lnTo>
                  <a:lnTo>
                    <a:pt x="539" y="639"/>
                  </a:lnTo>
                  <a:lnTo>
                    <a:pt x="526" y="694"/>
                  </a:lnTo>
                  <a:lnTo>
                    <a:pt x="513" y="749"/>
                  </a:lnTo>
                  <a:lnTo>
                    <a:pt x="500" y="807"/>
                  </a:lnTo>
                  <a:lnTo>
                    <a:pt x="448" y="806"/>
                  </a:lnTo>
                  <a:lnTo>
                    <a:pt x="402" y="805"/>
                  </a:lnTo>
                  <a:lnTo>
                    <a:pt x="359" y="802"/>
                  </a:lnTo>
                  <a:lnTo>
                    <a:pt x="320" y="798"/>
                  </a:lnTo>
                  <a:lnTo>
                    <a:pt x="286" y="793"/>
                  </a:lnTo>
                  <a:lnTo>
                    <a:pt x="256" y="788"/>
                  </a:lnTo>
                  <a:lnTo>
                    <a:pt x="243" y="785"/>
                  </a:lnTo>
                  <a:lnTo>
                    <a:pt x="231" y="781"/>
                  </a:lnTo>
                  <a:lnTo>
                    <a:pt x="220" y="778"/>
                  </a:lnTo>
                  <a:lnTo>
                    <a:pt x="211" y="773"/>
                  </a:lnTo>
                  <a:lnTo>
                    <a:pt x="212" y="766"/>
                  </a:lnTo>
                  <a:lnTo>
                    <a:pt x="212" y="758"/>
                  </a:lnTo>
                  <a:lnTo>
                    <a:pt x="210" y="751"/>
                  </a:lnTo>
                  <a:lnTo>
                    <a:pt x="208" y="743"/>
                  </a:lnTo>
                  <a:lnTo>
                    <a:pt x="204" y="736"/>
                  </a:lnTo>
                  <a:lnTo>
                    <a:pt x="200" y="730"/>
                  </a:lnTo>
                  <a:lnTo>
                    <a:pt x="194" y="723"/>
                  </a:lnTo>
                  <a:lnTo>
                    <a:pt x="188" y="717"/>
                  </a:lnTo>
                  <a:lnTo>
                    <a:pt x="182" y="712"/>
                  </a:lnTo>
                  <a:lnTo>
                    <a:pt x="174" y="706"/>
                  </a:lnTo>
                  <a:lnTo>
                    <a:pt x="166" y="702"/>
                  </a:lnTo>
                  <a:lnTo>
                    <a:pt x="158" y="697"/>
                  </a:lnTo>
                  <a:lnTo>
                    <a:pt x="149" y="693"/>
                  </a:lnTo>
                  <a:lnTo>
                    <a:pt x="140" y="690"/>
                  </a:lnTo>
                  <a:lnTo>
                    <a:pt x="130" y="687"/>
                  </a:lnTo>
                  <a:lnTo>
                    <a:pt x="120" y="685"/>
                  </a:lnTo>
                  <a:lnTo>
                    <a:pt x="110" y="684"/>
                  </a:lnTo>
                  <a:lnTo>
                    <a:pt x="100" y="683"/>
                  </a:lnTo>
                  <a:lnTo>
                    <a:pt x="91" y="682"/>
                  </a:lnTo>
                  <a:lnTo>
                    <a:pt x="81" y="683"/>
                  </a:lnTo>
                  <a:lnTo>
                    <a:pt x="72" y="684"/>
                  </a:lnTo>
                  <a:lnTo>
                    <a:pt x="62" y="686"/>
                  </a:lnTo>
                  <a:lnTo>
                    <a:pt x="54" y="689"/>
                  </a:lnTo>
                  <a:lnTo>
                    <a:pt x="45" y="692"/>
                  </a:lnTo>
                  <a:lnTo>
                    <a:pt x="37" y="696"/>
                  </a:lnTo>
                  <a:lnTo>
                    <a:pt x="30" y="702"/>
                  </a:lnTo>
                  <a:lnTo>
                    <a:pt x="23" y="708"/>
                  </a:lnTo>
                  <a:lnTo>
                    <a:pt x="17" y="715"/>
                  </a:lnTo>
                  <a:lnTo>
                    <a:pt x="11" y="723"/>
                  </a:lnTo>
                  <a:lnTo>
                    <a:pt x="7" y="732"/>
                  </a:lnTo>
                  <a:lnTo>
                    <a:pt x="3" y="742"/>
                  </a:lnTo>
                  <a:lnTo>
                    <a:pt x="1" y="753"/>
                  </a:lnTo>
                  <a:lnTo>
                    <a:pt x="0" y="763"/>
                  </a:lnTo>
                  <a:lnTo>
                    <a:pt x="0" y="773"/>
                  </a:lnTo>
                  <a:lnTo>
                    <a:pt x="1" y="784"/>
                  </a:lnTo>
                  <a:lnTo>
                    <a:pt x="3" y="794"/>
                  </a:lnTo>
                  <a:lnTo>
                    <a:pt x="7" y="803"/>
                  </a:lnTo>
                  <a:lnTo>
                    <a:pt x="11" y="812"/>
                  </a:lnTo>
                  <a:lnTo>
                    <a:pt x="18" y="821"/>
                  </a:lnTo>
                  <a:lnTo>
                    <a:pt x="25" y="829"/>
                  </a:lnTo>
                  <a:lnTo>
                    <a:pt x="33" y="837"/>
                  </a:lnTo>
                  <a:lnTo>
                    <a:pt x="41" y="845"/>
                  </a:lnTo>
                  <a:lnTo>
                    <a:pt x="51" y="853"/>
                  </a:lnTo>
                  <a:lnTo>
                    <a:pt x="62" y="860"/>
                  </a:lnTo>
                  <a:lnTo>
                    <a:pt x="74" y="867"/>
                  </a:lnTo>
                  <a:lnTo>
                    <a:pt x="87" y="874"/>
                  </a:lnTo>
                  <a:lnTo>
                    <a:pt x="101" y="880"/>
                  </a:lnTo>
                  <a:lnTo>
                    <a:pt x="116" y="886"/>
                  </a:lnTo>
                  <a:lnTo>
                    <a:pt x="132" y="891"/>
                  </a:lnTo>
                  <a:lnTo>
                    <a:pt x="149" y="897"/>
                  </a:lnTo>
                  <a:lnTo>
                    <a:pt x="166" y="902"/>
                  </a:lnTo>
                  <a:lnTo>
                    <a:pt x="185" y="906"/>
                  </a:lnTo>
                  <a:lnTo>
                    <a:pt x="204" y="910"/>
                  </a:lnTo>
                  <a:lnTo>
                    <a:pt x="224" y="915"/>
                  </a:lnTo>
                  <a:lnTo>
                    <a:pt x="246" y="919"/>
                  </a:lnTo>
                  <a:lnTo>
                    <a:pt x="268" y="922"/>
                  </a:lnTo>
                  <a:lnTo>
                    <a:pt x="314" y="927"/>
                  </a:lnTo>
                  <a:lnTo>
                    <a:pt x="364" y="931"/>
                  </a:lnTo>
                  <a:lnTo>
                    <a:pt x="416" y="933"/>
                  </a:lnTo>
                  <a:lnTo>
                    <a:pt x="472" y="933"/>
                  </a:lnTo>
                  <a:lnTo>
                    <a:pt x="460" y="992"/>
                  </a:lnTo>
                  <a:lnTo>
                    <a:pt x="447" y="1053"/>
                  </a:lnTo>
                  <a:lnTo>
                    <a:pt x="436" y="1111"/>
                  </a:lnTo>
                  <a:lnTo>
                    <a:pt x="425" y="1169"/>
                  </a:lnTo>
                  <a:lnTo>
                    <a:pt x="416" y="1227"/>
                  </a:lnTo>
                  <a:lnTo>
                    <a:pt x="408" y="1282"/>
                  </a:lnTo>
                  <a:lnTo>
                    <a:pt x="401" y="1337"/>
                  </a:lnTo>
                  <a:lnTo>
                    <a:pt x="395" y="1389"/>
                  </a:lnTo>
                  <a:lnTo>
                    <a:pt x="391" y="1439"/>
                  </a:lnTo>
                  <a:lnTo>
                    <a:pt x="388" y="1488"/>
                  </a:lnTo>
                  <a:lnTo>
                    <a:pt x="387" y="1533"/>
                  </a:lnTo>
                  <a:lnTo>
                    <a:pt x="388" y="1575"/>
                  </a:lnTo>
                  <a:lnTo>
                    <a:pt x="390" y="1595"/>
                  </a:lnTo>
                  <a:lnTo>
                    <a:pt x="391" y="1615"/>
                  </a:lnTo>
                  <a:lnTo>
                    <a:pt x="394" y="1634"/>
                  </a:lnTo>
                  <a:lnTo>
                    <a:pt x="396" y="1651"/>
                  </a:lnTo>
                  <a:lnTo>
                    <a:pt x="400" y="1668"/>
                  </a:lnTo>
                  <a:lnTo>
                    <a:pt x="404" y="1684"/>
                  </a:lnTo>
                  <a:lnTo>
                    <a:pt x="408" y="1698"/>
                  </a:lnTo>
                  <a:lnTo>
                    <a:pt x="413" y="1712"/>
                  </a:lnTo>
                  <a:lnTo>
                    <a:pt x="418" y="1723"/>
                  </a:lnTo>
                  <a:lnTo>
                    <a:pt x="423" y="1733"/>
                  </a:lnTo>
                  <a:lnTo>
                    <a:pt x="429" y="1743"/>
                  </a:lnTo>
                  <a:lnTo>
                    <a:pt x="435" y="1752"/>
                  </a:lnTo>
                  <a:lnTo>
                    <a:pt x="441" y="1760"/>
                  </a:lnTo>
                  <a:lnTo>
                    <a:pt x="448" y="1768"/>
                  </a:lnTo>
                  <a:lnTo>
                    <a:pt x="455" y="1774"/>
                  </a:lnTo>
                  <a:lnTo>
                    <a:pt x="463" y="1780"/>
                  </a:lnTo>
                  <a:lnTo>
                    <a:pt x="470" y="1785"/>
                  </a:lnTo>
                  <a:lnTo>
                    <a:pt x="477" y="1789"/>
                  </a:lnTo>
                  <a:lnTo>
                    <a:pt x="485" y="1792"/>
                  </a:lnTo>
                  <a:lnTo>
                    <a:pt x="492" y="1795"/>
                  </a:lnTo>
                  <a:lnTo>
                    <a:pt x="499" y="1797"/>
                  </a:lnTo>
                  <a:lnTo>
                    <a:pt x="507" y="1798"/>
                  </a:lnTo>
                  <a:lnTo>
                    <a:pt x="514" y="1798"/>
                  </a:lnTo>
                  <a:lnTo>
                    <a:pt x="521" y="1798"/>
                  </a:lnTo>
                  <a:lnTo>
                    <a:pt x="527" y="1797"/>
                  </a:lnTo>
                  <a:lnTo>
                    <a:pt x="534" y="1795"/>
                  </a:lnTo>
                  <a:lnTo>
                    <a:pt x="540" y="1792"/>
                  </a:lnTo>
                  <a:lnTo>
                    <a:pt x="546" y="1788"/>
                  </a:lnTo>
                  <a:lnTo>
                    <a:pt x="551" y="1784"/>
                  </a:lnTo>
                  <a:lnTo>
                    <a:pt x="556" y="1779"/>
                  </a:lnTo>
                  <a:lnTo>
                    <a:pt x="561" y="1773"/>
                  </a:lnTo>
                  <a:lnTo>
                    <a:pt x="565" y="1766"/>
                  </a:lnTo>
                  <a:lnTo>
                    <a:pt x="570" y="1758"/>
                  </a:lnTo>
                  <a:lnTo>
                    <a:pt x="572" y="1750"/>
                  </a:lnTo>
                  <a:lnTo>
                    <a:pt x="575" y="1739"/>
                  </a:lnTo>
                  <a:lnTo>
                    <a:pt x="576" y="1729"/>
                  </a:lnTo>
                  <a:lnTo>
                    <a:pt x="577" y="1718"/>
                  </a:lnTo>
                  <a:lnTo>
                    <a:pt x="577" y="1706"/>
                  </a:lnTo>
                  <a:lnTo>
                    <a:pt x="577" y="1694"/>
                  </a:lnTo>
                  <a:lnTo>
                    <a:pt x="575" y="1680"/>
                  </a:lnTo>
                  <a:lnTo>
                    <a:pt x="570" y="1638"/>
                  </a:lnTo>
                  <a:lnTo>
                    <a:pt x="565" y="1593"/>
                  </a:lnTo>
                  <a:lnTo>
                    <a:pt x="563" y="1549"/>
                  </a:lnTo>
                  <a:lnTo>
                    <a:pt x="562" y="1504"/>
                  </a:lnTo>
                  <a:lnTo>
                    <a:pt x="563" y="1457"/>
                  </a:lnTo>
                  <a:lnTo>
                    <a:pt x="564" y="1410"/>
                  </a:lnTo>
                  <a:lnTo>
                    <a:pt x="567" y="1363"/>
                  </a:lnTo>
                  <a:lnTo>
                    <a:pt x="572" y="1314"/>
                  </a:lnTo>
                  <a:lnTo>
                    <a:pt x="577" y="1267"/>
                  </a:lnTo>
                  <a:lnTo>
                    <a:pt x="583" y="1218"/>
                  </a:lnTo>
                  <a:lnTo>
                    <a:pt x="590" y="1169"/>
                  </a:lnTo>
                  <a:lnTo>
                    <a:pt x="598" y="1120"/>
                  </a:lnTo>
                  <a:lnTo>
                    <a:pt x="606" y="1072"/>
                  </a:lnTo>
                  <a:lnTo>
                    <a:pt x="615" y="1022"/>
                  </a:lnTo>
                  <a:lnTo>
                    <a:pt x="625" y="974"/>
                  </a:lnTo>
                  <a:lnTo>
                    <a:pt x="635" y="926"/>
                  </a:lnTo>
                  <a:lnTo>
                    <a:pt x="697" y="920"/>
                  </a:lnTo>
                  <a:lnTo>
                    <a:pt x="760" y="912"/>
                  </a:lnTo>
                  <a:lnTo>
                    <a:pt x="826" y="903"/>
                  </a:lnTo>
                  <a:lnTo>
                    <a:pt x="892" y="893"/>
                  </a:lnTo>
                  <a:lnTo>
                    <a:pt x="961" y="881"/>
                  </a:lnTo>
                  <a:lnTo>
                    <a:pt x="1032" y="867"/>
                  </a:lnTo>
                  <a:lnTo>
                    <a:pt x="1103" y="851"/>
                  </a:lnTo>
                  <a:lnTo>
                    <a:pt x="1177" y="834"/>
                  </a:lnTo>
                  <a:lnTo>
                    <a:pt x="1164" y="854"/>
                  </a:lnTo>
                  <a:lnTo>
                    <a:pt x="1150" y="876"/>
                  </a:lnTo>
                  <a:lnTo>
                    <a:pt x="1137" y="899"/>
                  </a:lnTo>
                  <a:lnTo>
                    <a:pt x="1123" y="925"/>
                  </a:lnTo>
                  <a:lnTo>
                    <a:pt x="1109" y="952"/>
                  </a:lnTo>
                  <a:lnTo>
                    <a:pt x="1096" y="980"/>
                  </a:lnTo>
                  <a:lnTo>
                    <a:pt x="1083" y="1009"/>
                  </a:lnTo>
                  <a:lnTo>
                    <a:pt x="1071" y="1039"/>
                  </a:lnTo>
                  <a:lnTo>
                    <a:pt x="1059" y="1071"/>
                  </a:lnTo>
                  <a:lnTo>
                    <a:pt x="1049" y="1103"/>
                  </a:lnTo>
                  <a:lnTo>
                    <a:pt x="1039" y="1134"/>
                  </a:lnTo>
                  <a:lnTo>
                    <a:pt x="1030" y="1167"/>
                  </a:lnTo>
                  <a:lnTo>
                    <a:pt x="1023" y="1200"/>
                  </a:lnTo>
                  <a:lnTo>
                    <a:pt x="1017" y="1232"/>
                  </a:lnTo>
                  <a:lnTo>
                    <a:pt x="1012" y="1264"/>
                  </a:lnTo>
                  <a:lnTo>
                    <a:pt x="1009" y="1295"/>
                  </a:lnTo>
                  <a:lnTo>
                    <a:pt x="1007" y="1326"/>
                  </a:lnTo>
                  <a:lnTo>
                    <a:pt x="1008" y="1357"/>
                  </a:lnTo>
                  <a:lnTo>
                    <a:pt x="1012" y="1387"/>
                  </a:lnTo>
                  <a:lnTo>
                    <a:pt x="1017" y="1415"/>
                  </a:lnTo>
                  <a:lnTo>
                    <a:pt x="1024" y="1442"/>
                  </a:lnTo>
                  <a:lnTo>
                    <a:pt x="1033" y="1468"/>
                  </a:lnTo>
                  <a:lnTo>
                    <a:pt x="1045" y="1492"/>
                  </a:lnTo>
                  <a:lnTo>
                    <a:pt x="1060" y="1514"/>
                  </a:lnTo>
                  <a:lnTo>
                    <a:pt x="1078" y="1534"/>
                  </a:lnTo>
                  <a:lnTo>
                    <a:pt x="1098" y="1552"/>
                  </a:lnTo>
                  <a:lnTo>
                    <a:pt x="1123" y="1568"/>
                  </a:lnTo>
                  <a:lnTo>
                    <a:pt x="1150" y="1581"/>
                  </a:lnTo>
                  <a:lnTo>
                    <a:pt x="1180" y="1591"/>
                  </a:lnTo>
                  <a:lnTo>
                    <a:pt x="1214" y="1599"/>
                  </a:lnTo>
                  <a:lnTo>
                    <a:pt x="1252" y="1604"/>
                  </a:lnTo>
                  <a:lnTo>
                    <a:pt x="1293" y="1607"/>
                  </a:lnTo>
                  <a:lnTo>
                    <a:pt x="1328" y="1604"/>
                  </a:lnTo>
                  <a:lnTo>
                    <a:pt x="1363" y="1599"/>
                  </a:lnTo>
                  <a:lnTo>
                    <a:pt x="1395" y="1592"/>
                  </a:lnTo>
                  <a:lnTo>
                    <a:pt x="1425" y="1582"/>
                  </a:lnTo>
                  <a:lnTo>
                    <a:pt x="1456" y="1569"/>
                  </a:lnTo>
                  <a:lnTo>
                    <a:pt x="1483" y="1554"/>
                  </a:lnTo>
                  <a:lnTo>
                    <a:pt x="1509" y="1537"/>
                  </a:lnTo>
                  <a:lnTo>
                    <a:pt x="1534" y="1517"/>
                  </a:lnTo>
                  <a:lnTo>
                    <a:pt x="1557" y="1496"/>
                  </a:lnTo>
                  <a:lnTo>
                    <a:pt x="1579" y="1473"/>
                  </a:lnTo>
                  <a:lnTo>
                    <a:pt x="1599" y="1448"/>
                  </a:lnTo>
                  <a:lnTo>
                    <a:pt x="1618" y="1422"/>
                  </a:lnTo>
                  <a:lnTo>
                    <a:pt x="1635" y="1394"/>
                  </a:lnTo>
                  <a:lnTo>
                    <a:pt x="1650" y="1366"/>
                  </a:lnTo>
                  <a:lnTo>
                    <a:pt x="1664" y="1337"/>
                  </a:lnTo>
                  <a:lnTo>
                    <a:pt x="1677" y="1306"/>
                  </a:lnTo>
                  <a:lnTo>
                    <a:pt x="1688" y="1275"/>
                  </a:lnTo>
                  <a:lnTo>
                    <a:pt x="1697" y="1244"/>
                  </a:lnTo>
                  <a:lnTo>
                    <a:pt x="1704" y="1213"/>
                  </a:lnTo>
                  <a:lnTo>
                    <a:pt x="1710" y="1180"/>
                  </a:lnTo>
                  <a:lnTo>
                    <a:pt x="1714" y="1149"/>
                  </a:lnTo>
                  <a:lnTo>
                    <a:pt x="1717" y="1118"/>
                  </a:lnTo>
                  <a:lnTo>
                    <a:pt x="1718" y="1087"/>
                  </a:lnTo>
                  <a:lnTo>
                    <a:pt x="1717" y="1057"/>
                  </a:lnTo>
                  <a:lnTo>
                    <a:pt x="1715" y="1026"/>
                  </a:lnTo>
                  <a:lnTo>
                    <a:pt x="1711" y="997"/>
                  </a:lnTo>
                  <a:lnTo>
                    <a:pt x="1705" y="969"/>
                  </a:lnTo>
                  <a:lnTo>
                    <a:pt x="1698" y="943"/>
                  </a:lnTo>
                  <a:lnTo>
                    <a:pt x="1689" y="918"/>
                  </a:lnTo>
                  <a:lnTo>
                    <a:pt x="1678" y="893"/>
                  </a:lnTo>
                  <a:lnTo>
                    <a:pt x="1665" y="871"/>
                  </a:lnTo>
                  <a:lnTo>
                    <a:pt x="1651" y="850"/>
                  </a:lnTo>
                  <a:lnTo>
                    <a:pt x="1664" y="853"/>
                  </a:lnTo>
                  <a:lnTo>
                    <a:pt x="1681" y="855"/>
                  </a:lnTo>
                  <a:lnTo>
                    <a:pt x="1697" y="857"/>
                  </a:lnTo>
                  <a:lnTo>
                    <a:pt x="1715" y="858"/>
                  </a:lnTo>
                  <a:lnTo>
                    <a:pt x="1734" y="858"/>
                  </a:lnTo>
                  <a:lnTo>
                    <a:pt x="1754" y="857"/>
                  </a:lnTo>
                  <a:lnTo>
                    <a:pt x="1774" y="856"/>
                  </a:lnTo>
                  <a:lnTo>
                    <a:pt x="1796" y="854"/>
                  </a:lnTo>
                  <a:lnTo>
                    <a:pt x="1817" y="851"/>
                  </a:lnTo>
                  <a:lnTo>
                    <a:pt x="1839" y="847"/>
                  </a:lnTo>
                  <a:lnTo>
                    <a:pt x="1860" y="843"/>
                  </a:lnTo>
                  <a:lnTo>
                    <a:pt x="1881" y="837"/>
                  </a:lnTo>
                  <a:lnTo>
                    <a:pt x="1902" y="830"/>
                  </a:lnTo>
                  <a:lnTo>
                    <a:pt x="1922" y="823"/>
                  </a:lnTo>
                  <a:lnTo>
                    <a:pt x="1941" y="814"/>
                  </a:lnTo>
                  <a:lnTo>
                    <a:pt x="1959" y="804"/>
                  </a:lnTo>
                  <a:lnTo>
                    <a:pt x="1969" y="798"/>
                  </a:lnTo>
                  <a:lnTo>
                    <a:pt x="1978" y="791"/>
                  </a:lnTo>
                  <a:lnTo>
                    <a:pt x="1987" y="785"/>
                  </a:lnTo>
                  <a:lnTo>
                    <a:pt x="1995" y="778"/>
                  </a:lnTo>
                  <a:lnTo>
                    <a:pt x="2002" y="770"/>
                  </a:lnTo>
                  <a:lnTo>
                    <a:pt x="2010" y="763"/>
                  </a:lnTo>
                  <a:lnTo>
                    <a:pt x="2016" y="757"/>
                  </a:lnTo>
                  <a:lnTo>
                    <a:pt x="2021" y="750"/>
                  </a:lnTo>
                  <a:lnTo>
                    <a:pt x="2025" y="743"/>
                  </a:lnTo>
                  <a:lnTo>
                    <a:pt x="2029" y="737"/>
                  </a:lnTo>
                  <a:lnTo>
                    <a:pt x="2031" y="731"/>
                  </a:lnTo>
                  <a:lnTo>
                    <a:pt x="2033" y="725"/>
                  </a:lnTo>
                  <a:lnTo>
                    <a:pt x="2035" y="719"/>
                  </a:lnTo>
                  <a:lnTo>
                    <a:pt x="2035" y="713"/>
                  </a:lnTo>
                  <a:lnTo>
                    <a:pt x="2035" y="708"/>
                  </a:lnTo>
                  <a:lnTo>
                    <a:pt x="2034" y="703"/>
                  </a:lnTo>
                  <a:lnTo>
                    <a:pt x="2032" y="699"/>
                  </a:lnTo>
                  <a:lnTo>
                    <a:pt x="2030" y="694"/>
                  </a:lnTo>
                  <a:lnTo>
                    <a:pt x="2027" y="691"/>
                  </a:lnTo>
                  <a:lnTo>
                    <a:pt x="2023" y="687"/>
                  </a:lnTo>
                  <a:lnTo>
                    <a:pt x="2018" y="685"/>
                  </a:lnTo>
                  <a:lnTo>
                    <a:pt x="2013" y="682"/>
                  </a:lnTo>
                  <a:lnTo>
                    <a:pt x="2007" y="681"/>
                  </a:lnTo>
                  <a:lnTo>
                    <a:pt x="1999" y="679"/>
                  </a:lnTo>
                  <a:lnTo>
                    <a:pt x="1991" y="679"/>
                  </a:lnTo>
                  <a:lnTo>
                    <a:pt x="1983" y="679"/>
                  </a:lnTo>
                  <a:lnTo>
                    <a:pt x="1974" y="680"/>
                  </a:lnTo>
                  <a:lnTo>
                    <a:pt x="1964" y="681"/>
                  </a:lnTo>
                  <a:lnTo>
                    <a:pt x="1953" y="684"/>
                  </a:lnTo>
                  <a:lnTo>
                    <a:pt x="1942" y="687"/>
                  </a:lnTo>
                  <a:lnTo>
                    <a:pt x="1930" y="691"/>
                  </a:lnTo>
                  <a:lnTo>
                    <a:pt x="1917" y="695"/>
                  </a:lnTo>
                  <a:close/>
                  <a:moveTo>
                    <a:pt x="1307" y="1444"/>
                  </a:moveTo>
                  <a:lnTo>
                    <a:pt x="1285" y="1443"/>
                  </a:lnTo>
                  <a:lnTo>
                    <a:pt x="1266" y="1439"/>
                  </a:lnTo>
                  <a:lnTo>
                    <a:pt x="1249" y="1433"/>
                  </a:lnTo>
                  <a:lnTo>
                    <a:pt x="1234" y="1425"/>
                  </a:lnTo>
                  <a:lnTo>
                    <a:pt x="1220" y="1414"/>
                  </a:lnTo>
                  <a:lnTo>
                    <a:pt x="1210" y="1402"/>
                  </a:lnTo>
                  <a:lnTo>
                    <a:pt x="1201" y="1387"/>
                  </a:lnTo>
                  <a:lnTo>
                    <a:pt x="1194" y="1371"/>
                  </a:lnTo>
                  <a:lnTo>
                    <a:pt x="1189" y="1354"/>
                  </a:lnTo>
                  <a:lnTo>
                    <a:pt x="1186" y="1335"/>
                  </a:lnTo>
                  <a:lnTo>
                    <a:pt x="1185" y="1314"/>
                  </a:lnTo>
                  <a:lnTo>
                    <a:pt x="1185" y="1292"/>
                  </a:lnTo>
                  <a:lnTo>
                    <a:pt x="1186" y="1270"/>
                  </a:lnTo>
                  <a:lnTo>
                    <a:pt x="1189" y="1246"/>
                  </a:lnTo>
                  <a:lnTo>
                    <a:pt x="1194" y="1222"/>
                  </a:lnTo>
                  <a:lnTo>
                    <a:pt x="1199" y="1197"/>
                  </a:lnTo>
                  <a:lnTo>
                    <a:pt x="1206" y="1171"/>
                  </a:lnTo>
                  <a:lnTo>
                    <a:pt x="1213" y="1146"/>
                  </a:lnTo>
                  <a:lnTo>
                    <a:pt x="1222" y="1120"/>
                  </a:lnTo>
                  <a:lnTo>
                    <a:pt x="1232" y="1094"/>
                  </a:lnTo>
                  <a:lnTo>
                    <a:pt x="1243" y="1068"/>
                  </a:lnTo>
                  <a:lnTo>
                    <a:pt x="1254" y="1041"/>
                  </a:lnTo>
                  <a:lnTo>
                    <a:pt x="1265" y="1015"/>
                  </a:lnTo>
                  <a:lnTo>
                    <a:pt x="1277" y="990"/>
                  </a:lnTo>
                  <a:lnTo>
                    <a:pt x="1290" y="965"/>
                  </a:lnTo>
                  <a:lnTo>
                    <a:pt x="1303" y="941"/>
                  </a:lnTo>
                  <a:lnTo>
                    <a:pt x="1316" y="918"/>
                  </a:lnTo>
                  <a:lnTo>
                    <a:pt x="1329" y="895"/>
                  </a:lnTo>
                  <a:lnTo>
                    <a:pt x="1344" y="874"/>
                  </a:lnTo>
                  <a:lnTo>
                    <a:pt x="1357" y="854"/>
                  </a:lnTo>
                  <a:lnTo>
                    <a:pt x="1371" y="835"/>
                  </a:lnTo>
                  <a:lnTo>
                    <a:pt x="1384" y="818"/>
                  </a:lnTo>
                  <a:lnTo>
                    <a:pt x="1411" y="822"/>
                  </a:lnTo>
                  <a:lnTo>
                    <a:pt x="1437" y="828"/>
                  </a:lnTo>
                  <a:lnTo>
                    <a:pt x="1460" y="838"/>
                  </a:lnTo>
                  <a:lnTo>
                    <a:pt x="1480" y="851"/>
                  </a:lnTo>
                  <a:lnTo>
                    <a:pt x="1498" y="866"/>
                  </a:lnTo>
                  <a:lnTo>
                    <a:pt x="1514" y="883"/>
                  </a:lnTo>
                  <a:lnTo>
                    <a:pt x="1527" y="903"/>
                  </a:lnTo>
                  <a:lnTo>
                    <a:pt x="1538" y="925"/>
                  </a:lnTo>
                  <a:lnTo>
                    <a:pt x="1547" y="948"/>
                  </a:lnTo>
                  <a:lnTo>
                    <a:pt x="1553" y="973"/>
                  </a:lnTo>
                  <a:lnTo>
                    <a:pt x="1558" y="998"/>
                  </a:lnTo>
                  <a:lnTo>
                    <a:pt x="1561" y="1025"/>
                  </a:lnTo>
                  <a:lnTo>
                    <a:pt x="1562" y="1054"/>
                  </a:lnTo>
                  <a:lnTo>
                    <a:pt x="1561" y="1082"/>
                  </a:lnTo>
                  <a:lnTo>
                    <a:pt x="1559" y="1110"/>
                  </a:lnTo>
                  <a:lnTo>
                    <a:pt x="1555" y="1139"/>
                  </a:lnTo>
                  <a:lnTo>
                    <a:pt x="1549" y="1167"/>
                  </a:lnTo>
                  <a:lnTo>
                    <a:pt x="1541" y="1197"/>
                  </a:lnTo>
                  <a:lnTo>
                    <a:pt x="1532" y="1225"/>
                  </a:lnTo>
                  <a:lnTo>
                    <a:pt x="1522" y="1252"/>
                  </a:lnTo>
                  <a:lnTo>
                    <a:pt x="1510" y="1278"/>
                  </a:lnTo>
                  <a:lnTo>
                    <a:pt x="1497" y="1303"/>
                  </a:lnTo>
                  <a:lnTo>
                    <a:pt x="1483" y="1327"/>
                  </a:lnTo>
                  <a:lnTo>
                    <a:pt x="1468" y="1350"/>
                  </a:lnTo>
                  <a:lnTo>
                    <a:pt x="1450" y="1370"/>
                  </a:lnTo>
                  <a:lnTo>
                    <a:pt x="1432" y="1388"/>
                  </a:lnTo>
                  <a:lnTo>
                    <a:pt x="1414" y="1405"/>
                  </a:lnTo>
                  <a:lnTo>
                    <a:pt x="1394" y="1418"/>
                  </a:lnTo>
                  <a:lnTo>
                    <a:pt x="1374" y="1429"/>
                  </a:lnTo>
                  <a:lnTo>
                    <a:pt x="1352" y="1437"/>
                  </a:lnTo>
                  <a:lnTo>
                    <a:pt x="1329" y="1442"/>
                  </a:lnTo>
                  <a:lnTo>
                    <a:pt x="1307" y="1444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9" name="Freeform 7"/>
            <p:cNvSpPr>
              <a:spLocks/>
            </p:cNvSpPr>
            <p:nvPr/>
          </p:nvSpPr>
          <p:spPr bwMode="auto">
            <a:xfrm>
              <a:off x="6376352" y="4054511"/>
              <a:ext cx="155495" cy="238096"/>
            </a:xfrm>
            <a:custGeom>
              <a:avLst/>
              <a:gdLst>
                <a:gd name="T0" fmla="*/ 2147483647 w 1283"/>
                <a:gd name="T1" fmla="*/ 2147483647 h 1948"/>
                <a:gd name="T2" fmla="*/ 2147483647 w 1283"/>
                <a:gd name="T3" fmla="*/ 2147483647 h 1948"/>
                <a:gd name="T4" fmla="*/ 2147483647 w 1283"/>
                <a:gd name="T5" fmla="*/ 2147483647 h 1948"/>
                <a:gd name="T6" fmla="*/ 2147483647 w 1283"/>
                <a:gd name="T7" fmla="*/ 2147483647 h 1948"/>
                <a:gd name="T8" fmla="*/ 2147483647 w 1283"/>
                <a:gd name="T9" fmla="*/ 2147483647 h 1948"/>
                <a:gd name="T10" fmla="*/ 2147483647 w 1283"/>
                <a:gd name="T11" fmla="*/ 2147483647 h 1948"/>
                <a:gd name="T12" fmla="*/ 2147483647 w 1283"/>
                <a:gd name="T13" fmla="*/ 2147483647 h 1948"/>
                <a:gd name="T14" fmla="*/ 2147483647 w 1283"/>
                <a:gd name="T15" fmla="*/ 2147483647 h 1948"/>
                <a:gd name="T16" fmla="*/ 2147483647 w 1283"/>
                <a:gd name="T17" fmla="*/ 2147483647 h 1948"/>
                <a:gd name="T18" fmla="*/ 2147483647 w 1283"/>
                <a:gd name="T19" fmla="*/ 2147483647 h 1948"/>
                <a:gd name="T20" fmla="*/ 2147483647 w 1283"/>
                <a:gd name="T21" fmla="*/ 2147483647 h 1948"/>
                <a:gd name="T22" fmla="*/ 2147483647 w 1283"/>
                <a:gd name="T23" fmla="*/ 2147483647 h 1948"/>
                <a:gd name="T24" fmla="*/ 2147483647 w 1283"/>
                <a:gd name="T25" fmla="*/ 2147483647 h 1948"/>
                <a:gd name="T26" fmla="*/ 2147483647 w 1283"/>
                <a:gd name="T27" fmla="*/ 2147483647 h 1948"/>
                <a:gd name="T28" fmla="*/ 2147483647 w 1283"/>
                <a:gd name="T29" fmla="*/ 2147483647 h 1948"/>
                <a:gd name="T30" fmla="*/ 2147483647 w 1283"/>
                <a:gd name="T31" fmla="*/ 2147483647 h 1948"/>
                <a:gd name="T32" fmla="*/ 2147483647 w 1283"/>
                <a:gd name="T33" fmla="*/ 2147483647 h 1948"/>
                <a:gd name="T34" fmla="*/ 2147483647 w 1283"/>
                <a:gd name="T35" fmla="*/ 2147483647 h 1948"/>
                <a:gd name="T36" fmla="*/ 2147483647 w 1283"/>
                <a:gd name="T37" fmla="*/ 2147483647 h 1948"/>
                <a:gd name="T38" fmla="*/ 2147483647 w 1283"/>
                <a:gd name="T39" fmla="*/ 2147483647 h 1948"/>
                <a:gd name="T40" fmla="*/ 2147483647 w 1283"/>
                <a:gd name="T41" fmla="*/ 2147483647 h 1948"/>
                <a:gd name="T42" fmla="*/ 2147483647 w 1283"/>
                <a:gd name="T43" fmla="*/ 2147483647 h 1948"/>
                <a:gd name="T44" fmla="*/ 2147483647 w 1283"/>
                <a:gd name="T45" fmla="*/ 2147483647 h 1948"/>
                <a:gd name="T46" fmla="*/ 2147483647 w 1283"/>
                <a:gd name="T47" fmla="*/ 2147483647 h 1948"/>
                <a:gd name="T48" fmla="*/ 2147483647 w 1283"/>
                <a:gd name="T49" fmla="*/ 2147483647 h 1948"/>
                <a:gd name="T50" fmla="*/ 2147483647 w 1283"/>
                <a:gd name="T51" fmla="*/ 2147483647 h 1948"/>
                <a:gd name="T52" fmla="*/ 2147483647 w 1283"/>
                <a:gd name="T53" fmla="*/ 2147483647 h 1948"/>
                <a:gd name="T54" fmla="*/ 2147483647 w 1283"/>
                <a:gd name="T55" fmla="*/ 2147483647 h 1948"/>
                <a:gd name="T56" fmla="*/ 2147483647 w 1283"/>
                <a:gd name="T57" fmla="*/ 2147483647 h 1948"/>
                <a:gd name="T58" fmla="*/ 2147483647 w 1283"/>
                <a:gd name="T59" fmla="*/ 2147483647 h 1948"/>
                <a:gd name="T60" fmla="*/ 2147483647 w 1283"/>
                <a:gd name="T61" fmla="*/ 2147483647 h 1948"/>
                <a:gd name="T62" fmla="*/ 2147483647 w 1283"/>
                <a:gd name="T63" fmla="*/ 2147483647 h 1948"/>
                <a:gd name="T64" fmla="*/ 2147483647 w 1283"/>
                <a:gd name="T65" fmla="*/ 2147483647 h 1948"/>
                <a:gd name="T66" fmla="*/ 2147483647 w 1283"/>
                <a:gd name="T67" fmla="*/ 2147483647 h 1948"/>
                <a:gd name="T68" fmla="*/ 2147483647 w 1283"/>
                <a:gd name="T69" fmla="*/ 2147483647 h 1948"/>
                <a:gd name="T70" fmla="*/ 2147483647 w 1283"/>
                <a:gd name="T71" fmla="*/ 2147483647 h 1948"/>
                <a:gd name="T72" fmla="*/ 2147483647 w 1283"/>
                <a:gd name="T73" fmla="*/ 2147483647 h 1948"/>
                <a:gd name="T74" fmla="*/ 2147483647 w 1283"/>
                <a:gd name="T75" fmla="*/ 2147483647 h 1948"/>
                <a:gd name="T76" fmla="*/ 2147483647 w 1283"/>
                <a:gd name="T77" fmla="*/ 2147483647 h 1948"/>
                <a:gd name="T78" fmla="*/ 2147483647 w 1283"/>
                <a:gd name="T79" fmla="*/ 2147483647 h 1948"/>
                <a:gd name="T80" fmla="*/ 2147483647 w 1283"/>
                <a:gd name="T81" fmla="*/ 2147483647 h 1948"/>
                <a:gd name="T82" fmla="*/ 2147483647 w 1283"/>
                <a:gd name="T83" fmla="*/ 2147483647 h 1948"/>
                <a:gd name="T84" fmla="*/ 2147483647 w 1283"/>
                <a:gd name="T85" fmla="*/ 2147483647 h 1948"/>
                <a:gd name="T86" fmla="*/ 2147483647 w 1283"/>
                <a:gd name="T87" fmla="*/ 2147483647 h 1948"/>
                <a:gd name="T88" fmla="*/ 2147483647 w 1283"/>
                <a:gd name="T89" fmla="*/ 2147483647 h 1948"/>
                <a:gd name="T90" fmla="*/ 2147483647 w 1283"/>
                <a:gd name="T91" fmla="*/ 2147483647 h 1948"/>
                <a:gd name="T92" fmla="*/ 2147483647 w 1283"/>
                <a:gd name="T93" fmla="*/ 2147483647 h 1948"/>
                <a:gd name="T94" fmla="*/ 2147483647 w 1283"/>
                <a:gd name="T95" fmla="*/ 2147483647 h 1948"/>
                <a:gd name="T96" fmla="*/ 2147483647 w 1283"/>
                <a:gd name="T97" fmla="*/ 2147483647 h 1948"/>
                <a:gd name="T98" fmla="*/ 2147483647 w 1283"/>
                <a:gd name="T99" fmla="*/ 2147483647 h 1948"/>
                <a:gd name="T100" fmla="*/ 2147483647 w 1283"/>
                <a:gd name="T101" fmla="*/ 2147483647 h 1948"/>
                <a:gd name="T102" fmla="*/ 2147483647 w 1283"/>
                <a:gd name="T103" fmla="*/ 2147483647 h 1948"/>
                <a:gd name="T104" fmla="*/ 2147483647 w 1283"/>
                <a:gd name="T105" fmla="*/ 2147483647 h 1948"/>
                <a:gd name="T106" fmla="*/ 2147483647 w 1283"/>
                <a:gd name="T107" fmla="*/ 2147483647 h 1948"/>
                <a:gd name="T108" fmla="*/ 2147483647 w 1283"/>
                <a:gd name="T109" fmla="*/ 2147483647 h 1948"/>
                <a:gd name="T110" fmla="*/ 2147483647 w 1283"/>
                <a:gd name="T111" fmla="*/ 2147483647 h 1948"/>
                <a:gd name="T112" fmla="*/ 2147483647 w 1283"/>
                <a:gd name="T113" fmla="*/ 2147483647 h 1948"/>
                <a:gd name="T114" fmla="*/ 2147483647 w 1283"/>
                <a:gd name="T115" fmla="*/ 2147483647 h 1948"/>
                <a:gd name="T116" fmla="*/ 2147483647 w 1283"/>
                <a:gd name="T117" fmla="*/ 2147483647 h 1948"/>
                <a:gd name="T118" fmla="*/ 2147483647 w 1283"/>
                <a:gd name="T119" fmla="*/ 2147483647 h 194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83"/>
                <a:gd name="T181" fmla="*/ 0 h 1948"/>
                <a:gd name="T182" fmla="*/ 1283 w 1283"/>
                <a:gd name="T183" fmla="*/ 1948 h 194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83" h="1948">
                  <a:moveTo>
                    <a:pt x="1211" y="182"/>
                  </a:moveTo>
                  <a:lnTo>
                    <a:pt x="1185" y="147"/>
                  </a:lnTo>
                  <a:lnTo>
                    <a:pt x="1155" y="116"/>
                  </a:lnTo>
                  <a:lnTo>
                    <a:pt x="1121" y="89"/>
                  </a:lnTo>
                  <a:lnTo>
                    <a:pt x="1083" y="64"/>
                  </a:lnTo>
                  <a:lnTo>
                    <a:pt x="1043" y="45"/>
                  </a:lnTo>
                  <a:lnTo>
                    <a:pt x="999" y="29"/>
                  </a:lnTo>
                  <a:lnTo>
                    <a:pt x="953" y="16"/>
                  </a:lnTo>
                  <a:lnTo>
                    <a:pt x="905" y="8"/>
                  </a:lnTo>
                  <a:lnTo>
                    <a:pt x="855" y="2"/>
                  </a:lnTo>
                  <a:lnTo>
                    <a:pt x="804" y="0"/>
                  </a:lnTo>
                  <a:lnTo>
                    <a:pt x="751" y="1"/>
                  </a:lnTo>
                  <a:lnTo>
                    <a:pt x="698" y="6"/>
                  </a:lnTo>
                  <a:lnTo>
                    <a:pt x="644" y="13"/>
                  </a:lnTo>
                  <a:lnTo>
                    <a:pt x="591" y="24"/>
                  </a:lnTo>
                  <a:lnTo>
                    <a:pt x="537" y="38"/>
                  </a:lnTo>
                  <a:lnTo>
                    <a:pt x="485" y="54"/>
                  </a:lnTo>
                  <a:lnTo>
                    <a:pt x="433" y="74"/>
                  </a:lnTo>
                  <a:lnTo>
                    <a:pt x="383" y="97"/>
                  </a:lnTo>
                  <a:lnTo>
                    <a:pt x="334" y="121"/>
                  </a:lnTo>
                  <a:lnTo>
                    <a:pt x="287" y="149"/>
                  </a:lnTo>
                  <a:lnTo>
                    <a:pt x="243" y="179"/>
                  </a:lnTo>
                  <a:lnTo>
                    <a:pt x="200" y="212"/>
                  </a:lnTo>
                  <a:lnTo>
                    <a:pt x="161" y="247"/>
                  </a:lnTo>
                  <a:lnTo>
                    <a:pt x="126" y="284"/>
                  </a:lnTo>
                  <a:lnTo>
                    <a:pt x="94" y="323"/>
                  </a:lnTo>
                  <a:lnTo>
                    <a:pt x="66" y="366"/>
                  </a:lnTo>
                  <a:lnTo>
                    <a:pt x="43" y="409"/>
                  </a:lnTo>
                  <a:lnTo>
                    <a:pt x="24" y="455"/>
                  </a:lnTo>
                  <a:lnTo>
                    <a:pt x="10" y="503"/>
                  </a:lnTo>
                  <a:lnTo>
                    <a:pt x="2" y="553"/>
                  </a:lnTo>
                  <a:lnTo>
                    <a:pt x="0" y="604"/>
                  </a:lnTo>
                  <a:lnTo>
                    <a:pt x="3" y="657"/>
                  </a:lnTo>
                  <a:lnTo>
                    <a:pt x="4" y="667"/>
                  </a:lnTo>
                  <a:lnTo>
                    <a:pt x="7" y="677"/>
                  </a:lnTo>
                  <a:lnTo>
                    <a:pt x="9" y="686"/>
                  </a:lnTo>
                  <a:lnTo>
                    <a:pt x="13" y="694"/>
                  </a:lnTo>
                  <a:lnTo>
                    <a:pt x="16" y="702"/>
                  </a:lnTo>
                  <a:lnTo>
                    <a:pt x="21" y="710"/>
                  </a:lnTo>
                  <a:lnTo>
                    <a:pt x="25" y="716"/>
                  </a:lnTo>
                  <a:lnTo>
                    <a:pt x="30" y="723"/>
                  </a:lnTo>
                  <a:lnTo>
                    <a:pt x="35" y="728"/>
                  </a:lnTo>
                  <a:lnTo>
                    <a:pt x="41" y="733"/>
                  </a:lnTo>
                  <a:lnTo>
                    <a:pt x="46" y="738"/>
                  </a:lnTo>
                  <a:lnTo>
                    <a:pt x="52" y="741"/>
                  </a:lnTo>
                  <a:lnTo>
                    <a:pt x="58" y="744"/>
                  </a:lnTo>
                  <a:lnTo>
                    <a:pt x="65" y="747"/>
                  </a:lnTo>
                  <a:lnTo>
                    <a:pt x="71" y="748"/>
                  </a:lnTo>
                  <a:lnTo>
                    <a:pt x="77" y="749"/>
                  </a:lnTo>
                  <a:lnTo>
                    <a:pt x="83" y="750"/>
                  </a:lnTo>
                  <a:lnTo>
                    <a:pt x="89" y="749"/>
                  </a:lnTo>
                  <a:lnTo>
                    <a:pt x="95" y="748"/>
                  </a:lnTo>
                  <a:lnTo>
                    <a:pt x="101" y="746"/>
                  </a:lnTo>
                  <a:lnTo>
                    <a:pt x="108" y="743"/>
                  </a:lnTo>
                  <a:lnTo>
                    <a:pt x="113" y="739"/>
                  </a:lnTo>
                  <a:lnTo>
                    <a:pt x="119" y="735"/>
                  </a:lnTo>
                  <a:lnTo>
                    <a:pt x="124" y="730"/>
                  </a:lnTo>
                  <a:lnTo>
                    <a:pt x="128" y="723"/>
                  </a:lnTo>
                  <a:lnTo>
                    <a:pt x="132" y="716"/>
                  </a:lnTo>
                  <a:lnTo>
                    <a:pt x="136" y="708"/>
                  </a:lnTo>
                  <a:lnTo>
                    <a:pt x="139" y="700"/>
                  </a:lnTo>
                  <a:lnTo>
                    <a:pt x="142" y="690"/>
                  </a:lnTo>
                  <a:lnTo>
                    <a:pt x="144" y="679"/>
                  </a:lnTo>
                  <a:lnTo>
                    <a:pt x="145" y="667"/>
                  </a:lnTo>
                  <a:lnTo>
                    <a:pt x="146" y="655"/>
                  </a:lnTo>
                  <a:lnTo>
                    <a:pt x="149" y="616"/>
                  </a:lnTo>
                  <a:lnTo>
                    <a:pt x="156" y="580"/>
                  </a:lnTo>
                  <a:lnTo>
                    <a:pt x="167" y="544"/>
                  </a:lnTo>
                  <a:lnTo>
                    <a:pt x="182" y="510"/>
                  </a:lnTo>
                  <a:lnTo>
                    <a:pt x="199" y="477"/>
                  </a:lnTo>
                  <a:lnTo>
                    <a:pt x="221" y="445"/>
                  </a:lnTo>
                  <a:lnTo>
                    <a:pt x="244" y="415"/>
                  </a:lnTo>
                  <a:lnTo>
                    <a:pt x="270" y="387"/>
                  </a:lnTo>
                  <a:lnTo>
                    <a:pt x="298" y="360"/>
                  </a:lnTo>
                  <a:lnTo>
                    <a:pt x="329" y="333"/>
                  </a:lnTo>
                  <a:lnTo>
                    <a:pt x="360" y="310"/>
                  </a:lnTo>
                  <a:lnTo>
                    <a:pt x="394" y="287"/>
                  </a:lnTo>
                  <a:lnTo>
                    <a:pt x="429" y="267"/>
                  </a:lnTo>
                  <a:lnTo>
                    <a:pt x="466" y="248"/>
                  </a:lnTo>
                  <a:lnTo>
                    <a:pt x="502" y="232"/>
                  </a:lnTo>
                  <a:lnTo>
                    <a:pt x="540" y="217"/>
                  </a:lnTo>
                  <a:lnTo>
                    <a:pt x="579" y="203"/>
                  </a:lnTo>
                  <a:lnTo>
                    <a:pt x="617" y="191"/>
                  </a:lnTo>
                  <a:lnTo>
                    <a:pt x="655" y="182"/>
                  </a:lnTo>
                  <a:lnTo>
                    <a:pt x="694" y="175"/>
                  </a:lnTo>
                  <a:lnTo>
                    <a:pt x="731" y="171"/>
                  </a:lnTo>
                  <a:lnTo>
                    <a:pt x="768" y="168"/>
                  </a:lnTo>
                  <a:lnTo>
                    <a:pt x="805" y="167"/>
                  </a:lnTo>
                  <a:lnTo>
                    <a:pt x="840" y="169"/>
                  </a:lnTo>
                  <a:lnTo>
                    <a:pt x="873" y="173"/>
                  </a:lnTo>
                  <a:lnTo>
                    <a:pt x="905" y="180"/>
                  </a:lnTo>
                  <a:lnTo>
                    <a:pt x="935" y="188"/>
                  </a:lnTo>
                  <a:lnTo>
                    <a:pt x="963" y="200"/>
                  </a:lnTo>
                  <a:lnTo>
                    <a:pt x="988" y="215"/>
                  </a:lnTo>
                  <a:lnTo>
                    <a:pt x="1012" y="231"/>
                  </a:lnTo>
                  <a:lnTo>
                    <a:pt x="1032" y="250"/>
                  </a:lnTo>
                  <a:lnTo>
                    <a:pt x="1049" y="272"/>
                  </a:lnTo>
                  <a:lnTo>
                    <a:pt x="1062" y="294"/>
                  </a:lnTo>
                  <a:lnTo>
                    <a:pt x="1073" y="318"/>
                  </a:lnTo>
                  <a:lnTo>
                    <a:pt x="1081" y="342"/>
                  </a:lnTo>
                  <a:lnTo>
                    <a:pt x="1086" y="369"/>
                  </a:lnTo>
                  <a:lnTo>
                    <a:pt x="1089" y="395"/>
                  </a:lnTo>
                  <a:lnTo>
                    <a:pt x="1089" y="423"/>
                  </a:lnTo>
                  <a:lnTo>
                    <a:pt x="1088" y="451"/>
                  </a:lnTo>
                  <a:lnTo>
                    <a:pt x="1083" y="479"/>
                  </a:lnTo>
                  <a:lnTo>
                    <a:pt x="1077" y="509"/>
                  </a:lnTo>
                  <a:lnTo>
                    <a:pt x="1068" y="539"/>
                  </a:lnTo>
                  <a:lnTo>
                    <a:pt x="1057" y="569"/>
                  </a:lnTo>
                  <a:lnTo>
                    <a:pt x="1045" y="599"/>
                  </a:lnTo>
                  <a:lnTo>
                    <a:pt x="1030" y="631"/>
                  </a:lnTo>
                  <a:lnTo>
                    <a:pt x="1013" y="661"/>
                  </a:lnTo>
                  <a:lnTo>
                    <a:pt x="995" y="692"/>
                  </a:lnTo>
                  <a:lnTo>
                    <a:pt x="973" y="722"/>
                  </a:lnTo>
                  <a:lnTo>
                    <a:pt x="951" y="752"/>
                  </a:lnTo>
                  <a:lnTo>
                    <a:pt x="927" y="784"/>
                  </a:lnTo>
                  <a:lnTo>
                    <a:pt x="902" y="813"/>
                  </a:lnTo>
                  <a:lnTo>
                    <a:pt x="874" y="843"/>
                  </a:lnTo>
                  <a:lnTo>
                    <a:pt x="845" y="871"/>
                  </a:lnTo>
                  <a:lnTo>
                    <a:pt x="815" y="899"/>
                  </a:lnTo>
                  <a:lnTo>
                    <a:pt x="784" y="928"/>
                  </a:lnTo>
                  <a:lnTo>
                    <a:pt x="750" y="955"/>
                  </a:lnTo>
                  <a:lnTo>
                    <a:pt x="717" y="980"/>
                  </a:lnTo>
                  <a:lnTo>
                    <a:pt x="682" y="1005"/>
                  </a:lnTo>
                  <a:lnTo>
                    <a:pt x="644" y="1029"/>
                  </a:lnTo>
                  <a:lnTo>
                    <a:pt x="607" y="1053"/>
                  </a:lnTo>
                  <a:lnTo>
                    <a:pt x="569" y="1074"/>
                  </a:lnTo>
                  <a:lnTo>
                    <a:pt x="529" y="1095"/>
                  </a:lnTo>
                  <a:lnTo>
                    <a:pt x="489" y="1113"/>
                  </a:lnTo>
                  <a:lnTo>
                    <a:pt x="448" y="1131"/>
                  </a:lnTo>
                  <a:lnTo>
                    <a:pt x="467" y="1044"/>
                  </a:lnTo>
                  <a:lnTo>
                    <a:pt x="484" y="958"/>
                  </a:lnTo>
                  <a:lnTo>
                    <a:pt x="491" y="916"/>
                  </a:lnTo>
                  <a:lnTo>
                    <a:pt x="498" y="875"/>
                  </a:lnTo>
                  <a:lnTo>
                    <a:pt x="504" y="836"/>
                  </a:lnTo>
                  <a:lnTo>
                    <a:pt x="509" y="798"/>
                  </a:lnTo>
                  <a:lnTo>
                    <a:pt x="513" y="760"/>
                  </a:lnTo>
                  <a:lnTo>
                    <a:pt x="516" y="725"/>
                  </a:lnTo>
                  <a:lnTo>
                    <a:pt x="517" y="692"/>
                  </a:lnTo>
                  <a:lnTo>
                    <a:pt x="518" y="661"/>
                  </a:lnTo>
                  <a:lnTo>
                    <a:pt x="517" y="632"/>
                  </a:lnTo>
                  <a:lnTo>
                    <a:pt x="515" y="604"/>
                  </a:lnTo>
                  <a:lnTo>
                    <a:pt x="513" y="591"/>
                  </a:lnTo>
                  <a:lnTo>
                    <a:pt x="511" y="580"/>
                  </a:lnTo>
                  <a:lnTo>
                    <a:pt x="508" y="568"/>
                  </a:lnTo>
                  <a:lnTo>
                    <a:pt x="505" y="558"/>
                  </a:lnTo>
                  <a:lnTo>
                    <a:pt x="502" y="548"/>
                  </a:lnTo>
                  <a:lnTo>
                    <a:pt x="498" y="539"/>
                  </a:lnTo>
                  <a:lnTo>
                    <a:pt x="494" y="531"/>
                  </a:lnTo>
                  <a:lnTo>
                    <a:pt x="489" y="523"/>
                  </a:lnTo>
                  <a:lnTo>
                    <a:pt x="484" y="516"/>
                  </a:lnTo>
                  <a:lnTo>
                    <a:pt x="478" y="510"/>
                  </a:lnTo>
                  <a:lnTo>
                    <a:pt x="472" y="503"/>
                  </a:lnTo>
                  <a:lnTo>
                    <a:pt x="466" y="498"/>
                  </a:lnTo>
                  <a:lnTo>
                    <a:pt x="460" y="493"/>
                  </a:lnTo>
                  <a:lnTo>
                    <a:pt x="453" y="488"/>
                  </a:lnTo>
                  <a:lnTo>
                    <a:pt x="446" y="483"/>
                  </a:lnTo>
                  <a:lnTo>
                    <a:pt x="439" y="480"/>
                  </a:lnTo>
                  <a:lnTo>
                    <a:pt x="431" y="478"/>
                  </a:lnTo>
                  <a:lnTo>
                    <a:pt x="424" y="476"/>
                  </a:lnTo>
                  <a:lnTo>
                    <a:pt x="417" y="474"/>
                  </a:lnTo>
                  <a:lnTo>
                    <a:pt x="411" y="473"/>
                  </a:lnTo>
                  <a:lnTo>
                    <a:pt x="404" y="473"/>
                  </a:lnTo>
                  <a:lnTo>
                    <a:pt x="397" y="474"/>
                  </a:lnTo>
                  <a:lnTo>
                    <a:pt x="391" y="476"/>
                  </a:lnTo>
                  <a:lnTo>
                    <a:pt x="384" y="478"/>
                  </a:lnTo>
                  <a:lnTo>
                    <a:pt x="378" y="480"/>
                  </a:lnTo>
                  <a:lnTo>
                    <a:pt x="373" y="485"/>
                  </a:lnTo>
                  <a:lnTo>
                    <a:pt x="368" y="489"/>
                  </a:lnTo>
                  <a:lnTo>
                    <a:pt x="363" y="494"/>
                  </a:lnTo>
                  <a:lnTo>
                    <a:pt x="358" y="500"/>
                  </a:lnTo>
                  <a:lnTo>
                    <a:pt x="355" y="506"/>
                  </a:lnTo>
                  <a:lnTo>
                    <a:pt x="351" y="514"/>
                  </a:lnTo>
                  <a:lnTo>
                    <a:pt x="348" y="522"/>
                  </a:lnTo>
                  <a:lnTo>
                    <a:pt x="346" y="531"/>
                  </a:lnTo>
                  <a:lnTo>
                    <a:pt x="345" y="541"/>
                  </a:lnTo>
                  <a:lnTo>
                    <a:pt x="344" y="551"/>
                  </a:lnTo>
                  <a:lnTo>
                    <a:pt x="344" y="563"/>
                  </a:lnTo>
                  <a:lnTo>
                    <a:pt x="345" y="594"/>
                  </a:lnTo>
                  <a:lnTo>
                    <a:pt x="345" y="627"/>
                  </a:lnTo>
                  <a:lnTo>
                    <a:pt x="343" y="661"/>
                  </a:lnTo>
                  <a:lnTo>
                    <a:pt x="341" y="697"/>
                  </a:lnTo>
                  <a:lnTo>
                    <a:pt x="337" y="733"/>
                  </a:lnTo>
                  <a:lnTo>
                    <a:pt x="333" y="772"/>
                  </a:lnTo>
                  <a:lnTo>
                    <a:pt x="328" y="811"/>
                  </a:lnTo>
                  <a:lnTo>
                    <a:pt x="322" y="851"/>
                  </a:lnTo>
                  <a:lnTo>
                    <a:pt x="309" y="933"/>
                  </a:lnTo>
                  <a:lnTo>
                    <a:pt x="294" y="1017"/>
                  </a:lnTo>
                  <a:lnTo>
                    <a:pt x="277" y="1103"/>
                  </a:lnTo>
                  <a:lnTo>
                    <a:pt x="259" y="1189"/>
                  </a:lnTo>
                  <a:lnTo>
                    <a:pt x="234" y="1196"/>
                  </a:lnTo>
                  <a:lnTo>
                    <a:pt x="212" y="1204"/>
                  </a:lnTo>
                  <a:lnTo>
                    <a:pt x="202" y="1208"/>
                  </a:lnTo>
                  <a:lnTo>
                    <a:pt x="193" y="1212"/>
                  </a:lnTo>
                  <a:lnTo>
                    <a:pt x="185" y="1217"/>
                  </a:lnTo>
                  <a:lnTo>
                    <a:pt x="178" y="1222"/>
                  </a:lnTo>
                  <a:lnTo>
                    <a:pt x="172" y="1227"/>
                  </a:lnTo>
                  <a:lnTo>
                    <a:pt x="166" y="1232"/>
                  </a:lnTo>
                  <a:lnTo>
                    <a:pt x="161" y="1237"/>
                  </a:lnTo>
                  <a:lnTo>
                    <a:pt x="157" y="1242"/>
                  </a:lnTo>
                  <a:lnTo>
                    <a:pt x="153" y="1248"/>
                  </a:lnTo>
                  <a:lnTo>
                    <a:pt x="151" y="1253"/>
                  </a:lnTo>
                  <a:lnTo>
                    <a:pt x="149" y="1258"/>
                  </a:lnTo>
                  <a:lnTo>
                    <a:pt x="148" y="1263"/>
                  </a:lnTo>
                  <a:lnTo>
                    <a:pt x="147" y="1268"/>
                  </a:lnTo>
                  <a:lnTo>
                    <a:pt x="147" y="1274"/>
                  </a:lnTo>
                  <a:lnTo>
                    <a:pt x="148" y="1278"/>
                  </a:lnTo>
                  <a:lnTo>
                    <a:pt x="150" y="1283"/>
                  </a:lnTo>
                  <a:lnTo>
                    <a:pt x="153" y="1288"/>
                  </a:lnTo>
                  <a:lnTo>
                    <a:pt x="156" y="1292"/>
                  </a:lnTo>
                  <a:lnTo>
                    <a:pt x="160" y="1297"/>
                  </a:lnTo>
                  <a:lnTo>
                    <a:pt x="165" y="1301"/>
                  </a:lnTo>
                  <a:lnTo>
                    <a:pt x="170" y="1305"/>
                  </a:lnTo>
                  <a:lnTo>
                    <a:pt x="177" y="1308"/>
                  </a:lnTo>
                  <a:lnTo>
                    <a:pt x="183" y="1312"/>
                  </a:lnTo>
                  <a:lnTo>
                    <a:pt x="191" y="1316"/>
                  </a:lnTo>
                  <a:lnTo>
                    <a:pt x="199" y="1318"/>
                  </a:lnTo>
                  <a:lnTo>
                    <a:pt x="208" y="1321"/>
                  </a:lnTo>
                  <a:lnTo>
                    <a:pt x="219" y="1322"/>
                  </a:lnTo>
                  <a:lnTo>
                    <a:pt x="229" y="1324"/>
                  </a:lnTo>
                  <a:lnTo>
                    <a:pt x="208" y="1413"/>
                  </a:lnTo>
                  <a:lnTo>
                    <a:pt x="189" y="1498"/>
                  </a:lnTo>
                  <a:lnTo>
                    <a:pt x="171" y="1577"/>
                  </a:lnTo>
                  <a:lnTo>
                    <a:pt x="155" y="1650"/>
                  </a:lnTo>
                  <a:lnTo>
                    <a:pt x="142" y="1714"/>
                  </a:lnTo>
                  <a:lnTo>
                    <a:pt x="132" y="1769"/>
                  </a:lnTo>
                  <a:lnTo>
                    <a:pt x="128" y="1792"/>
                  </a:lnTo>
                  <a:lnTo>
                    <a:pt x="126" y="1813"/>
                  </a:lnTo>
                  <a:lnTo>
                    <a:pt x="125" y="1830"/>
                  </a:lnTo>
                  <a:lnTo>
                    <a:pt x="125" y="1844"/>
                  </a:lnTo>
                  <a:lnTo>
                    <a:pt x="127" y="1860"/>
                  </a:lnTo>
                  <a:lnTo>
                    <a:pt x="130" y="1876"/>
                  </a:lnTo>
                  <a:lnTo>
                    <a:pt x="133" y="1889"/>
                  </a:lnTo>
                  <a:lnTo>
                    <a:pt x="137" y="1901"/>
                  </a:lnTo>
                  <a:lnTo>
                    <a:pt x="141" y="1911"/>
                  </a:lnTo>
                  <a:lnTo>
                    <a:pt x="147" y="1920"/>
                  </a:lnTo>
                  <a:lnTo>
                    <a:pt x="152" y="1928"/>
                  </a:lnTo>
                  <a:lnTo>
                    <a:pt x="159" y="1934"/>
                  </a:lnTo>
                  <a:lnTo>
                    <a:pt x="165" y="1939"/>
                  </a:lnTo>
                  <a:lnTo>
                    <a:pt x="173" y="1943"/>
                  </a:lnTo>
                  <a:lnTo>
                    <a:pt x="180" y="1946"/>
                  </a:lnTo>
                  <a:lnTo>
                    <a:pt x="188" y="1947"/>
                  </a:lnTo>
                  <a:lnTo>
                    <a:pt x="196" y="1948"/>
                  </a:lnTo>
                  <a:lnTo>
                    <a:pt x="204" y="1947"/>
                  </a:lnTo>
                  <a:lnTo>
                    <a:pt x="212" y="1946"/>
                  </a:lnTo>
                  <a:lnTo>
                    <a:pt x="221" y="1943"/>
                  </a:lnTo>
                  <a:lnTo>
                    <a:pt x="229" y="1940"/>
                  </a:lnTo>
                  <a:lnTo>
                    <a:pt x="237" y="1935"/>
                  </a:lnTo>
                  <a:lnTo>
                    <a:pt x="245" y="1930"/>
                  </a:lnTo>
                  <a:lnTo>
                    <a:pt x="253" y="1924"/>
                  </a:lnTo>
                  <a:lnTo>
                    <a:pt x="260" y="1918"/>
                  </a:lnTo>
                  <a:lnTo>
                    <a:pt x="267" y="1910"/>
                  </a:lnTo>
                  <a:lnTo>
                    <a:pt x="274" y="1902"/>
                  </a:lnTo>
                  <a:lnTo>
                    <a:pt x="280" y="1893"/>
                  </a:lnTo>
                  <a:lnTo>
                    <a:pt x="286" y="1884"/>
                  </a:lnTo>
                  <a:lnTo>
                    <a:pt x="291" y="1874"/>
                  </a:lnTo>
                  <a:lnTo>
                    <a:pt x="296" y="1863"/>
                  </a:lnTo>
                  <a:lnTo>
                    <a:pt x="300" y="1852"/>
                  </a:lnTo>
                  <a:lnTo>
                    <a:pt x="303" y="1841"/>
                  </a:lnTo>
                  <a:lnTo>
                    <a:pt x="306" y="1830"/>
                  </a:lnTo>
                  <a:lnTo>
                    <a:pt x="307" y="1818"/>
                  </a:lnTo>
                  <a:lnTo>
                    <a:pt x="308" y="1806"/>
                  </a:lnTo>
                  <a:lnTo>
                    <a:pt x="309" y="1786"/>
                  </a:lnTo>
                  <a:lnTo>
                    <a:pt x="311" y="1765"/>
                  </a:lnTo>
                  <a:lnTo>
                    <a:pt x="313" y="1741"/>
                  </a:lnTo>
                  <a:lnTo>
                    <a:pt x="317" y="1715"/>
                  </a:lnTo>
                  <a:lnTo>
                    <a:pt x="328" y="1660"/>
                  </a:lnTo>
                  <a:lnTo>
                    <a:pt x="340" y="1598"/>
                  </a:lnTo>
                  <a:lnTo>
                    <a:pt x="355" y="1530"/>
                  </a:lnTo>
                  <a:lnTo>
                    <a:pt x="371" y="1459"/>
                  </a:lnTo>
                  <a:lnTo>
                    <a:pt x="389" y="1384"/>
                  </a:lnTo>
                  <a:lnTo>
                    <a:pt x="407" y="1306"/>
                  </a:lnTo>
                  <a:lnTo>
                    <a:pt x="450" y="1295"/>
                  </a:lnTo>
                  <a:lnTo>
                    <a:pt x="494" y="1280"/>
                  </a:lnTo>
                  <a:lnTo>
                    <a:pt x="538" y="1264"/>
                  </a:lnTo>
                  <a:lnTo>
                    <a:pt x="584" y="1245"/>
                  </a:lnTo>
                  <a:lnTo>
                    <a:pt x="628" y="1224"/>
                  </a:lnTo>
                  <a:lnTo>
                    <a:pt x="675" y="1201"/>
                  </a:lnTo>
                  <a:lnTo>
                    <a:pt x="719" y="1175"/>
                  </a:lnTo>
                  <a:lnTo>
                    <a:pt x="764" y="1148"/>
                  </a:lnTo>
                  <a:lnTo>
                    <a:pt x="809" y="1119"/>
                  </a:lnTo>
                  <a:lnTo>
                    <a:pt x="852" y="1089"/>
                  </a:lnTo>
                  <a:lnTo>
                    <a:pt x="896" y="1057"/>
                  </a:lnTo>
                  <a:lnTo>
                    <a:pt x="937" y="1022"/>
                  </a:lnTo>
                  <a:lnTo>
                    <a:pt x="977" y="987"/>
                  </a:lnTo>
                  <a:lnTo>
                    <a:pt x="1016" y="950"/>
                  </a:lnTo>
                  <a:lnTo>
                    <a:pt x="1053" y="913"/>
                  </a:lnTo>
                  <a:lnTo>
                    <a:pt x="1087" y="873"/>
                  </a:lnTo>
                  <a:lnTo>
                    <a:pt x="1121" y="834"/>
                  </a:lnTo>
                  <a:lnTo>
                    <a:pt x="1151" y="793"/>
                  </a:lnTo>
                  <a:lnTo>
                    <a:pt x="1178" y="751"/>
                  </a:lnTo>
                  <a:lnTo>
                    <a:pt x="1203" y="709"/>
                  </a:lnTo>
                  <a:lnTo>
                    <a:pt x="1226" y="666"/>
                  </a:lnTo>
                  <a:lnTo>
                    <a:pt x="1245" y="622"/>
                  </a:lnTo>
                  <a:lnTo>
                    <a:pt x="1260" y="578"/>
                  </a:lnTo>
                  <a:lnTo>
                    <a:pt x="1272" y="534"/>
                  </a:lnTo>
                  <a:lnTo>
                    <a:pt x="1280" y="490"/>
                  </a:lnTo>
                  <a:lnTo>
                    <a:pt x="1283" y="445"/>
                  </a:lnTo>
                  <a:lnTo>
                    <a:pt x="1283" y="401"/>
                  </a:lnTo>
                  <a:lnTo>
                    <a:pt x="1278" y="357"/>
                  </a:lnTo>
                  <a:lnTo>
                    <a:pt x="1269" y="312"/>
                  </a:lnTo>
                  <a:lnTo>
                    <a:pt x="1255" y="269"/>
                  </a:lnTo>
                  <a:lnTo>
                    <a:pt x="1236" y="226"/>
                  </a:lnTo>
                  <a:lnTo>
                    <a:pt x="1211" y="182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0" name="Freeform 8"/>
            <p:cNvSpPr>
              <a:spLocks noEditPoints="1"/>
            </p:cNvSpPr>
            <p:nvPr/>
          </p:nvSpPr>
          <p:spPr bwMode="auto">
            <a:xfrm>
              <a:off x="6693690" y="4081495"/>
              <a:ext cx="303058" cy="260318"/>
            </a:xfrm>
            <a:custGeom>
              <a:avLst/>
              <a:gdLst>
                <a:gd name="T0" fmla="*/ 2147483647 w 2495"/>
                <a:gd name="T1" fmla="*/ 2147483647 h 2137"/>
                <a:gd name="T2" fmla="*/ 2147483647 w 2495"/>
                <a:gd name="T3" fmla="*/ 2147483647 h 2137"/>
                <a:gd name="T4" fmla="*/ 2147483647 w 2495"/>
                <a:gd name="T5" fmla="*/ 2147483647 h 2137"/>
                <a:gd name="T6" fmla="*/ 2147483647 w 2495"/>
                <a:gd name="T7" fmla="*/ 2147483647 h 2137"/>
                <a:gd name="T8" fmla="*/ 2147483647 w 2495"/>
                <a:gd name="T9" fmla="*/ 2147483647 h 2137"/>
                <a:gd name="T10" fmla="*/ 2147483647 w 2495"/>
                <a:gd name="T11" fmla="*/ 2147483647 h 2137"/>
                <a:gd name="T12" fmla="*/ 2147483647 w 2495"/>
                <a:gd name="T13" fmla="*/ 2147483647 h 2137"/>
                <a:gd name="T14" fmla="*/ 2147483647 w 2495"/>
                <a:gd name="T15" fmla="*/ 2147483647 h 2137"/>
                <a:gd name="T16" fmla="*/ 2147483647 w 2495"/>
                <a:gd name="T17" fmla="*/ 2147483647 h 2137"/>
                <a:gd name="T18" fmla="*/ 2147483647 w 2495"/>
                <a:gd name="T19" fmla="*/ 2147483647 h 2137"/>
                <a:gd name="T20" fmla="*/ 2147483647 w 2495"/>
                <a:gd name="T21" fmla="*/ 2147483647 h 2137"/>
                <a:gd name="T22" fmla="*/ 2147483647 w 2495"/>
                <a:gd name="T23" fmla="*/ 2147483647 h 2137"/>
                <a:gd name="T24" fmla="*/ 2147483647 w 2495"/>
                <a:gd name="T25" fmla="*/ 2147483647 h 2137"/>
                <a:gd name="T26" fmla="*/ 2147483647 w 2495"/>
                <a:gd name="T27" fmla="*/ 2147483647 h 2137"/>
                <a:gd name="T28" fmla="*/ 2147483647 w 2495"/>
                <a:gd name="T29" fmla="*/ 2147483647 h 2137"/>
                <a:gd name="T30" fmla="*/ 2147483647 w 2495"/>
                <a:gd name="T31" fmla="*/ 2147483647 h 2137"/>
                <a:gd name="T32" fmla="*/ 2147483647 w 2495"/>
                <a:gd name="T33" fmla="*/ 2147483647 h 2137"/>
                <a:gd name="T34" fmla="*/ 2147483647 w 2495"/>
                <a:gd name="T35" fmla="*/ 2147483647 h 2137"/>
                <a:gd name="T36" fmla="*/ 2147483647 w 2495"/>
                <a:gd name="T37" fmla="*/ 2147483647 h 2137"/>
                <a:gd name="T38" fmla="*/ 2147483647 w 2495"/>
                <a:gd name="T39" fmla="*/ 2147483647 h 2137"/>
                <a:gd name="T40" fmla="*/ 2147483647 w 2495"/>
                <a:gd name="T41" fmla="*/ 2147483647 h 2137"/>
                <a:gd name="T42" fmla="*/ 2147483647 w 2495"/>
                <a:gd name="T43" fmla="*/ 2147483647 h 2137"/>
                <a:gd name="T44" fmla="*/ 2147483647 w 2495"/>
                <a:gd name="T45" fmla="*/ 2147483647 h 2137"/>
                <a:gd name="T46" fmla="*/ 2147483647 w 2495"/>
                <a:gd name="T47" fmla="*/ 2147483647 h 2137"/>
                <a:gd name="T48" fmla="*/ 2147483647 w 2495"/>
                <a:gd name="T49" fmla="*/ 2147483647 h 2137"/>
                <a:gd name="T50" fmla="*/ 2147483647 w 2495"/>
                <a:gd name="T51" fmla="*/ 2147483647 h 2137"/>
                <a:gd name="T52" fmla="*/ 2147483647 w 2495"/>
                <a:gd name="T53" fmla="*/ 2147483647 h 2137"/>
                <a:gd name="T54" fmla="*/ 2147483647 w 2495"/>
                <a:gd name="T55" fmla="*/ 2147483647 h 2137"/>
                <a:gd name="T56" fmla="*/ 2147483647 w 2495"/>
                <a:gd name="T57" fmla="*/ 2147483647 h 2137"/>
                <a:gd name="T58" fmla="*/ 2147483647 w 2495"/>
                <a:gd name="T59" fmla="*/ 2147483647 h 2137"/>
                <a:gd name="T60" fmla="*/ 2147483647 w 2495"/>
                <a:gd name="T61" fmla="*/ 2147483647 h 2137"/>
                <a:gd name="T62" fmla="*/ 2147483647 w 2495"/>
                <a:gd name="T63" fmla="*/ 2147483647 h 2137"/>
                <a:gd name="T64" fmla="*/ 2147483647 w 2495"/>
                <a:gd name="T65" fmla="*/ 2147483647 h 2137"/>
                <a:gd name="T66" fmla="*/ 2147483647 w 2495"/>
                <a:gd name="T67" fmla="*/ 2147483647 h 2137"/>
                <a:gd name="T68" fmla="*/ 2147483647 w 2495"/>
                <a:gd name="T69" fmla="*/ 2147483647 h 2137"/>
                <a:gd name="T70" fmla="*/ 2147483647 w 2495"/>
                <a:gd name="T71" fmla="*/ 2147483647 h 2137"/>
                <a:gd name="T72" fmla="*/ 2147483647 w 2495"/>
                <a:gd name="T73" fmla="*/ 2147483647 h 2137"/>
                <a:gd name="T74" fmla="*/ 2147483647 w 2495"/>
                <a:gd name="T75" fmla="*/ 2147483647 h 2137"/>
                <a:gd name="T76" fmla="*/ 2147483647 w 2495"/>
                <a:gd name="T77" fmla="*/ 2147483647 h 2137"/>
                <a:gd name="T78" fmla="*/ 2147483647 w 2495"/>
                <a:gd name="T79" fmla="*/ 2147483647 h 2137"/>
                <a:gd name="T80" fmla="*/ 2147483647 w 2495"/>
                <a:gd name="T81" fmla="*/ 2147483647 h 2137"/>
                <a:gd name="T82" fmla="*/ 2147483647 w 2495"/>
                <a:gd name="T83" fmla="*/ 2147483647 h 2137"/>
                <a:gd name="T84" fmla="*/ 2147483647 w 2495"/>
                <a:gd name="T85" fmla="*/ 2147483647 h 2137"/>
                <a:gd name="T86" fmla="*/ 2147483647 w 2495"/>
                <a:gd name="T87" fmla="*/ 2147483647 h 2137"/>
                <a:gd name="T88" fmla="*/ 2147483647 w 2495"/>
                <a:gd name="T89" fmla="*/ 2147483647 h 2137"/>
                <a:gd name="T90" fmla="*/ 2147483647 w 2495"/>
                <a:gd name="T91" fmla="*/ 2147483647 h 2137"/>
                <a:gd name="T92" fmla="*/ 2147483647 w 2495"/>
                <a:gd name="T93" fmla="*/ 2147483647 h 2137"/>
                <a:gd name="T94" fmla="*/ 2147483647 w 2495"/>
                <a:gd name="T95" fmla="*/ 2147483647 h 2137"/>
                <a:gd name="T96" fmla="*/ 2147483647 w 2495"/>
                <a:gd name="T97" fmla="*/ 2147483647 h 2137"/>
                <a:gd name="T98" fmla="*/ 2147483647 w 2495"/>
                <a:gd name="T99" fmla="*/ 2147483647 h 2137"/>
                <a:gd name="T100" fmla="*/ 2147483647 w 2495"/>
                <a:gd name="T101" fmla="*/ 2147483647 h 2137"/>
                <a:gd name="T102" fmla="*/ 2147483647 w 2495"/>
                <a:gd name="T103" fmla="*/ 2147483647 h 2137"/>
                <a:gd name="T104" fmla="*/ 2147483647 w 2495"/>
                <a:gd name="T105" fmla="*/ 2147483647 h 2137"/>
                <a:gd name="T106" fmla="*/ 2147483647 w 2495"/>
                <a:gd name="T107" fmla="*/ 2147483647 h 2137"/>
                <a:gd name="T108" fmla="*/ 2147483647 w 2495"/>
                <a:gd name="T109" fmla="*/ 2147483647 h 2137"/>
                <a:gd name="T110" fmla="*/ 2147483647 w 2495"/>
                <a:gd name="T111" fmla="*/ 2147483647 h 2137"/>
                <a:gd name="T112" fmla="*/ 2147483647 w 2495"/>
                <a:gd name="T113" fmla="*/ 2147483647 h 2137"/>
                <a:gd name="T114" fmla="*/ 2147483647 w 2495"/>
                <a:gd name="T115" fmla="*/ 2147483647 h 2137"/>
                <a:gd name="T116" fmla="*/ 2147483647 w 2495"/>
                <a:gd name="T117" fmla="*/ 2147483647 h 21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95"/>
                <a:gd name="T178" fmla="*/ 0 h 2137"/>
                <a:gd name="T179" fmla="*/ 2495 w 2495"/>
                <a:gd name="T180" fmla="*/ 2137 h 21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95" h="2137">
                  <a:moveTo>
                    <a:pt x="2389" y="493"/>
                  </a:moveTo>
                  <a:lnTo>
                    <a:pt x="2377" y="490"/>
                  </a:lnTo>
                  <a:lnTo>
                    <a:pt x="2365" y="487"/>
                  </a:lnTo>
                  <a:lnTo>
                    <a:pt x="2354" y="486"/>
                  </a:lnTo>
                  <a:lnTo>
                    <a:pt x="2343" y="487"/>
                  </a:lnTo>
                  <a:lnTo>
                    <a:pt x="2332" y="488"/>
                  </a:lnTo>
                  <a:lnTo>
                    <a:pt x="2321" y="491"/>
                  </a:lnTo>
                  <a:lnTo>
                    <a:pt x="2310" y="495"/>
                  </a:lnTo>
                  <a:lnTo>
                    <a:pt x="2299" y="501"/>
                  </a:lnTo>
                  <a:lnTo>
                    <a:pt x="2288" y="508"/>
                  </a:lnTo>
                  <a:lnTo>
                    <a:pt x="2276" y="517"/>
                  </a:lnTo>
                  <a:lnTo>
                    <a:pt x="2264" y="527"/>
                  </a:lnTo>
                  <a:lnTo>
                    <a:pt x="2251" y="539"/>
                  </a:lnTo>
                  <a:lnTo>
                    <a:pt x="2239" y="554"/>
                  </a:lnTo>
                  <a:lnTo>
                    <a:pt x="2226" y="570"/>
                  </a:lnTo>
                  <a:lnTo>
                    <a:pt x="2213" y="588"/>
                  </a:lnTo>
                  <a:lnTo>
                    <a:pt x="2200" y="607"/>
                  </a:lnTo>
                  <a:lnTo>
                    <a:pt x="2186" y="629"/>
                  </a:lnTo>
                  <a:lnTo>
                    <a:pt x="2172" y="653"/>
                  </a:lnTo>
                  <a:lnTo>
                    <a:pt x="2157" y="680"/>
                  </a:lnTo>
                  <a:lnTo>
                    <a:pt x="2140" y="709"/>
                  </a:lnTo>
                  <a:lnTo>
                    <a:pt x="2124" y="740"/>
                  </a:lnTo>
                  <a:lnTo>
                    <a:pt x="2108" y="774"/>
                  </a:lnTo>
                  <a:lnTo>
                    <a:pt x="2090" y="809"/>
                  </a:lnTo>
                  <a:lnTo>
                    <a:pt x="2072" y="849"/>
                  </a:lnTo>
                  <a:lnTo>
                    <a:pt x="2033" y="934"/>
                  </a:lnTo>
                  <a:lnTo>
                    <a:pt x="1992" y="1030"/>
                  </a:lnTo>
                  <a:lnTo>
                    <a:pt x="1947" y="1139"/>
                  </a:lnTo>
                  <a:lnTo>
                    <a:pt x="1897" y="1260"/>
                  </a:lnTo>
                  <a:lnTo>
                    <a:pt x="1898" y="1240"/>
                  </a:lnTo>
                  <a:lnTo>
                    <a:pt x="1899" y="1219"/>
                  </a:lnTo>
                  <a:lnTo>
                    <a:pt x="1900" y="1200"/>
                  </a:lnTo>
                  <a:lnTo>
                    <a:pt x="1903" y="1179"/>
                  </a:lnTo>
                  <a:lnTo>
                    <a:pt x="1910" y="1139"/>
                  </a:lnTo>
                  <a:lnTo>
                    <a:pt x="1918" y="1097"/>
                  </a:lnTo>
                  <a:lnTo>
                    <a:pt x="1939" y="1018"/>
                  </a:lnTo>
                  <a:lnTo>
                    <a:pt x="1961" y="940"/>
                  </a:lnTo>
                  <a:lnTo>
                    <a:pt x="1970" y="904"/>
                  </a:lnTo>
                  <a:lnTo>
                    <a:pt x="1979" y="870"/>
                  </a:lnTo>
                  <a:lnTo>
                    <a:pt x="1985" y="838"/>
                  </a:lnTo>
                  <a:lnTo>
                    <a:pt x="1989" y="808"/>
                  </a:lnTo>
                  <a:lnTo>
                    <a:pt x="1990" y="794"/>
                  </a:lnTo>
                  <a:lnTo>
                    <a:pt x="1990" y="781"/>
                  </a:lnTo>
                  <a:lnTo>
                    <a:pt x="1989" y="769"/>
                  </a:lnTo>
                  <a:lnTo>
                    <a:pt x="1987" y="758"/>
                  </a:lnTo>
                  <a:lnTo>
                    <a:pt x="1984" y="748"/>
                  </a:lnTo>
                  <a:lnTo>
                    <a:pt x="1981" y="738"/>
                  </a:lnTo>
                  <a:lnTo>
                    <a:pt x="1976" y="730"/>
                  </a:lnTo>
                  <a:lnTo>
                    <a:pt x="1969" y="722"/>
                  </a:lnTo>
                  <a:lnTo>
                    <a:pt x="1960" y="713"/>
                  </a:lnTo>
                  <a:lnTo>
                    <a:pt x="1949" y="706"/>
                  </a:lnTo>
                  <a:lnTo>
                    <a:pt x="1939" y="701"/>
                  </a:lnTo>
                  <a:lnTo>
                    <a:pt x="1926" y="697"/>
                  </a:lnTo>
                  <a:lnTo>
                    <a:pt x="1914" y="695"/>
                  </a:lnTo>
                  <a:lnTo>
                    <a:pt x="1901" y="694"/>
                  </a:lnTo>
                  <a:lnTo>
                    <a:pt x="1888" y="694"/>
                  </a:lnTo>
                  <a:lnTo>
                    <a:pt x="1874" y="694"/>
                  </a:lnTo>
                  <a:lnTo>
                    <a:pt x="1844" y="699"/>
                  </a:lnTo>
                  <a:lnTo>
                    <a:pt x="1809" y="705"/>
                  </a:lnTo>
                  <a:lnTo>
                    <a:pt x="1773" y="713"/>
                  </a:lnTo>
                  <a:lnTo>
                    <a:pt x="1732" y="721"/>
                  </a:lnTo>
                  <a:lnTo>
                    <a:pt x="1711" y="725"/>
                  </a:lnTo>
                  <a:lnTo>
                    <a:pt x="1687" y="728"/>
                  </a:lnTo>
                  <a:lnTo>
                    <a:pt x="1664" y="731"/>
                  </a:lnTo>
                  <a:lnTo>
                    <a:pt x="1639" y="733"/>
                  </a:lnTo>
                  <a:lnTo>
                    <a:pt x="1614" y="735"/>
                  </a:lnTo>
                  <a:lnTo>
                    <a:pt x="1586" y="736"/>
                  </a:lnTo>
                  <a:lnTo>
                    <a:pt x="1558" y="735"/>
                  </a:lnTo>
                  <a:lnTo>
                    <a:pt x="1529" y="734"/>
                  </a:lnTo>
                  <a:lnTo>
                    <a:pt x="1499" y="731"/>
                  </a:lnTo>
                  <a:lnTo>
                    <a:pt x="1467" y="727"/>
                  </a:lnTo>
                  <a:lnTo>
                    <a:pt x="1435" y="721"/>
                  </a:lnTo>
                  <a:lnTo>
                    <a:pt x="1401" y="714"/>
                  </a:lnTo>
                  <a:lnTo>
                    <a:pt x="1365" y="705"/>
                  </a:lnTo>
                  <a:lnTo>
                    <a:pt x="1329" y="694"/>
                  </a:lnTo>
                  <a:lnTo>
                    <a:pt x="1291" y="679"/>
                  </a:lnTo>
                  <a:lnTo>
                    <a:pt x="1251" y="664"/>
                  </a:lnTo>
                  <a:lnTo>
                    <a:pt x="1254" y="660"/>
                  </a:lnTo>
                  <a:lnTo>
                    <a:pt x="1262" y="650"/>
                  </a:lnTo>
                  <a:lnTo>
                    <a:pt x="1272" y="638"/>
                  </a:lnTo>
                  <a:lnTo>
                    <a:pt x="1281" y="626"/>
                  </a:lnTo>
                  <a:lnTo>
                    <a:pt x="1288" y="614"/>
                  </a:lnTo>
                  <a:lnTo>
                    <a:pt x="1294" y="604"/>
                  </a:lnTo>
                  <a:lnTo>
                    <a:pt x="1299" y="593"/>
                  </a:lnTo>
                  <a:lnTo>
                    <a:pt x="1303" y="583"/>
                  </a:lnTo>
                  <a:lnTo>
                    <a:pt x="1306" y="574"/>
                  </a:lnTo>
                  <a:lnTo>
                    <a:pt x="1308" y="565"/>
                  </a:lnTo>
                  <a:lnTo>
                    <a:pt x="1309" y="556"/>
                  </a:lnTo>
                  <a:lnTo>
                    <a:pt x="1309" y="548"/>
                  </a:lnTo>
                  <a:lnTo>
                    <a:pt x="1308" y="539"/>
                  </a:lnTo>
                  <a:lnTo>
                    <a:pt x="1306" y="532"/>
                  </a:lnTo>
                  <a:lnTo>
                    <a:pt x="1303" y="526"/>
                  </a:lnTo>
                  <a:lnTo>
                    <a:pt x="1300" y="520"/>
                  </a:lnTo>
                  <a:lnTo>
                    <a:pt x="1296" y="515"/>
                  </a:lnTo>
                  <a:lnTo>
                    <a:pt x="1291" y="510"/>
                  </a:lnTo>
                  <a:lnTo>
                    <a:pt x="1285" y="506"/>
                  </a:lnTo>
                  <a:lnTo>
                    <a:pt x="1279" y="502"/>
                  </a:lnTo>
                  <a:lnTo>
                    <a:pt x="1273" y="499"/>
                  </a:lnTo>
                  <a:lnTo>
                    <a:pt x="1265" y="497"/>
                  </a:lnTo>
                  <a:lnTo>
                    <a:pt x="1257" y="496"/>
                  </a:lnTo>
                  <a:lnTo>
                    <a:pt x="1249" y="495"/>
                  </a:lnTo>
                  <a:lnTo>
                    <a:pt x="1241" y="495"/>
                  </a:lnTo>
                  <a:lnTo>
                    <a:pt x="1233" y="495"/>
                  </a:lnTo>
                  <a:lnTo>
                    <a:pt x="1224" y="497"/>
                  </a:lnTo>
                  <a:lnTo>
                    <a:pt x="1215" y="499"/>
                  </a:lnTo>
                  <a:lnTo>
                    <a:pt x="1206" y="502"/>
                  </a:lnTo>
                  <a:lnTo>
                    <a:pt x="1197" y="505"/>
                  </a:lnTo>
                  <a:lnTo>
                    <a:pt x="1187" y="510"/>
                  </a:lnTo>
                  <a:lnTo>
                    <a:pt x="1178" y="515"/>
                  </a:lnTo>
                  <a:lnTo>
                    <a:pt x="1169" y="521"/>
                  </a:lnTo>
                  <a:lnTo>
                    <a:pt x="1159" y="528"/>
                  </a:lnTo>
                  <a:lnTo>
                    <a:pt x="1149" y="536"/>
                  </a:lnTo>
                  <a:lnTo>
                    <a:pt x="1140" y="546"/>
                  </a:lnTo>
                  <a:lnTo>
                    <a:pt x="1119" y="569"/>
                  </a:lnTo>
                  <a:lnTo>
                    <a:pt x="1104" y="587"/>
                  </a:lnTo>
                  <a:lnTo>
                    <a:pt x="1093" y="601"/>
                  </a:lnTo>
                  <a:lnTo>
                    <a:pt x="1083" y="613"/>
                  </a:lnTo>
                  <a:lnTo>
                    <a:pt x="1072" y="607"/>
                  </a:lnTo>
                  <a:lnTo>
                    <a:pt x="1061" y="601"/>
                  </a:lnTo>
                  <a:lnTo>
                    <a:pt x="1051" y="597"/>
                  </a:lnTo>
                  <a:lnTo>
                    <a:pt x="1039" y="594"/>
                  </a:lnTo>
                  <a:lnTo>
                    <a:pt x="1029" y="592"/>
                  </a:lnTo>
                  <a:lnTo>
                    <a:pt x="1019" y="590"/>
                  </a:lnTo>
                  <a:lnTo>
                    <a:pt x="1010" y="590"/>
                  </a:lnTo>
                  <a:lnTo>
                    <a:pt x="1001" y="591"/>
                  </a:lnTo>
                  <a:lnTo>
                    <a:pt x="992" y="592"/>
                  </a:lnTo>
                  <a:lnTo>
                    <a:pt x="984" y="594"/>
                  </a:lnTo>
                  <a:lnTo>
                    <a:pt x="976" y="596"/>
                  </a:lnTo>
                  <a:lnTo>
                    <a:pt x="969" y="600"/>
                  </a:lnTo>
                  <a:lnTo>
                    <a:pt x="963" y="604"/>
                  </a:lnTo>
                  <a:lnTo>
                    <a:pt x="957" y="608"/>
                  </a:lnTo>
                  <a:lnTo>
                    <a:pt x="952" y="613"/>
                  </a:lnTo>
                  <a:lnTo>
                    <a:pt x="947" y="619"/>
                  </a:lnTo>
                  <a:lnTo>
                    <a:pt x="944" y="624"/>
                  </a:lnTo>
                  <a:lnTo>
                    <a:pt x="941" y="631"/>
                  </a:lnTo>
                  <a:lnTo>
                    <a:pt x="939" y="637"/>
                  </a:lnTo>
                  <a:lnTo>
                    <a:pt x="938" y="644"/>
                  </a:lnTo>
                  <a:lnTo>
                    <a:pt x="937" y="651"/>
                  </a:lnTo>
                  <a:lnTo>
                    <a:pt x="938" y="659"/>
                  </a:lnTo>
                  <a:lnTo>
                    <a:pt x="940" y="666"/>
                  </a:lnTo>
                  <a:lnTo>
                    <a:pt x="942" y="674"/>
                  </a:lnTo>
                  <a:lnTo>
                    <a:pt x="946" y="681"/>
                  </a:lnTo>
                  <a:lnTo>
                    <a:pt x="951" y="690"/>
                  </a:lnTo>
                  <a:lnTo>
                    <a:pt x="957" y="698"/>
                  </a:lnTo>
                  <a:lnTo>
                    <a:pt x="964" y="705"/>
                  </a:lnTo>
                  <a:lnTo>
                    <a:pt x="972" y="713"/>
                  </a:lnTo>
                  <a:lnTo>
                    <a:pt x="982" y="720"/>
                  </a:lnTo>
                  <a:lnTo>
                    <a:pt x="993" y="727"/>
                  </a:lnTo>
                  <a:lnTo>
                    <a:pt x="1005" y="734"/>
                  </a:lnTo>
                  <a:lnTo>
                    <a:pt x="990" y="751"/>
                  </a:lnTo>
                  <a:lnTo>
                    <a:pt x="975" y="767"/>
                  </a:lnTo>
                  <a:lnTo>
                    <a:pt x="959" y="783"/>
                  </a:lnTo>
                  <a:lnTo>
                    <a:pt x="943" y="798"/>
                  </a:lnTo>
                  <a:lnTo>
                    <a:pt x="926" y="812"/>
                  </a:lnTo>
                  <a:lnTo>
                    <a:pt x="909" y="826"/>
                  </a:lnTo>
                  <a:lnTo>
                    <a:pt x="893" y="839"/>
                  </a:lnTo>
                  <a:lnTo>
                    <a:pt x="876" y="851"/>
                  </a:lnTo>
                  <a:lnTo>
                    <a:pt x="859" y="862"/>
                  </a:lnTo>
                  <a:lnTo>
                    <a:pt x="842" y="873"/>
                  </a:lnTo>
                  <a:lnTo>
                    <a:pt x="823" y="883"/>
                  </a:lnTo>
                  <a:lnTo>
                    <a:pt x="806" y="892"/>
                  </a:lnTo>
                  <a:lnTo>
                    <a:pt x="788" y="901"/>
                  </a:lnTo>
                  <a:lnTo>
                    <a:pt x="771" y="909"/>
                  </a:lnTo>
                  <a:lnTo>
                    <a:pt x="753" y="917"/>
                  </a:lnTo>
                  <a:lnTo>
                    <a:pt x="735" y="924"/>
                  </a:lnTo>
                  <a:lnTo>
                    <a:pt x="717" y="931"/>
                  </a:lnTo>
                  <a:lnTo>
                    <a:pt x="697" y="937"/>
                  </a:lnTo>
                  <a:lnTo>
                    <a:pt x="679" y="943"/>
                  </a:lnTo>
                  <a:lnTo>
                    <a:pt x="661" y="948"/>
                  </a:lnTo>
                  <a:lnTo>
                    <a:pt x="624" y="957"/>
                  </a:lnTo>
                  <a:lnTo>
                    <a:pt x="586" y="966"/>
                  </a:lnTo>
                  <a:lnTo>
                    <a:pt x="549" y="971"/>
                  </a:lnTo>
                  <a:lnTo>
                    <a:pt x="511" y="976"/>
                  </a:lnTo>
                  <a:lnTo>
                    <a:pt x="473" y="979"/>
                  </a:lnTo>
                  <a:lnTo>
                    <a:pt x="436" y="981"/>
                  </a:lnTo>
                  <a:lnTo>
                    <a:pt x="450" y="918"/>
                  </a:lnTo>
                  <a:lnTo>
                    <a:pt x="463" y="858"/>
                  </a:lnTo>
                  <a:lnTo>
                    <a:pt x="477" y="802"/>
                  </a:lnTo>
                  <a:lnTo>
                    <a:pt x="492" y="749"/>
                  </a:lnTo>
                  <a:lnTo>
                    <a:pt x="507" y="700"/>
                  </a:lnTo>
                  <a:lnTo>
                    <a:pt x="521" y="652"/>
                  </a:lnTo>
                  <a:lnTo>
                    <a:pt x="536" y="609"/>
                  </a:lnTo>
                  <a:lnTo>
                    <a:pt x="551" y="568"/>
                  </a:lnTo>
                  <a:lnTo>
                    <a:pt x="566" y="530"/>
                  </a:lnTo>
                  <a:lnTo>
                    <a:pt x="580" y="495"/>
                  </a:lnTo>
                  <a:lnTo>
                    <a:pt x="595" y="462"/>
                  </a:lnTo>
                  <a:lnTo>
                    <a:pt x="611" y="432"/>
                  </a:lnTo>
                  <a:lnTo>
                    <a:pt x="625" y="403"/>
                  </a:lnTo>
                  <a:lnTo>
                    <a:pt x="640" y="378"/>
                  </a:lnTo>
                  <a:lnTo>
                    <a:pt x="654" y="355"/>
                  </a:lnTo>
                  <a:lnTo>
                    <a:pt x="668" y="333"/>
                  </a:lnTo>
                  <a:lnTo>
                    <a:pt x="682" y="314"/>
                  </a:lnTo>
                  <a:lnTo>
                    <a:pt x="695" y="297"/>
                  </a:lnTo>
                  <a:lnTo>
                    <a:pt x="708" y="282"/>
                  </a:lnTo>
                  <a:lnTo>
                    <a:pt x="722" y="267"/>
                  </a:lnTo>
                  <a:lnTo>
                    <a:pt x="734" y="255"/>
                  </a:lnTo>
                  <a:lnTo>
                    <a:pt x="746" y="244"/>
                  </a:lnTo>
                  <a:lnTo>
                    <a:pt x="757" y="235"/>
                  </a:lnTo>
                  <a:lnTo>
                    <a:pt x="768" y="228"/>
                  </a:lnTo>
                  <a:lnTo>
                    <a:pt x="779" y="221"/>
                  </a:lnTo>
                  <a:lnTo>
                    <a:pt x="788" y="216"/>
                  </a:lnTo>
                  <a:lnTo>
                    <a:pt x="797" y="212"/>
                  </a:lnTo>
                  <a:lnTo>
                    <a:pt x="806" y="209"/>
                  </a:lnTo>
                  <a:lnTo>
                    <a:pt x="813" y="206"/>
                  </a:lnTo>
                  <a:lnTo>
                    <a:pt x="820" y="205"/>
                  </a:lnTo>
                  <a:lnTo>
                    <a:pt x="828" y="204"/>
                  </a:lnTo>
                  <a:lnTo>
                    <a:pt x="833" y="203"/>
                  </a:lnTo>
                  <a:lnTo>
                    <a:pt x="839" y="204"/>
                  </a:lnTo>
                  <a:lnTo>
                    <a:pt x="846" y="205"/>
                  </a:lnTo>
                  <a:lnTo>
                    <a:pt x="851" y="208"/>
                  </a:lnTo>
                  <a:lnTo>
                    <a:pt x="857" y="211"/>
                  </a:lnTo>
                  <a:lnTo>
                    <a:pt x="862" y="215"/>
                  </a:lnTo>
                  <a:lnTo>
                    <a:pt x="866" y="219"/>
                  </a:lnTo>
                  <a:lnTo>
                    <a:pt x="870" y="224"/>
                  </a:lnTo>
                  <a:lnTo>
                    <a:pt x="874" y="230"/>
                  </a:lnTo>
                  <a:lnTo>
                    <a:pt x="881" y="244"/>
                  </a:lnTo>
                  <a:lnTo>
                    <a:pt x="887" y="259"/>
                  </a:lnTo>
                  <a:lnTo>
                    <a:pt x="891" y="276"/>
                  </a:lnTo>
                  <a:lnTo>
                    <a:pt x="895" y="293"/>
                  </a:lnTo>
                  <a:lnTo>
                    <a:pt x="898" y="311"/>
                  </a:lnTo>
                  <a:lnTo>
                    <a:pt x="899" y="329"/>
                  </a:lnTo>
                  <a:lnTo>
                    <a:pt x="901" y="347"/>
                  </a:lnTo>
                  <a:lnTo>
                    <a:pt x="901" y="364"/>
                  </a:lnTo>
                  <a:lnTo>
                    <a:pt x="901" y="394"/>
                  </a:lnTo>
                  <a:lnTo>
                    <a:pt x="899" y="418"/>
                  </a:lnTo>
                  <a:lnTo>
                    <a:pt x="899" y="426"/>
                  </a:lnTo>
                  <a:lnTo>
                    <a:pt x="899" y="435"/>
                  </a:lnTo>
                  <a:lnTo>
                    <a:pt x="899" y="443"/>
                  </a:lnTo>
                  <a:lnTo>
                    <a:pt x="900" y="452"/>
                  </a:lnTo>
                  <a:lnTo>
                    <a:pt x="902" y="460"/>
                  </a:lnTo>
                  <a:lnTo>
                    <a:pt x="904" y="468"/>
                  </a:lnTo>
                  <a:lnTo>
                    <a:pt x="907" y="475"/>
                  </a:lnTo>
                  <a:lnTo>
                    <a:pt x="910" y="483"/>
                  </a:lnTo>
                  <a:lnTo>
                    <a:pt x="914" y="489"/>
                  </a:lnTo>
                  <a:lnTo>
                    <a:pt x="917" y="496"/>
                  </a:lnTo>
                  <a:lnTo>
                    <a:pt x="922" y="501"/>
                  </a:lnTo>
                  <a:lnTo>
                    <a:pt x="926" y="507"/>
                  </a:lnTo>
                  <a:lnTo>
                    <a:pt x="931" y="511"/>
                  </a:lnTo>
                  <a:lnTo>
                    <a:pt x="937" y="515"/>
                  </a:lnTo>
                  <a:lnTo>
                    <a:pt x="942" y="517"/>
                  </a:lnTo>
                  <a:lnTo>
                    <a:pt x="948" y="519"/>
                  </a:lnTo>
                  <a:lnTo>
                    <a:pt x="954" y="520"/>
                  </a:lnTo>
                  <a:lnTo>
                    <a:pt x="960" y="521"/>
                  </a:lnTo>
                  <a:lnTo>
                    <a:pt x="965" y="520"/>
                  </a:lnTo>
                  <a:lnTo>
                    <a:pt x="972" y="517"/>
                  </a:lnTo>
                  <a:lnTo>
                    <a:pt x="978" y="514"/>
                  </a:lnTo>
                  <a:lnTo>
                    <a:pt x="984" y="510"/>
                  </a:lnTo>
                  <a:lnTo>
                    <a:pt x="990" y="504"/>
                  </a:lnTo>
                  <a:lnTo>
                    <a:pt x="996" y="496"/>
                  </a:lnTo>
                  <a:lnTo>
                    <a:pt x="1002" y="488"/>
                  </a:lnTo>
                  <a:lnTo>
                    <a:pt x="1008" y="478"/>
                  </a:lnTo>
                  <a:lnTo>
                    <a:pt x="1013" y="466"/>
                  </a:lnTo>
                  <a:lnTo>
                    <a:pt x="1019" y="453"/>
                  </a:lnTo>
                  <a:lnTo>
                    <a:pt x="1024" y="438"/>
                  </a:lnTo>
                  <a:lnTo>
                    <a:pt x="1030" y="421"/>
                  </a:lnTo>
                  <a:lnTo>
                    <a:pt x="1034" y="401"/>
                  </a:lnTo>
                  <a:lnTo>
                    <a:pt x="1039" y="381"/>
                  </a:lnTo>
                  <a:lnTo>
                    <a:pt x="1044" y="351"/>
                  </a:lnTo>
                  <a:lnTo>
                    <a:pt x="1049" y="320"/>
                  </a:lnTo>
                  <a:lnTo>
                    <a:pt x="1050" y="288"/>
                  </a:lnTo>
                  <a:lnTo>
                    <a:pt x="1050" y="255"/>
                  </a:lnTo>
                  <a:lnTo>
                    <a:pt x="1048" y="223"/>
                  </a:lnTo>
                  <a:lnTo>
                    <a:pt x="1043" y="191"/>
                  </a:lnTo>
                  <a:lnTo>
                    <a:pt x="1040" y="176"/>
                  </a:lnTo>
                  <a:lnTo>
                    <a:pt x="1037" y="161"/>
                  </a:lnTo>
                  <a:lnTo>
                    <a:pt x="1033" y="146"/>
                  </a:lnTo>
                  <a:lnTo>
                    <a:pt x="1029" y="132"/>
                  </a:lnTo>
                  <a:lnTo>
                    <a:pt x="1024" y="117"/>
                  </a:lnTo>
                  <a:lnTo>
                    <a:pt x="1019" y="104"/>
                  </a:lnTo>
                  <a:lnTo>
                    <a:pt x="1013" y="91"/>
                  </a:lnTo>
                  <a:lnTo>
                    <a:pt x="1007" y="79"/>
                  </a:lnTo>
                  <a:lnTo>
                    <a:pt x="1000" y="67"/>
                  </a:lnTo>
                  <a:lnTo>
                    <a:pt x="992" y="56"/>
                  </a:lnTo>
                  <a:lnTo>
                    <a:pt x="984" y="46"/>
                  </a:lnTo>
                  <a:lnTo>
                    <a:pt x="975" y="37"/>
                  </a:lnTo>
                  <a:lnTo>
                    <a:pt x="966" y="29"/>
                  </a:lnTo>
                  <a:lnTo>
                    <a:pt x="956" y="22"/>
                  </a:lnTo>
                  <a:lnTo>
                    <a:pt x="946" y="15"/>
                  </a:lnTo>
                  <a:lnTo>
                    <a:pt x="934" y="10"/>
                  </a:lnTo>
                  <a:lnTo>
                    <a:pt x="922" y="6"/>
                  </a:lnTo>
                  <a:lnTo>
                    <a:pt x="910" y="3"/>
                  </a:lnTo>
                  <a:lnTo>
                    <a:pt x="897" y="1"/>
                  </a:lnTo>
                  <a:lnTo>
                    <a:pt x="884" y="0"/>
                  </a:lnTo>
                  <a:lnTo>
                    <a:pt x="854" y="1"/>
                  </a:lnTo>
                  <a:lnTo>
                    <a:pt x="823" y="5"/>
                  </a:lnTo>
                  <a:lnTo>
                    <a:pt x="795" y="11"/>
                  </a:lnTo>
                  <a:lnTo>
                    <a:pt x="767" y="20"/>
                  </a:lnTo>
                  <a:lnTo>
                    <a:pt x="740" y="31"/>
                  </a:lnTo>
                  <a:lnTo>
                    <a:pt x="713" y="44"/>
                  </a:lnTo>
                  <a:lnTo>
                    <a:pt x="688" y="59"/>
                  </a:lnTo>
                  <a:lnTo>
                    <a:pt x="663" y="76"/>
                  </a:lnTo>
                  <a:lnTo>
                    <a:pt x="639" y="95"/>
                  </a:lnTo>
                  <a:lnTo>
                    <a:pt x="616" y="117"/>
                  </a:lnTo>
                  <a:lnTo>
                    <a:pt x="592" y="141"/>
                  </a:lnTo>
                  <a:lnTo>
                    <a:pt x="571" y="166"/>
                  </a:lnTo>
                  <a:lnTo>
                    <a:pt x="550" y="193"/>
                  </a:lnTo>
                  <a:lnTo>
                    <a:pt x="529" y="222"/>
                  </a:lnTo>
                  <a:lnTo>
                    <a:pt x="510" y="253"/>
                  </a:lnTo>
                  <a:lnTo>
                    <a:pt x="490" y="286"/>
                  </a:lnTo>
                  <a:lnTo>
                    <a:pt x="471" y="319"/>
                  </a:lnTo>
                  <a:lnTo>
                    <a:pt x="453" y="354"/>
                  </a:lnTo>
                  <a:lnTo>
                    <a:pt x="436" y="391"/>
                  </a:lnTo>
                  <a:lnTo>
                    <a:pt x="420" y="430"/>
                  </a:lnTo>
                  <a:lnTo>
                    <a:pt x="404" y="470"/>
                  </a:lnTo>
                  <a:lnTo>
                    <a:pt x="389" y="510"/>
                  </a:lnTo>
                  <a:lnTo>
                    <a:pt x="373" y="553"/>
                  </a:lnTo>
                  <a:lnTo>
                    <a:pt x="359" y="596"/>
                  </a:lnTo>
                  <a:lnTo>
                    <a:pt x="346" y="640"/>
                  </a:lnTo>
                  <a:lnTo>
                    <a:pt x="333" y="686"/>
                  </a:lnTo>
                  <a:lnTo>
                    <a:pt x="321" y="732"/>
                  </a:lnTo>
                  <a:lnTo>
                    <a:pt x="309" y="780"/>
                  </a:lnTo>
                  <a:lnTo>
                    <a:pt x="298" y="828"/>
                  </a:lnTo>
                  <a:lnTo>
                    <a:pt x="287" y="877"/>
                  </a:lnTo>
                  <a:lnTo>
                    <a:pt x="277" y="927"/>
                  </a:lnTo>
                  <a:lnTo>
                    <a:pt x="266" y="978"/>
                  </a:lnTo>
                  <a:lnTo>
                    <a:pt x="247" y="976"/>
                  </a:lnTo>
                  <a:lnTo>
                    <a:pt x="232" y="974"/>
                  </a:lnTo>
                  <a:lnTo>
                    <a:pt x="220" y="972"/>
                  </a:lnTo>
                  <a:lnTo>
                    <a:pt x="213" y="970"/>
                  </a:lnTo>
                  <a:lnTo>
                    <a:pt x="210" y="961"/>
                  </a:lnTo>
                  <a:lnTo>
                    <a:pt x="206" y="952"/>
                  </a:lnTo>
                  <a:lnTo>
                    <a:pt x="202" y="944"/>
                  </a:lnTo>
                  <a:lnTo>
                    <a:pt x="197" y="937"/>
                  </a:lnTo>
                  <a:lnTo>
                    <a:pt x="192" y="930"/>
                  </a:lnTo>
                  <a:lnTo>
                    <a:pt x="186" y="924"/>
                  </a:lnTo>
                  <a:lnTo>
                    <a:pt x="180" y="918"/>
                  </a:lnTo>
                  <a:lnTo>
                    <a:pt x="173" y="913"/>
                  </a:lnTo>
                  <a:lnTo>
                    <a:pt x="165" y="909"/>
                  </a:lnTo>
                  <a:lnTo>
                    <a:pt x="157" y="905"/>
                  </a:lnTo>
                  <a:lnTo>
                    <a:pt x="149" y="902"/>
                  </a:lnTo>
                  <a:lnTo>
                    <a:pt x="141" y="899"/>
                  </a:lnTo>
                  <a:lnTo>
                    <a:pt x="132" y="896"/>
                  </a:lnTo>
                  <a:lnTo>
                    <a:pt x="124" y="895"/>
                  </a:lnTo>
                  <a:lnTo>
                    <a:pt x="115" y="893"/>
                  </a:lnTo>
                  <a:lnTo>
                    <a:pt x="107" y="893"/>
                  </a:lnTo>
                  <a:lnTo>
                    <a:pt x="98" y="893"/>
                  </a:lnTo>
                  <a:lnTo>
                    <a:pt x="90" y="893"/>
                  </a:lnTo>
                  <a:lnTo>
                    <a:pt x="81" y="894"/>
                  </a:lnTo>
                  <a:lnTo>
                    <a:pt x="73" y="895"/>
                  </a:lnTo>
                  <a:lnTo>
                    <a:pt x="65" y="897"/>
                  </a:lnTo>
                  <a:lnTo>
                    <a:pt x="57" y="900"/>
                  </a:lnTo>
                  <a:lnTo>
                    <a:pt x="48" y="903"/>
                  </a:lnTo>
                  <a:lnTo>
                    <a:pt x="41" y="906"/>
                  </a:lnTo>
                  <a:lnTo>
                    <a:pt x="34" y="910"/>
                  </a:lnTo>
                  <a:lnTo>
                    <a:pt x="28" y="915"/>
                  </a:lnTo>
                  <a:lnTo>
                    <a:pt x="22" y="920"/>
                  </a:lnTo>
                  <a:lnTo>
                    <a:pt x="17" y="925"/>
                  </a:lnTo>
                  <a:lnTo>
                    <a:pt x="12" y="932"/>
                  </a:lnTo>
                  <a:lnTo>
                    <a:pt x="8" y="938"/>
                  </a:lnTo>
                  <a:lnTo>
                    <a:pt x="5" y="945"/>
                  </a:lnTo>
                  <a:lnTo>
                    <a:pt x="3" y="953"/>
                  </a:lnTo>
                  <a:lnTo>
                    <a:pt x="1" y="961"/>
                  </a:lnTo>
                  <a:lnTo>
                    <a:pt x="0" y="969"/>
                  </a:lnTo>
                  <a:lnTo>
                    <a:pt x="0" y="976"/>
                  </a:lnTo>
                  <a:lnTo>
                    <a:pt x="0" y="983"/>
                  </a:lnTo>
                  <a:lnTo>
                    <a:pt x="1" y="989"/>
                  </a:lnTo>
                  <a:lnTo>
                    <a:pt x="3" y="996"/>
                  </a:lnTo>
                  <a:lnTo>
                    <a:pt x="6" y="1002"/>
                  </a:lnTo>
                  <a:lnTo>
                    <a:pt x="9" y="1008"/>
                  </a:lnTo>
                  <a:lnTo>
                    <a:pt x="13" y="1014"/>
                  </a:lnTo>
                  <a:lnTo>
                    <a:pt x="17" y="1020"/>
                  </a:lnTo>
                  <a:lnTo>
                    <a:pt x="22" y="1026"/>
                  </a:lnTo>
                  <a:lnTo>
                    <a:pt x="28" y="1031"/>
                  </a:lnTo>
                  <a:lnTo>
                    <a:pt x="41" y="1041"/>
                  </a:lnTo>
                  <a:lnTo>
                    <a:pt x="57" y="1051"/>
                  </a:lnTo>
                  <a:lnTo>
                    <a:pt x="74" y="1060"/>
                  </a:lnTo>
                  <a:lnTo>
                    <a:pt x="94" y="1068"/>
                  </a:lnTo>
                  <a:lnTo>
                    <a:pt x="115" y="1075"/>
                  </a:lnTo>
                  <a:lnTo>
                    <a:pt x="137" y="1082"/>
                  </a:lnTo>
                  <a:lnTo>
                    <a:pt x="163" y="1088"/>
                  </a:lnTo>
                  <a:lnTo>
                    <a:pt x="189" y="1093"/>
                  </a:lnTo>
                  <a:lnTo>
                    <a:pt x="216" y="1097"/>
                  </a:lnTo>
                  <a:lnTo>
                    <a:pt x="245" y="1102"/>
                  </a:lnTo>
                  <a:lnTo>
                    <a:pt x="236" y="1160"/>
                  </a:lnTo>
                  <a:lnTo>
                    <a:pt x="228" y="1219"/>
                  </a:lnTo>
                  <a:lnTo>
                    <a:pt x="220" y="1279"/>
                  </a:lnTo>
                  <a:lnTo>
                    <a:pt x="213" y="1338"/>
                  </a:lnTo>
                  <a:lnTo>
                    <a:pt x="206" y="1399"/>
                  </a:lnTo>
                  <a:lnTo>
                    <a:pt x="200" y="1459"/>
                  </a:lnTo>
                  <a:lnTo>
                    <a:pt x="194" y="1520"/>
                  </a:lnTo>
                  <a:lnTo>
                    <a:pt x="189" y="1580"/>
                  </a:lnTo>
                  <a:lnTo>
                    <a:pt x="184" y="1641"/>
                  </a:lnTo>
                  <a:lnTo>
                    <a:pt x="180" y="1701"/>
                  </a:lnTo>
                  <a:lnTo>
                    <a:pt x="176" y="1761"/>
                  </a:lnTo>
                  <a:lnTo>
                    <a:pt x="173" y="1821"/>
                  </a:lnTo>
                  <a:lnTo>
                    <a:pt x="170" y="1880"/>
                  </a:lnTo>
                  <a:lnTo>
                    <a:pt x="168" y="1940"/>
                  </a:lnTo>
                  <a:lnTo>
                    <a:pt x="166" y="1997"/>
                  </a:lnTo>
                  <a:lnTo>
                    <a:pt x="164" y="2054"/>
                  </a:lnTo>
                  <a:lnTo>
                    <a:pt x="164" y="2065"/>
                  </a:lnTo>
                  <a:lnTo>
                    <a:pt x="165" y="2076"/>
                  </a:lnTo>
                  <a:lnTo>
                    <a:pt x="167" y="2085"/>
                  </a:lnTo>
                  <a:lnTo>
                    <a:pt x="169" y="2093"/>
                  </a:lnTo>
                  <a:lnTo>
                    <a:pt x="172" y="2101"/>
                  </a:lnTo>
                  <a:lnTo>
                    <a:pt x="176" y="2108"/>
                  </a:lnTo>
                  <a:lnTo>
                    <a:pt x="180" y="2114"/>
                  </a:lnTo>
                  <a:lnTo>
                    <a:pt x="185" y="2119"/>
                  </a:lnTo>
                  <a:lnTo>
                    <a:pt x="190" y="2124"/>
                  </a:lnTo>
                  <a:lnTo>
                    <a:pt x="195" y="2128"/>
                  </a:lnTo>
                  <a:lnTo>
                    <a:pt x="201" y="2132"/>
                  </a:lnTo>
                  <a:lnTo>
                    <a:pt x="207" y="2134"/>
                  </a:lnTo>
                  <a:lnTo>
                    <a:pt x="214" y="2136"/>
                  </a:lnTo>
                  <a:lnTo>
                    <a:pt x="220" y="2137"/>
                  </a:lnTo>
                  <a:lnTo>
                    <a:pt x="227" y="2137"/>
                  </a:lnTo>
                  <a:lnTo>
                    <a:pt x="234" y="2136"/>
                  </a:lnTo>
                  <a:lnTo>
                    <a:pt x="240" y="2135"/>
                  </a:lnTo>
                  <a:lnTo>
                    <a:pt x="247" y="2133"/>
                  </a:lnTo>
                  <a:lnTo>
                    <a:pt x="254" y="2130"/>
                  </a:lnTo>
                  <a:lnTo>
                    <a:pt x="261" y="2126"/>
                  </a:lnTo>
                  <a:lnTo>
                    <a:pt x="267" y="2121"/>
                  </a:lnTo>
                  <a:lnTo>
                    <a:pt x="274" y="2115"/>
                  </a:lnTo>
                  <a:lnTo>
                    <a:pt x="280" y="2108"/>
                  </a:lnTo>
                  <a:lnTo>
                    <a:pt x="286" y="2101"/>
                  </a:lnTo>
                  <a:lnTo>
                    <a:pt x="291" y="2092"/>
                  </a:lnTo>
                  <a:lnTo>
                    <a:pt x="296" y="2083"/>
                  </a:lnTo>
                  <a:lnTo>
                    <a:pt x="301" y="2073"/>
                  </a:lnTo>
                  <a:lnTo>
                    <a:pt x="305" y="2060"/>
                  </a:lnTo>
                  <a:lnTo>
                    <a:pt x="308" y="2048"/>
                  </a:lnTo>
                  <a:lnTo>
                    <a:pt x="311" y="2035"/>
                  </a:lnTo>
                  <a:lnTo>
                    <a:pt x="313" y="2021"/>
                  </a:lnTo>
                  <a:lnTo>
                    <a:pt x="314" y="2005"/>
                  </a:lnTo>
                  <a:lnTo>
                    <a:pt x="318" y="1938"/>
                  </a:lnTo>
                  <a:lnTo>
                    <a:pt x="323" y="1870"/>
                  </a:lnTo>
                  <a:lnTo>
                    <a:pt x="328" y="1806"/>
                  </a:lnTo>
                  <a:lnTo>
                    <a:pt x="333" y="1742"/>
                  </a:lnTo>
                  <a:lnTo>
                    <a:pt x="338" y="1681"/>
                  </a:lnTo>
                  <a:lnTo>
                    <a:pt x="344" y="1620"/>
                  </a:lnTo>
                  <a:lnTo>
                    <a:pt x="350" y="1562"/>
                  </a:lnTo>
                  <a:lnTo>
                    <a:pt x="356" y="1505"/>
                  </a:lnTo>
                  <a:lnTo>
                    <a:pt x="362" y="1450"/>
                  </a:lnTo>
                  <a:lnTo>
                    <a:pt x="368" y="1397"/>
                  </a:lnTo>
                  <a:lnTo>
                    <a:pt x="375" y="1344"/>
                  </a:lnTo>
                  <a:lnTo>
                    <a:pt x="382" y="1294"/>
                  </a:lnTo>
                  <a:lnTo>
                    <a:pt x="390" y="1245"/>
                  </a:lnTo>
                  <a:lnTo>
                    <a:pt x="397" y="1197"/>
                  </a:lnTo>
                  <a:lnTo>
                    <a:pt x="405" y="1151"/>
                  </a:lnTo>
                  <a:lnTo>
                    <a:pt x="413" y="1107"/>
                  </a:lnTo>
                  <a:lnTo>
                    <a:pt x="445" y="1105"/>
                  </a:lnTo>
                  <a:lnTo>
                    <a:pt x="476" y="1103"/>
                  </a:lnTo>
                  <a:lnTo>
                    <a:pt x="507" y="1100"/>
                  </a:lnTo>
                  <a:lnTo>
                    <a:pt x="536" y="1095"/>
                  </a:lnTo>
                  <a:lnTo>
                    <a:pt x="565" y="1090"/>
                  </a:lnTo>
                  <a:lnTo>
                    <a:pt x="593" y="1084"/>
                  </a:lnTo>
                  <a:lnTo>
                    <a:pt x="621" y="1078"/>
                  </a:lnTo>
                  <a:lnTo>
                    <a:pt x="649" y="1071"/>
                  </a:lnTo>
                  <a:lnTo>
                    <a:pt x="676" y="1063"/>
                  </a:lnTo>
                  <a:lnTo>
                    <a:pt x="702" y="1054"/>
                  </a:lnTo>
                  <a:lnTo>
                    <a:pt x="730" y="1044"/>
                  </a:lnTo>
                  <a:lnTo>
                    <a:pt x="757" y="1033"/>
                  </a:lnTo>
                  <a:lnTo>
                    <a:pt x="783" y="1022"/>
                  </a:lnTo>
                  <a:lnTo>
                    <a:pt x="811" y="1009"/>
                  </a:lnTo>
                  <a:lnTo>
                    <a:pt x="839" y="996"/>
                  </a:lnTo>
                  <a:lnTo>
                    <a:pt x="867" y="982"/>
                  </a:lnTo>
                  <a:lnTo>
                    <a:pt x="857" y="1005"/>
                  </a:lnTo>
                  <a:lnTo>
                    <a:pt x="848" y="1029"/>
                  </a:lnTo>
                  <a:lnTo>
                    <a:pt x="839" y="1053"/>
                  </a:lnTo>
                  <a:lnTo>
                    <a:pt x="831" y="1077"/>
                  </a:lnTo>
                  <a:lnTo>
                    <a:pt x="822" y="1103"/>
                  </a:lnTo>
                  <a:lnTo>
                    <a:pt x="815" y="1127"/>
                  </a:lnTo>
                  <a:lnTo>
                    <a:pt x="809" y="1151"/>
                  </a:lnTo>
                  <a:lnTo>
                    <a:pt x="803" y="1176"/>
                  </a:lnTo>
                  <a:lnTo>
                    <a:pt x="798" y="1200"/>
                  </a:lnTo>
                  <a:lnTo>
                    <a:pt x="794" y="1224"/>
                  </a:lnTo>
                  <a:lnTo>
                    <a:pt x="791" y="1248"/>
                  </a:lnTo>
                  <a:lnTo>
                    <a:pt x="790" y="1271"/>
                  </a:lnTo>
                  <a:lnTo>
                    <a:pt x="789" y="1294"/>
                  </a:lnTo>
                  <a:lnTo>
                    <a:pt x="789" y="1316"/>
                  </a:lnTo>
                  <a:lnTo>
                    <a:pt x="790" y="1338"/>
                  </a:lnTo>
                  <a:lnTo>
                    <a:pt x="792" y="1359"/>
                  </a:lnTo>
                  <a:lnTo>
                    <a:pt x="796" y="1380"/>
                  </a:lnTo>
                  <a:lnTo>
                    <a:pt x="801" y="1400"/>
                  </a:lnTo>
                  <a:lnTo>
                    <a:pt x="807" y="1418"/>
                  </a:lnTo>
                  <a:lnTo>
                    <a:pt x="815" y="1436"/>
                  </a:lnTo>
                  <a:lnTo>
                    <a:pt x="824" y="1453"/>
                  </a:lnTo>
                  <a:lnTo>
                    <a:pt x="836" y="1468"/>
                  </a:lnTo>
                  <a:lnTo>
                    <a:pt x="848" y="1483"/>
                  </a:lnTo>
                  <a:lnTo>
                    <a:pt x="862" y="1496"/>
                  </a:lnTo>
                  <a:lnTo>
                    <a:pt x="877" y="1508"/>
                  </a:lnTo>
                  <a:lnTo>
                    <a:pt x="895" y="1519"/>
                  </a:lnTo>
                  <a:lnTo>
                    <a:pt x="914" y="1528"/>
                  </a:lnTo>
                  <a:lnTo>
                    <a:pt x="934" y="1536"/>
                  </a:lnTo>
                  <a:lnTo>
                    <a:pt x="958" y="1542"/>
                  </a:lnTo>
                  <a:lnTo>
                    <a:pt x="983" y="1546"/>
                  </a:lnTo>
                  <a:lnTo>
                    <a:pt x="1009" y="1549"/>
                  </a:lnTo>
                  <a:lnTo>
                    <a:pt x="1038" y="1550"/>
                  </a:lnTo>
                  <a:lnTo>
                    <a:pt x="1070" y="1549"/>
                  </a:lnTo>
                  <a:lnTo>
                    <a:pt x="1101" y="1545"/>
                  </a:lnTo>
                  <a:lnTo>
                    <a:pt x="1130" y="1539"/>
                  </a:lnTo>
                  <a:lnTo>
                    <a:pt x="1160" y="1530"/>
                  </a:lnTo>
                  <a:lnTo>
                    <a:pt x="1187" y="1519"/>
                  </a:lnTo>
                  <a:lnTo>
                    <a:pt x="1213" y="1506"/>
                  </a:lnTo>
                  <a:lnTo>
                    <a:pt x="1238" y="1491"/>
                  </a:lnTo>
                  <a:lnTo>
                    <a:pt x="1262" y="1474"/>
                  </a:lnTo>
                  <a:lnTo>
                    <a:pt x="1286" y="1456"/>
                  </a:lnTo>
                  <a:lnTo>
                    <a:pt x="1307" y="1436"/>
                  </a:lnTo>
                  <a:lnTo>
                    <a:pt x="1327" y="1415"/>
                  </a:lnTo>
                  <a:lnTo>
                    <a:pt x="1346" y="1392"/>
                  </a:lnTo>
                  <a:lnTo>
                    <a:pt x="1364" y="1368"/>
                  </a:lnTo>
                  <a:lnTo>
                    <a:pt x="1381" y="1343"/>
                  </a:lnTo>
                  <a:lnTo>
                    <a:pt x="1396" y="1317"/>
                  </a:lnTo>
                  <a:lnTo>
                    <a:pt x="1409" y="1290"/>
                  </a:lnTo>
                  <a:lnTo>
                    <a:pt x="1421" y="1263"/>
                  </a:lnTo>
                  <a:lnTo>
                    <a:pt x="1431" y="1234"/>
                  </a:lnTo>
                  <a:lnTo>
                    <a:pt x="1440" y="1205"/>
                  </a:lnTo>
                  <a:lnTo>
                    <a:pt x="1447" y="1176"/>
                  </a:lnTo>
                  <a:lnTo>
                    <a:pt x="1453" y="1147"/>
                  </a:lnTo>
                  <a:lnTo>
                    <a:pt x="1457" y="1118"/>
                  </a:lnTo>
                  <a:lnTo>
                    <a:pt x="1459" y="1088"/>
                  </a:lnTo>
                  <a:lnTo>
                    <a:pt x="1460" y="1059"/>
                  </a:lnTo>
                  <a:lnTo>
                    <a:pt x="1459" y="1030"/>
                  </a:lnTo>
                  <a:lnTo>
                    <a:pt x="1456" y="1001"/>
                  </a:lnTo>
                  <a:lnTo>
                    <a:pt x="1452" y="973"/>
                  </a:lnTo>
                  <a:lnTo>
                    <a:pt x="1446" y="945"/>
                  </a:lnTo>
                  <a:lnTo>
                    <a:pt x="1438" y="918"/>
                  </a:lnTo>
                  <a:lnTo>
                    <a:pt x="1428" y="892"/>
                  </a:lnTo>
                  <a:lnTo>
                    <a:pt x="1416" y="867"/>
                  </a:lnTo>
                  <a:lnTo>
                    <a:pt x="1402" y="843"/>
                  </a:lnTo>
                  <a:lnTo>
                    <a:pt x="1432" y="850"/>
                  </a:lnTo>
                  <a:lnTo>
                    <a:pt x="1461" y="855"/>
                  </a:lnTo>
                  <a:lnTo>
                    <a:pt x="1488" y="860"/>
                  </a:lnTo>
                  <a:lnTo>
                    <a:pt x="1515" y="863"/>
                  </a:lnTo>
                  <a:lnTo>
                    <a:pt x="1539" y="866"/>
                  </a:lnTo>
                  <a:lnTo>
                    <a:pt x="1563" y="868"/>
                  </a:lnTo>
                  <a:lnTo>
                    <a:pt x="1585" y="869"/>
                  </a:lnTo>
                  <a:lnTo>
                    <a:pt x="1606" y="869"/>
                  </a:lnTo>
                  <a:lnTo>
                    <a:pt x="1626" y="869"/>
                  </a:lnTo>
                  <a:lnTo>
                    <a:pt x="1644" y="869"/>
                  </a:lnTo>
                  <a:lnTo>
                    <a:pt x="1661" y="867"/>
                  </a:lnTo>
                  <a:lnTo>
                    <a:pt x="1677" y="866"/>
                  </a:lnTo>
                  <a:lnTo>
                    <a:pt x="1706" y="862"/>
                  </a:lnTo>
                  <a:lnTo>
                    <a:pt x="1732" y="856"/>
                  </a:lnTo>
                  <a:lnTo>
                    <a:pt x="1753" y="850"/>
                  </a:lnTo>
                  <a:lnTo>
                    <a:pt x="1770" y="844"/>
                  </a:lnTo>
                  <a:lnTo>
                    <a:pt x="1785" y="838"/>
                  </a:lnTo>
                  <a:lnTo>
                    <a:pt x="1796" y="833"/>
                  </a:lnTo>
                  <a:lnTo>
                    <a:pt x="1805" y="829"/>
                  </a:lnTo>
                  <a:lnTo>
                    <a:pt x="1812" y="827"/>
                  </a:lnTo>
                  <a:lnTo>
                    <a:pt x="1815" y="827"/>
                  </a:lnTo>
                  <a:lnTo>
                    <a:pt x="1817" y="827"/>
                  </a:lnTo>
                  <a:lnTo>
                    <a:pt x="1818" y="828"/>
                  </a:lnTo>
                  <a:lnTo>
                    <a:pt x="1820" y="830"/>
                  </a:lnTo>
                  <a:lnTo>
                    <a:pt x="1820" y="833"/>
                  </a:lnTo>
                  <a:lnTo>
                    <a:pt x="1820" y="837"/>
                  </a:lnTo>
                  <a:lnTo>
                    <a:pt x="1819" y="844"/>
                  </a:lnTo>
                  <a:lnTo>
                    <a:pt x="1818" y="852"/>
                  </a:lnTo>
                  <a:lnTo>
                    <a:pt x="1813" y="872"/>
                  </a:lnTo>
                  <a:lnTo>
                    <a:pt x="1806" y="899"/>
                  </a:lnTo>
                  <a:lnTo>
                    <a:pt x="1789" y="968"/>
                  </a:lnTo>
                  <a:lnTo>
                    <a:pt x="1769" y="1051"/>
                  </a:lnTo>
                  <a:lnTo>
                    <a:pt x="1759" y="1096"/>
                  </a:lnTo>
                  <a:lnTo>
                    <a:pt x="1751" y="1144"/>
                  </a:lnTo>
                  <a:lnTo>
                    <a:pt x="1743" y="1193"/>
                  </a:lnTo>
                  <a:lnTo>
                    <a:pt x="1737" y="1243"/>
                  </a:lnTo>
                  <a:lnTo>
                    <a:pt x="1735" y="1268"/>
                  </a:lnTo>
                  <a:lnTo>
                    <a:pt x="1734" y="1292"/>
                  </a:lnTo>
                  <a:lnTo>
                    <a:pt x="1733" y="1316"/>
                  </a:lnTo>
                  <a:lnTo>
                    <a:pt x="1733" y="1340"/>
                  </a:lnTo>
                  <a:lnTo>
                    <a:pt x="1734" y="1364"/>
                  </a:lnTo>
                  <a:lnTo>
                    <a:pt x="1735" y="1388"/>
                  </a:lnTo>
                  <a:lnTo>
                    <a:pt x="1738" y="1411"/>
                  </a:lnTo>
                  <a:lnTo>
                    <a:pt x="1741" y="1433"/>
                  </a:lnTo>
                  <a:lnTo>
                    <a:pt x="1743" y="1444"/>
                  </a:lnTo>
                  <a:lnTo>
                    <a:pt x="1746" y="1455"/>
                  </a:lnTo>
                  <a:lnTo>
                    <a:pt x="1750" y="1466"/>
                  </a:lnTo>
                  <a:lnTo>
                    <a:pt x="1754" y="1476"/>
                  </a:lnTo>
                  <a:lnTo>
                    <a:pt x="1758" y="1485"/>
                  </a:lnTo>
                  <a:lnTo>
                    <a:pt x="1763" y="1494"/>
                  </a:lnTo>
                  <a:lnTo>
                    <a:pt x="1769" y="1503"/>
                  </a:lnTo>
                  <a:lnTo>
                    <a:pt x="1775" y="1511"/>
                  </a:lnTo>
                  <a:lnTo>
                    <a:pt x="1781" y="1519"/>
                  </a:lnTo>
                  <a:lnTo>
                    <a:pt x="1788" y="1525"/>
                  </a:lnTo>
                  <a:lnTo>
                    <a:pt x="1794" y="1531"/>
                  </a:lnTo>
                  <a:lnTo>
                    <a:pt x="1802" y="1536"/>
                  </a:lnTo>
                  <a:lnTo>
                    <a:pt x="1809" y="1541"/>
                  </a:lnTo>
                  <a:lnTo>
                    <a:pt x="1817" y="1544"/>
                  </a:lnTo>
                  <a:lnTo>
                    <a:pt x="1826" y="1547"/>
                  </a:lnTo>
                  <a:lnTo>
                    <a:pt x="1834" y="1549"/>
                  </a:lnTo>
                  <a:lnTo>
                    <a:pt x="1842" y="1550"/>
                  </a:lnTo>
                  <a:lnTo>
                    <a:pt x="1850" y="1550"/>
                  </a:lnTo>
                  <a:lnTo>
                    <a:pt x="1858" y="1549"/>
                  </a:lnTo>
                  <a:lnTo>
                    <a:pt x="1867" y="1548"/>
                  </a:lnTo>
                  <a:lnTo>
                    <a:pt x="1875" y="1545"/>
                  </a:lnTo>
                  <a:lnTo>
                    <a:pt x="1883" y="1541"/>
                  </a:lnTo>
                  <a:lnTo>
                    <a:pt x="1892" y="1536"/>
                  </a:lnTo>
                  <a:lnTo>
                    <a:pt x="1900" y="1530"/>
                  </a:lnTo>
                  <a:lnTo>
                    <a:pt x="1908" y="1523"/>
                  </a:lnTo>
                  <a:lnTo>
                    <a:pt x="1916" y="1515"/>
                  </a:lnTo>
                  <a:lnTo>
                    <a:pt x="1923" y="1505"/>
                  </a:lnTo>
                  <a:lnTo>
                    <a:pt x="1932" y="1494"/>
                  </a:lnTo>
                  <a:lnTo>
                    <a:pt x="1939" y="1482"/>
                  </a:lnTo>
                  <a:lnTo>
                    <a:pt x="1946" y="1469"/>
                  </a:lnTo>
                  <a:lnTo>
                    <a:pt x="1953" y="1455"/>
                  </a:lnTo>
                  <a:lnTo>
                    <a:pt x="1959" y="1439"/>
                  </a:lnTo>
                  <a:lnTo>
                    <a:pt x="1977" y="1394"/>
                  </a:lnTo>
                  <a:lnTo>
                    <a:pt x="1997" y="1340"/>
                  </a:lnTo>
                  <a:lnTo>
                    <a:pt x="2021" y="1280"/>
                  </a:lnTo>
                  <a:lnTo>
                    <a:pt x="2048" y="1215"/>
                  </a:lnTo>
                  <a:lnTo>
                    <a:pt x="2075" y="1148"/>
                  </a:lnTo>
                  <a:lnTo>
                    <a:pt x="2105" y="1078"/>
                  </a:lnTo>
                  <a:lnTo>
                    <a:pt x="2135" y="1010"/>
                  </a:lnTo>
                  <a:lnTo>
                    <a:pt x="2167" y="942"/>
                  </a:lnTo>
                  <a:lnTo>
                    <a:pt x="2183" y="910"/>
                  </a:lnTo>
                  <a:lnTo>
                    <a:pt x="2198" y="879"/>
                  </a:lnTo>
                  <a:lnTo>
                    <a:pt x="2214" y="850"/>
                  </a:lnTo>
                  <a:lnTo>
                    <a:pt x="2229" y="820"/>
                  </a:lnTo>
                  <a:lnTo>
                    <a:pt x="2244" y="794"/>
                  </a:lnTo>
                  <a:lnTo>
                    <a:pt x="2259" y="769"/>
                  </a:lnTo>
                  <a:lnTo>
                    <a:pt x="2275" y="747"/>
                  </a:lnTo>
                  <a:lnTo>
                    <a:pt x="2289" y="727"/>
                  </a:lnTo>
                  <a:lnTo>
                    <a:pt x="2303" y="709"/>
                  </a:lnTo>
                  <a:lnTo>
                    <a:pt x="2316" y="694"/>
                  </a:lnTo>
                  <a:lnTo>
                    <a:pt x="2328" y="681"/>
                  </a:lnTo>
                  <a:lnTo>
                    <a:pt x="2341" y="672"/>
                  </a:lnTo>
                  <a:lnTo>
                    <a:pt x="2352" y="667"/>
                  </a:lnTo>
                  <a:lnTo>
                    <a:pt x="2363" y="665"/>
                  </a:lnTo>
                  <a:lnTo>
                    <a:pt x="2373" y="666"/>
                  </a:lnTo>
                  <a:lnTo>
                    <a:pt x="2383" y="672"/>
                  </a:lnTo>
                  <a:lnTo>
                    <a:pt x="2398" y="686"/>
                  </a:lnTo>
                  <a:lnTo>
                    <a:pt x="2412" y="696"/>
                  </a:lnTo>
                  <a:lnTo>
                    <a:pt x="2424" y="704"/>
                  </a:lnTo>
                  <a:lnTo>
                    <a:pt x="2436" y="710"/>
                  </a:lnTo>
                  <a:lnTo>
                    <a:pt x="2446" y="714"/>
                  </a:lnTo>
                  <a:lnTo>
                    <a:pt x="2456" y="716"/>
                  </a:lnTo>
                  <a:lnTo>
                    <a:pt x="2464" y="716"/>
                  </a:lnTo>
                  <a:lnTo>
                    <a:pt x="2471" y="714"/>
                  </a:lnTo>
                  <a:lnTo>
                    <a:pt x="2477" y="711"/>
                  </a:lnTo>
                  <a:lnTo>
                    <a:pt x="2482" y="706"/>
                  </a:lnTo>
                  <a:lnTo>
                    <a:pt x="2487" y="700"/>
                  </a:lnTo>
                  <a:lnTo>
                    <a:pt x="2491" y="693"/>
                  </a:lnTo>
                  <a:lnTo>
                    <a:pt x="2493" y="685"/>
                  </a:lnTo>
                  <a:lnTo>
                    <a:pt x="2494" y="674"/>
                  </a:lnTo>
                  <a:lnTo>
                    <a:pt x="2495" y="664"/>
                  </a:lnTo>
                  <a:lnTo>
                    <a:pt x="2494" y="654"/>
                  </a:lnTo>
                  <a:lnTo>
                    <a:pt x="2493" y="643"/>
                  </a:lnTo>
                  <a:lnTo>
                    <a:pt x="2491" y="631"/>
                  </a:lnTo>
                  <a:lnTo>
                    <a:pt x="2488" y="619"/>
                  </a:lnTo>
                  <a:lnTo>
                    <a:pt x="2483" y="607"/>
                  </a:lnTo>
                  <a:lnTo>
                    <a:pt x="2479" y="595"/>
                  </a:lnTo>
                  <a:lnTo>
                    <a:pt x="2474" y="583"/>
                  </a:lnTo>
                  <a:lnTo>
                    <a:pt x="2468" y="571"/>
                  </a:lnTo>
                  <a:lnTo>
                    <a:pt x="2462" y="559"/>
                  </a:lnTo>
                  <a:lnTo>
                    <a:pt x="2455" y="548"/>
                  </a:lnTo>
                  <a:lnTo>
                    <a:pt x="2447" y="537"/>
                  </a:lnTo>
                  <a:lnTo>
                    <a:pt x="2439" y="527"/>
                  </a:lnTo>
                  <a:lnTo>
                    <a:pt x="2430" y="518"/>
                  </a:lnTo>
                  <a:lnTo>
                    <a:pt x="2420" y="510"/>
                  </a:lnTo>
                  <a:lnTo>
                    <a:pt x="2410" y="503"/>
                  </a:lnTo>
                  <a:lnTo>
                    <a:pt x="2400" y="497"/>
                  </a:lnTo>
                  <a:lnTo>
                    <a:pt x="2389" y="493"/>
                  </a:lnTo>
                  <a:close/>
                  <a:moveTo>
                    <a:pt x="1071" y="1407"/>
                  </a:moveTo>
                  <a:lnTo>
                    <a:pt x="1050" y="1406"/>
                  </a:lnTo>
                  <a:lnTo>
                    <a:pt x="1030" y="1402"/>
                  </a:lnTo>
                  <a:lnTo>
                    <a:pt x="1013" y="1396"/>
                  </a:lnTo>
                  <a:lnTo>
                    <a:pt x="999" y="1387"/>
                  </a:lnTo>
                  <a:lnTo>
                    <a:pt x="987" y="1377"/>
                  </a:lnTo>
                  <a:lnTo>
                    <a:pt x="977" y="1363"/>
                  </a:lnTo>
                  <a:lnTo>
                    <a:pt x="968" y="1349"/>
                  </a:lnTo>
                  <a:lnTo>
                    <a:pt x="962" y="1333"/>
                  </a:lnTo>
                  <a:lnTo>
                    <a:pt x="957" y="1316"/>
                  </a:lnTo>
                  <a:lnTo>
                    <a:pt x="954" y="1297"/>
                  </a:lnTo>
                  <a:lnTo>
                    <a:pt x="952" y="1277"/>
                  </a:lnTo>
                  <a:lnTo>
                    <a:pt x="953" y="1255"/>
                  </a:lnTo>
                  <a:lnTo>
                    <a:pt x="954" y="1232"/>
                  </a:lnTo>
                  <a:lnTo>
                    <a:pt x="957" y="1209"/>
                  </a:lnTo>
                  <a:lnTo>
                    <a:pt x="961" y="1185"/>
                  </a:lnTo>
                  <a:lnTo>
                    <a:pt x="966" y="1160"/>
                  </a:lnTo>
                  <a:lnTo>
                    <a:pt x="973" y="1135"/>
                  </a:lnTo>
                  <a:lnTo>
                    <a:pt x="981" y="1109"/>
                  </a:lnTo>
                  <a:lnTo>
                    <a:pt x="989" y="1082"/>
                  </a:lnTo>
                  <a:lnTo>
                    <a:pt x="999" y="1057"/>
                  </a:lnTo>
                  <a:lnTo>
                    <a:pt x="1009" y="1031"/>
                  </a:lnTo>
                  <a:lnTo>
                    <a:pt x="1020" y="1005"/>
                  </a:lnTo>
                  <a:lnTo>
                    <a:pt x="1031" y="980"/>
                  </a:lnTo>
                  <a:lnTo>
                    <a:pt x="1044" y="954"/>
                  </a:lnTo>
                  <a:lnTo>
                    <a:pt x="1057" y="930"/>
                  </a:lnTo>
                  <a:lnTo>
                    <a:pt x="1071" y="906"/>
                  </a:lnTo>
                  <a:lnTo>
                    <a:pt x="1084" y="884"/>
                  </a:lnTo>
                  <a:lnTo>
                    <a:pt x="1098" y="862"/>
                  </a:lnTo>
                  <a:lnTo>
                    <a:pt x="1112" y="841"/>
                  </a:lnTo>
                  <a:lnTo>
                    <a:pt x="1126" y="821"/>
                  </a:lnTo>
                  <a:lnTo>
                    <a:pt x="1140" y="803"/>
                  </a:lnTo>
                  <a:lnTo>
                    <a:pt x="1155" y="787"/>
                  </a:lnTo>
                  <a:lnTo>
                    <a:pt x="1184" y="803"/>
                  </a:lnTo>
                  <a:lnTo>
                    <a:pt x="1209" y="821"/>
                  </a:lnTo>
                  <a:lnTo>
                    <a:pt x="1232" y="841"/>
                  </a:lnTo>
                  <a:lnTo>
                    <a:pt x="1252" y="861"/>
                  </a:lnTo>
                  <a:lnTo>
                    <a:pt x="1270" y="883"/>
                  </a:lnTo>
                  <a:lnTo>
                    <a:pt x="1284" y="905"/>
                  </a:lnTo>
                  <a:lnTo>
                    <a:pt x="1296" y="929"/>
                  </a:lnTo>
                  <a:lnTo>
                    <a:pt x="1306" y="953"/>
                  </a:lnTo>
                  <a:lnTo>
                    <a:pt x="1313" y="979"/>
                  </a:lnTo>
                  <a:lnTo>
                    <a:pt x="1318" y="1004"/>
                  </a:lnTo>
                  <a:lnTo>
                    <a:pt x="1321" y="1029"/>
                  </a:lnTo>
                  <a:lnTo>
                    <a:pt x="1322" y="1055"/>
                  </a:lnTo>
                  <a:lnTo>
                    <a:pt x="1321" y="1081"/>
                  </a:lnTo>
                  <a:lnTo>
                    <a:pt x="1319" y="1108"/>
                  </a:lnTo>
                  <a:lnTo>
                    <a:pt x="1314" y="1133"/>
                  </a:lnTo>
                  <a:lnTo>
                    <a:pt x="1308" y="1159"/>
                  </a:lnTo>
                  <a:lnTo>
                    <a:pt x="1300" y="1183"/>
                  </a:lnTo>
                  <a:lnTo>
                    <a:pt x="1291" y="1207"/>
                  </a:lnTo>
                  <a:lnTo>
                    <a:pt x="1281" y="1231"/>
                  </a:lnTo>
                  <a:lnTo>
                    <a:pt x="1270" y="1254"/>
                  </a:lnTo>
                  <a:lnTo>
                    <a:pt x="1256" y="1276"/>
                  </a:lnTo>
                  <a:lnTo>
                    <a:pt x="1242" y="1296"/>
                  </a:lnTo>
                  <a:lnTo>
                    <a:pt x="1228" y="1315"/>
                  </a:lnTo>
                  <a:lnTo>
                    <a:pt x="1212" y="1333"/>
                  </a:lnTo>
                  <a:lnTo>
                    <a:pt x="1196" y="1349"/>
                  </a:lnTo>
                  <a:lnTo>
                    <a:pt x="1180" y="1363"/>
                  </a:lnTo>
                  <a:lnTo>
                    <a:pt x="1162" y="1377"/>
                  </a:lnTo>
                  <a:lnTo>
                    <a:pt x="1144" y="1387"/>
                  </a:lnTo>
                  <a:lnTo>
                    <a:pt x="1126" y="1396"/>
                  </a:lnTo>
                  <a:lnTo>
                    <a:pt x="1107" y="1402"/>
                  </a:lnTo>
                  <a:lnTo>
                    <a:pt x="1089" y="1406"/>
                  </a:lnTo>
                  <a:lnTo>
                    <a:pt x="1071" y="1407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1" name="Freeform 9"/>
            <p:cNvSpPr>
              <a:spLocks noEditPoints="1"/>
            </p:cNvSpPr>
            <p:nvPr/>
          </p:nvSpPr>
          <p:spPr bwMode="auto">
            <a:xfrm>
              <a:off x="6485833" y="4140226"/>
              <a:ext cx="226897" cy="131746"/>
            </a:xfrm>
            <a:custGeom>
              <a:avLst/>
              <a:gdLst>
                <a:gd name="T0" fmla="*/ 2147483647 w 1859"/>
                <a:gd name="T1" fmla="*/ 2147483647 h 1082"/>
                <a:gd name="T2" fmla="*/ 2147483647 w 1859"/>
                <a:gd name="T3" fmla="*/ 2147483647 h 1082"/>
                <a:gd name="T4" fmla="*/ 2147483647 w 1859"/>
                <a:gd name="T5" fmla="*/ 2147483647 h 1082"/>
                <a:gd name="T6" fmla="*/ 2147483647 w 1859"/>
                <a:gd name="T7" fmla="*/ 2147483647 h 1082"/>
                <a:gd name="T8" fmla="*/ 2147483647 w 1859"/>
                <a:gd name="T9" fmla="*/ 2147483647 h 1082"/>
                <a:gd name="T10" fmla="*/ 2147483647 w 1859"/>
                <a:gd name="T11" fmla="*/ 2147483647 h 1082"/>
                <a:gd name="T12" fmla="*/ 2147483647 w 1859"/>
                <a:gd name="T13" fmla="*/ 2147483647 h 1082"/>
                <a:gd name="T14" fmla="*/ 2147483647 w 1859"/>
                <a:gd name="T15" fmla="*/ 2147483647 h 1082"/>
                <a:gd name="T16" fmla="*/ 2147483647 w 1859"/>
                <a:gd name="T17" fmla="*/ 2147483647 h 1082"/>
                <a:gd name="T18" fmla="*/ 2147483647 w 1859"/>
                <a:gd name="T19" fmla="*/ 2147483647 h 1082"/>
                <a:gd name="T20" fmla="*/ 2147483647 w 1859"/>
                <a:gd name="T21" fmla="*/ 2147483647 h 1082"/>
                <a:gd name="T22" fmla="*/ 2147483647 w 1859"/>
                <a:gd name="T23" fmla="*/ 2147483647 h 1082"/>
                <a:gd name="T24" fmla="*/ 2147483647 w 1859"/>
                <a:gd name="T25" fmla="*/ 2147483647 h 1082"/>
                <a:gd name="T26" fmla="*/ 2147483647 w 1859"/>
                <a:gd name="T27" fmla="*/ 2147483647 h 1082"/>
                <a:gd name="T28" fmla="*/ 2147483647 w 1859"/>
                <a:gd name="T29" fmla="*/ 2147483647 h 1082"/>
                <a:gd name="T30" fmla="*/ 2147483647 w 1859"/>
                <a:gd name="T31" fmla="*/ 2147483647 h 1082"/>
                <a:gd name="T32" fmla="*/ 2147483647 w 1859"/>
                <a:gd name="T33" fmla="*/ 2147483647 h 1082"/>
                <a:gd name="T34" fmla="*/ 2147483647 w 1859"/>
                <a:gd name="T35" fmla="*/ 2147483647 h 1082"/>
                <a:gd name="T36" fmla="*/ 2147483647 w 1859"/>
                <a:gd name="T37" fmla="*/ 2147483647 h 1082"/>
                <a:gd name="T38" fmla="*/ 2147483647 w 1859"/>
                <a:gd name="T39" fmla="*/ 2147483647 h 1082"/>
                <a:gd name="T40" fmla="*/ 2147483647 w 1859"/>
                <a:gd name="T41" fmla="*/ 2147483647 h 1082"/>
                <a:gd name="T42" fmla="*/ 2147483647 w 1859"/>
                <a:gd name="T43" fmla="*/ 2147483647 h 1082"/>
                <a:gd name="T44" fmla="*/ 2147483647 w 1859"/>
                <a:gd name="T45" fmla="*/ 2147483647 h 1082"/>
                <a:gd name="T46" fmla="*/ 2147483647 w 1859"/>
                <a:gd name="T47" fmla="*/ 2147483647 h 1082"/>
                <a:gd name="T48" fmla="*/ 2147483647 w 1859"/>
                <a:gd name="T49" fmla="*/ 2147483647 h 1082"/>
                <a:gd name="T50" fmla="*/ 2147483647 w 1859"/>
                <a:gd name="T51" fmla="*/ 2147483647 h 1082"/>
                <a:gd name="T52" fmla="*/ 2147483647 w 1859"/>
                <a:gd name="T53" fmla="*/ 2147483647 h 1082"/>
                <a:gd name="T54" fmla="*/ 2147483647 w 1859"/>
                <a:gd name="T55" fmla="*/ 2147483647 h 1082"/>
                <a:gd name="T56" fmla="*/ 2147483647 w 1859"/>
                <a:gd name="T57" fmla="*/ 2147483647 h 1082"/>
                <a:gd name="T58" fmla="*/ 2147483647 w 1859"/>
                <a:gd name="T59" fmla="*/ 2147483647 h 1082"/>
                <a:gd name="T60" fmla="*/ 2147483647 w 1859"/>
                <a:gd name="T61" fmla="*/ 2147483647 h 1082"/>
                <a:gd name="T62" fmla="*/ 2147483647 w 1859"/>
                <a:gd name="T63" fmla="*/ 2147483647 h 1082"/>
                <a:gd name="T64" fmla="*/ 2147483647 w 1859"/>
                <a:gd name="T65" fmla="*/ 2147483647 h 1082"/>
                <a:gd name="T66" fmla="*/ 2147483647 w 1859"/>
                <a:gd name="T67" fmla="*/ 2147483647 h 1082"/>
                <a:gd name="T68" fmla="*/ 2147483647 w 1859"/>
                <a:gd name="T69" fmla="*/ 2147483647 h 1082"/>
                <a:gd name="T70" fmla="*/ 2147483647 w 1859"/>
                <a:gd name="T71" fmla="*/ 2147483647 h 1082"/>
                <a:gd name="T72" fmla="*/ 2147483647 w 1859"/>
                <a:gd name="T73" fmla="*/ 2147483647 h 1082"/>
                <a:gd name="T74" fmla="*/ 2147483647 w 1859"/>
                <a:gd name="T75" fmla="*/ 2147483647 h 1082"/>
                <a:gd name="T76" fmla="*/ 2147483647 w 1859"/>
                <a:gd name="T77" fmla="*/ 2147483647 h 1082"/>
                <a:gd name="T78" fmla="*/ 2147483647 w 1859"/>
                <a:gd name="T79" fmla="*/ 2147483647 h 1082"/>
                <a:gd name="T80" fmla="*/ 2147483647 w 1859"/>
                <a:gd name="T81" fmla="*/ 2147483647 h 1082"/>
                <a:gd name="T82" fmla="*/ 2147483647 w 1859"/>
                <a:gd name="T83" fmla="*/ 2147483647 h 1082"/>
                <a:gd name="T84" fmla="*/ 2147483647 w 1859"/>
                <a:gd name="T85" fmla="*/ 2147483647 h 1082"/>
                <a:gd name="T86" fmla="*/ 2147483647 w 1859"/>
                <a:gd name="T87" fmla="*/ 2147483647 h 1082"/>
                <a:gd name="T88" fmla="*/ 2147483647 w 1859"/>
                <a:gd name="T89" fmla="*/ 2147483647 h 1082"/>
                <a:gd name="T90" fmla="*/ 2147483647 w 1859"/>
                <a:gd name="T91" fmla="*/ 2147483647 h 1082"/>
                <a:gd name="T92" fmla="*/ 2147483647 w 1859"/>
                <a:gd name="T93" fmla="*/ 2147483647 h 1082"/>
                <a:gd name="T94" fmla="*/ 2147483647 w 1859"/>
                <a:gd name="T95" fmla="*/ 2147483647 h 1082"/>
                <a:gd name="T96" fmla="*/ 2147483647 w 1859"/>
                <a:gd name="T97" fmla="*/ 2147483647 h 1082"/>
                <a:gd name="T98" fmla="*/ 2147483647 w 1859"/>
                <a:gd name="T99" fmla="*/ 2147483647 h 1082"/>
                <a:gd name="T100" fmla="*/ 2147483647 w 1859"/>
                <a:gd name="T101" fmla="*/ 2147483647 h 1082"/>
                <a:gd name="T102" fmla="*/ 2147483647 w 1859"/>
                <a:gd name="T103" fmla="*/ 2147483647 h 1082"/>
                <a:gd name="T104" fmla="*/ 2147483647 w 1859"/>
                <a:gd name="T105" fmla="*/ 2147483647 h 1082"/>
                <a:gd name="T106" fmla="*/ 2147483647 w 1859"/>
                <a:gd name="T107" fmla="*/ 2147483647 h 1082"/>
                <a:gd name="T108" fmla="*/ 2147483647 w 1859"/>
                <a:gd name="T109" fmla="*/ 2147483647 h 1082"/>
                <a:gd name="T110" fmla="*/ 2147483647 w 1859"/>
                <a:gd name="T111" fmla="*/ 2147483647 h 10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59"/>
                <a:gd name="T169" fmla="*/ 0 h 1082"/>
                <a:gd name="T170" fmla="*/ 1859 w 1859"/>
                <a:gd name="T171" fmla="*/ 1082 h 10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59" h="1082">
                  <a:moveTo>
                    <a:pt x="1747" y="185"/>
                  </a:moveTo>
                  <a:lnTo>
                    <a:pt x="1763" y="198"/>
                  </a:lnTo>
                  <a:lnTo>
                    <a:pt x="1777" y="210"/>
                  </a:lnTo>
                  <a:lnTo>
                    <a:pt x="1789" y="218"/>
                  </a:lnTo>
                  <a:lnTo>
                    <a:pt x="1801" y="223"/>
                  </a:lnTo>
                  <a:lnTo>
                    <a:pt x="1811" y="227"/>
                  </a:lnTo>
                  <a:lnTo>
                    <a:pt x="1821" y="229"/>
                  </a:lnTo>
                  <a:lnTo>
                    <a:pt x="1829" y="229"/>
                  </a:lnTo>
                  <a:lnTo>
                    <a:pt x="1836" y="227"/>
                  </a:lnTo>
                  <a:lnTo>
                    <a:pt x="1842" y="224"/>
                  </a:lnTo>
                  <a:lnTo>
                    <a:pt x="1847" y="219"/>
                  </a:lnTo>
                  <a:lnTo>
                    <a:pt x="1851" y="213"/>
                  </a:lnTo>
                  <a:lnTo>
                    <a:pt x="1855" y="206"/>
                  </a:lnTo>
                  <a:lnTo>
                    <a:pt x="1857" y="197"/>
                  </a:lnTo>
                  <a:lnTo>
                    <a:pt x="1858" y="188"/>
                  </a:lnTo>
                  <a:lnTo>
                    <a:pt x="1859" y="178"/>
                  </a:lnTo>
                  <a:lnTo>
                    <a:pt x="1858" y="167"/>
                  </a:lnTo>
                  <a:lnTo>
                    <a:pt x="1857" y="156"/>
                  </a:lnTo>
                  <a:lnTo>
                    <a:pt x="1855" y="144"/>
                  </a:lnTo>
                  <a:lnTo>
                    <a:pt x="1852" y="132"/>
                  </a:lnTo>
                  <a:lnTo>
                    <a:pt x="1848" y="120"/>
                  </a:lnTo>
                  <a:lnTo>
                    <a:pt x="1844" y="108"/>
                  </a:lnTo>
                  <a:lnTo>
                    <a:pt x="1839" y="96"/>
                  </a:lnTo>
                  <a:lnTo>
                    <a:pt x="1833" y="84"/>
                  </a:lnTo>
                  <a:lnTo>
                    <a:pt x="1827" y="73"/>
                  </a:lnTo>
                  <a:lnTo>
                    <a:pt x="1820" y="60"/>
                  </a:lnTo>
                  <a:lnTo>
                    <a:pt x="1812" y="50"/>
                  </a:lnTo>
                  <a:lnTo>
                    <a:pt x="1803" y="40"/>
                  </a:lnTo>
                  <a:lnTo>
                    <a:pt x="1795" y="31"/>
                  </a:lnTo>
                  <a:lnTo>
                    <a:pt x="1785" y="23"/>
                  </a:lnTo>
                  <a:lnTo>
                    <a:pt x="1775" y="16"/>
                  </a:lnTo>
                  <a:lnTo>
                    <a:pt x="1765" y="10"/>
                  </a:lnTo>
                  <a:lnTo>
                    <a:pt x="1754" y="6"/>
                  </a:lnTo>
                  <a:lnTo>
                    <a:pt x="1741" y="3"/>
                  </a:lnTo>
                  <a:lnTo>
                    <a:pt x="1730" y="1"/>
                  </a:lnTo>
                  <a:lnTo>
                    <a:pt x="1719" y="0"/>
                  </a:lnTo>
                  <a:lnTo>
                    <a:pt x="1708" y="0"/>
                  </a:lnTo>
                  <a:lnTo>
                    <a:pt x="1697" y="1"/>
                  </a:lnTo>
                  <a:lnTo>
                    <a:pt x="1686" y="4"/>
                  </a:lnTo>
                  <a:lnTo>
                    <a:pt x="1675" y="8"/>
                  </a:lnTo>
                  <a:lnTo>
                    <a:pt x="1664" y="14"/>
                  </a:lnTo>
                  <a:lnTo>
                    <a:pt x="1653" y="21"/>
                  </a:lnTo>
                  <a:lnTo>
                    <a:pt x="1640" y="30"/>
                  </a:lnTo>
                  <a:lnTo>
                    <a:pt x="1628" y="40"/>
                  </a:lnTo>
                  <a:lnTo>
                    <a:pt x="1616" y="52"/>
                  </a:lnTo>
                  <a:lnTo>
                    <a:pt x="1604" y="67"/>
                  </a:lnTo>
                  <a:lnTo>
                    <a:pt x="1591" y="83"/>
                  </a:lnTo>
                  <a:lnTo>
                    <a:pt x="1578" y="101"/>
                  </a:lnTo>
                  <a:lnTo>
                    <a:pt x="1565" y="121"/>
                  </a:lnTo>
                  <a:lnTo>
                    <a:pt x="1551" y="143"/>
                  </a:lnTo>
                  <a:lnTo>
                    <a:pt x="1537" y="167"/>
                  </a:lnTo>
                  <a:lnTo>
                    <a:pt x="1521" y="193"/>
                  </a:lnTo>
                  <a:lnTo>
                    <a:pt x="1505" y="223"/>
                  </a:lnTo>
                  <a:lnTo>
                    <a:pt x="1489" y="253"/>
                  </a:lnTo>
                  <a:lnTo>
                    <a:pt x="1473" y="287"/>
                  </a:lnTo>
                  <a:lnTo>
                    <a:pt x="1455" y="323"/>
                  </a:lnTo>
                  <a:lnTo>
                    <a:pt x="1438" y="362"/>
                  </a:lnTo>
                  <a:lnTo>
                    <a:pt x="1398" y="447"/>
                  </a:lnTo>
                  <a:lnTo>
                    <a:pt x="1357" y="544"/>
                  </a:lnTo>
                  <a:lnTo>
                    <a:pt x="1312" y="652"/>
                  </a:lnTo>
                  <a:lnTo>
                    <a:pt x="1262" y="773"/>
                  </a:lnTo>
                  <a:lnTo>
                    <a:pt x="1263" y="742"/>
                  </a:lnTo>
                  <a:lnTo>
                    <a:pt x="1266" y="711"/>
                  </a:lnTo>
                  <a:lnTo>
                    <a:pt x="1270" y="680"/>
                  </a:lnTo>
                  <a:lnTo>
                    <a:pt x="1275" y="649"/>
                  </a:lnTo>
                  <a:lnTo>
                    <a:pt x="1282" y="616"/>
                  </a:lnTo>
                  <a:lnTo>
                    <a:pt x="1289" y="585"/>
                  </a:lnTo>
                  <a:lnTo>
                    <a:pt x="1297" y="554"/>
                  </a:lnTo>
                  <a:lnTo>
                    <a:pt x="1305" y="524"/>
                  </a:lnTo>
                  <a:lnTo>
                    <a:pt x="1323" y="464"/>
                  </a:lnTo>
                  <a:lnTo>
                    <a:pt x="1338" y="408"/>
                  </a:lnTo>
                  <a:lnTo>
                    <a:pt x="1344" y="382"/>
                  </a:lnTo>
                  <a:lnTo>
                    <a:pt x="1349" y="357"/>
                  </a:lnTo>
                  <a:lnTo>
                    <a:pt x="1353" y="333"/>
                  </a:lnTo>
                  <a:lnTo>
                    <a:pt x="1355" y="311"/>
                  </a:lnTo>
                  <a:lnTo>
                    <a:pt x="1355" y="300"/>
                  </a:lnTo>
                  <a:lnTo>
                    <a:pt x="1355" y="290"/>
                  </a:lnTo>
                  <a:lnTo>
                    <a:pt x="1354" y="280"/>
                  </a:lnTo>
                  <a:lnTo>
                    <a:pt x="1352" y="271"/>
                  </a:lnTo>
                  <a:lnTo>
                    <a:pt x="1350" y="263"/>
                  </a:lnTo>
                  <a:lnTo>
                    <a:pt x="1347" y="255"/>
                  </a:lnTo>
                  <a:lnTo>
                    <a:pt x="1343" y="248"/>
                  </a:lnTo>
                  <a:lnTo>
                    <a:pt x="1339" y="242"/>
                  </a:lnTo>
                  <a:lnTo>
                    <a:pt x="1334" y="236"/>
                  </a:lnTo>
                  <a:lnTo>
                    <a:pt x="1329" y="231"/>
                  </a:lnTo>
                  <a:lnTo>
                    <a:pt x="1324" y="226"/>
                  </a:lnTo>
                  <a:lnTo>
                    <a:pt x="1318" y="222"/>
                  </a:lnTo>
                  <a:lnTo>
                    <a:pt x="1312" y="219"/>
                  </a:lnTo>
                  <a:lnTo>
                    <a:pt x="1304" y="216"/>
                  </a:lnTo>
                  <a:lnTo>
                    <a:pt x="1298" y="214"/>
                  </a:lnTo>
                  <a:lnTo>
                    <a:pt x="1291" y="213"/>
                  </a:lnTo>
                  <a:lnTo>
                    <a:pt x="1284" y="212"/>
                  </a:lnTo>
                  <a:lnTo>
                    <a:pt x="1277" y="212"/>
                  </a:lnTo>
                  <a:lnTo>
                    <a:pt x="1270" y="213"/>
                  </a:lnTo>
                  <a:lnTo>
                    <a:pt x="1263" y="214"/>
                  </a:lnTo>
                  <a:lnTo>
                    <a:pt x="1256" y="216"/>
                  </a:lnTo>
                  <a:lnTo>
                    <a:pt x="1249" y="218"/>
                  </a:lnTo>
                  <a:lnTo>
                    <a:pt x="1242" y="221"/>
                  </a:lnTo>
                  <a:lnTo>
                    <a:pt x="1236" y="225"/>
                  </a:lnTo>
                  <a:lnTo>
                    <a:pt x="1230" y="229"/>
                  </a:lnTo>
                  <a:lnTo>
                    <a:pt x="1224" y="234"/>
                  </a:lnTo>
                  <a:lnTo>
                    <a:pt x="1218" y="240"/>
                  </a:lnTo>
                  <a:lnTo>
                    <a:pt x="1213" y="246"/>
                  </a:lnTo>
                  <a:lnTo>
                    <a:pt x="1208" y="254"/>
                  </a:lnTo>
                  <a:lnTo>
                    <a:pt x="1204" y="261"/>
                  </a:lnTo>
                  <a:lnTo>
                    <a:pt x="1199" y="269"/>
                  </a:lnTo>
                  <a:lnTo>
                    <a:pt x="1196" y="278"/>
                  </a:lnTo>
                  <a:lnTo>
                    <a:pt x="1175" y="335"/>
                  </a:lnTo>
                  <a:lnTo>
                    <a:pt x="1152" y="391"/>
                  </a:lnTo>
                  <a:lnTo>
                    <a:pt x="1126" y="443"/>
                  </a:lnTo>
                  <a:lnTo>
                    <a:pt x="1098" y="494"/>
                  </a:lnTo>
                  <a:lnTo>
                    <a:pt x="1067" y="541"/>
                  </a:lnTo>
                  <a:lnTo>
                    <a:pt x="1035" y="586"/>
                  </a:lnTo>
                  <a:lnTo>
                    <a:pt x="1001" y="630"/>
                  </a:lnTo>
                  <a:lnTo>
                    <a:pt x="965" y="669"/>
                  </a:lnTo>
                  <a:lnTo>
                    <a:pt x="928" y="707"/>
                  </a:lnTo>
                  <a:lnTo>
                    <a:pt x="890" y="742"/>
                  </a:lnTo>
                  <a:lnTo>
                    <a:pt x="851" y="775"/>
                  </a:lnTo>
                  <a:lnTo>
                    <a:pt x="812" y="804"/>
                  </a:lnTo>
                  <a:lnTo>
                    <a:pt x="773" y="831"/>
                  </a:lnTo>
                  <a:lnTo>
                    <a:pt x="732" y="856"/>
                  </a:lnTo>
                  <a:lnTo>
                    <a:pt x="693" y="877"/>
                  </a:lnTo>
                  <a:lnTo>
                    <a:pt x="654" y="897"/>
                  </a:lnTo>
                  <a:lnTo>
                    <a:pt x="614" y="914"/>
                  </a:lnTo>
                  <a:lnTo>
                    <a:pt x="577" y="927"/>
                  </a:lnTo>
                  <a:lnTo>
                    <a:pt x="540" y="938"/>
                  </a:lnTo>
                  <a:lnTo>
                    <a:pt x="503" y="946"/>
                  </a:lnTo>
                  <a:lnTo>
                    <a:pt x="469" y="951"/>
                  </a:lnTo>
                  <a:lnTo>
                    <a:pt x="437" y="954"/>
                  </a:lnTo>
                  <a:lnTo>
                    <a:pt x="405" y="953"/>
                  </a:lnTo>
                  <a:lnTo>
                    <a:pt x="377" y="950"/>
                  </a:lnTo>
                  <a:lnTo>
                    <a:pt x="351" y="944"/>
                  </a:lnTo>
                  <a:lnTo>
                    <a:pt x="327" y="935"/>
                  </a:lnTo>
                  <a:lnTo>
                    <a:pt x="306" y="923"/>
                  </a:lnTo>
                  <a:lnTo>
                    <a:pt x="288" y="908"/>
                  </a:lnTo>
                  <a:lnTo>
                    <a:pt x="274" y="889"/>
                  </a:lnTo>
                  <a:lnTo>
                    <a:pt x="263" y="868"/>
                  </a:lnTo>
                  <a:lnTo>
                    <a:pt x="256" y="844"/>
                  </a:lnTo>
                  <a:lnTo>
                    <a:pt x="253" y="817"/>
                  </a:lnTo>
                  <a:lnTo>
                    <a:pt x="287" y="815"/>
                  </a:lnTo>
                  <a:lnTo>
                    <a:pt x="322" y="810"/>
                  </a:lnTo>
                  <a:lnTo>
                    <a:pt x="356" y="803"/>
                  </a:lnTo>
                  <a:lnTo>
                    <a:pt x="390" y="794"/>
                  </a:lnTo>
                  <a:lnTo>
                    <a:pt x="424" y="783"/>
                  </a:lnTo>
                  <a:lnTo>
                    <a:pt x="459" y="770"/>
                  </a:lnTo>
                  <a:lnTo>
                    <a:pt x="493" y="755"/>
                  </a:lnTo>
                  <a:lnTo>
                    <a:pt x="525" y="738"/>
                  </a:lnTo>
                  <a:lnTo>
                    <a:pt x="559" y="720"/>
                  </a:lnTo>
                  <a:lnTo>
                    <a:pt x="590" y="701"/>
                  </a:lnTo>
                  <a:lnTo>
                    <a:pt x="621" y="680"/>
                  </a:lnTo>
                  <a:lnTo>
                    <a:pt x="651" y="658"/>
                  </a:lnTo>
                  <a:lnTo>
                    <a:pt x="679" y="635"/>
                  </a:lnTo>
                  <a:lnTo>
                    <a:pt x="706" y="610"/>
                  </a:lnTo>
                  <a:lnTo>
                    <a:pt x="732" y="585"/>
                  </a:lnTo>
                  <a:lnTo>
                    <a:pt x="756" y="559"/>
                  </a:lnTo>
                  <a:lnTo>
                    <a:pt x="779" y="533"/>
                  </a:lnTo>
                  <a:lnTo>
                    <a:pt x="800" y="506"/>
                  </a:lnTo>
                  <a:lnTo>
                    <a:pt x="818" y="478"/>
                  </a:lnTo>
                  <a:lnTo>
                    <a:pt x="835" y="451"/>
                  </a:lnTo>
                  <a:lnTo>
                    <a:pt x="849" y="423"/>
                  </a:lnTo>
                  <a:lnTo>
                    <a:pt x="861" y="396"/>
                  </a:lnTo>
                  <a:lnTo>
                    <a:pt x="871" y="368"/>
                  </a:lnTo>
                  <a:lnTo>
                    <a:pt x="878" y="340"/>
                  </a:lnTo>
                  <a:lnTo>
                    <a:pt x="883" y="313"/>
                  </a:lnTo>
                  <a:lnTo>
                    <a:pt x="884" y="287"/>
                  </a:lnTo>
                  <a:lnTo>
                    <a:pt x="882" y="261"/>
                  </a:lnTo>
                  <a:lnTo>
                    <a:pt x="878" y="236"/>
                  </a:lnTo>
                  <a:lnTo>
                    <a:pt x="870" y="211"/>
                  </a:lnTo>
                  <a:lnTo>
                    <a:pt x="858" y="187"/>
                  </a:lnTo>
                  <a:lnTo>
                    <a:pt x="843" y="164"/>
                  </a:lnTo>
                  <a:lnTo>
                    <a:pt x="825" y="143"/>
                  </a:lnTo>
                  <a:lnTo>
                    <a:pt x="810" y="130"/>
                  </a:lnTo>
                  <a:lnTo>
                    <a:pt x="794" y="119"/>
                  </a:lnTo>
                  <a:lnTo>
                    <a:pt x="776" y="110"/>
                  </a:lnTo>
                  <a:lnTo>
                    <a:pt x="755" y="104"/>
                  </a:lnTo>
                  <a:lnTo>
                    <a:pt x="734" y="99"/>
                  </a:lnTo>
                  <a:lnTo>
                    <a:pt x="712" y="97"/>
                  </a:lnTo>
                  <a:lnTo>
                    <a:pt x="689" y="97"/>
                  </a:lnTo>
                  <a:lnTo>
                    <a:pt x="665" y="99"/>
                  </a:lnTo>
                  <a:lnTo>
                    <a:pt x="639" y="103"/>
                  </a:lnTo>
                  <a:lnTo>
                    <a:pt x="613" y="109"/>
                  </a:lnTo>
                  <a:lnTo>
                    <a:pt x="587" y="117"/>
                  </a:lnTo>
                  <a:lnTo>
                    <a:pt x="560" y="127"/>
                  </a:lnTo>
                  <a:lnTo>
                    <a:pt x="532" y="139"/>
                  </a:lnTo>
                  <a:lnTo>
                    <a:pt x="504" y="152"/>
                  </a:lnTo>
                  <a:lnTo>
                    <a:pt x="477" y="168"/>
                  </a:lnTo>
                  <a:lnTo>
                    <a:pt x="449" y="185"/>
                  </a:lnTo>
                  <a:lnTo>
                    <a:pt x="421" y="205"/>
                  </a:lnTo>
                  <a:lnTo>
                    <a:pt x="393" y="226"/>
                  </a:lnTo>
                  <a:lnTo>
                    <a:pt x="367" y="249"/>
                  </a:lnTo>
                  <a:lnTo>
                    <a:pt x="340" y="274"/>
                  </a:lnTo>
                  <a:lnTo>
                    <a:pt x="313" y="300"/>
                  </a:lnTo>
                  <a:lnTo>
                    <a:pt x="288" y="327"/>
                  </a:lnTo>
                  <a:lnTo>
                    <a:pt x="264" y="358"/>
                  </a:lnTo>
                  <a:lnTo>
                    <a:pt x="241" y="389"/>
                  </a:lnTo>
                  <a:lnTo>
                    <a:pt x="218" y="421"/>
                  </a:lnTo>
                  <a:lnTo>
                    <a:pt x="196" y="455"/>
                  </a:lnTo>
                  <a:lnTo>
                    <a:pt x="177" y="492"/>
                  </a:lnTo>
                  <a:lnTo>
                    <a:pt x="158" y="529"/>
                  </a:lnTo>
                  <a:lnTo>
                    <a:pt x="142" y="567"/>
                  </a:lnTo>
                  <a:lnTo>
                    <a:pt x="127" y="607"/>
                  </a:lnTo>
                  <a:lnTo>
                    <a:pt x="113" y="649"/>
                  </a:lnTo>
                  <a:lnTo>
                    <a:pt x="102" y="692"/>
                  </a:lnTo>
                  <a:lnTo>
                    <a:pt x="89" y="690"/>
                  </a:lnTo>
                  <a:lnTo>
                    <a:pt x="78" y="690"/>
                  </a:lnTo>
                  <a:lnTo>
                    <a:pt x="67" y="689"/>
                  </a:lnTo>
                  <a:lnTo>
                    <a:pt x="57" y="690"/>
                  </a:lnTo>
                  <a:lnTo>
                    <a:pt x="48" y="691"/>
                  </a:lnTo>
                  <a:lnTo>
                    <a:pt x="40" y="693"/>
                  </a:lnTo>
                  <a:lnTo>
                    <a:pt x="33" y="695"/>
                  </a:lnTo>
                  <a:lnTo>
                    <a:pt x="26" y="698"/>
                  </a:lnTo>
                  <a:lnTo>
                    <a:pt x="20" y="702"/>
                  </a:lnTo>
                  <a:lnTo>
                    <a:pt x="15" y="705"/>
                  </a:lnTo>
                  <a:lnTo>
                    <a:pt x="11" y="709"/>
                  </a:lnTo>
                  <a:lnTo>
                    <a:pt x="7" y="714"/>
                  </a:lnTo>
                  <a:lnTo>
                    <a:pt x="4" y="718"/>
                  </a:lnTo>
                  <a:lnTo>
                    <a:pt x="2" y="723"/>
                  </a:lnTo>
                  <a:lnTo>
                    <a:pt x="1" y="728"/>
                  </a:lnTo>
                  <a:lnTo>
                    <a:pt x="0" y="734"/>
                  </a:lnTo>
                  <a:lnTo>
                    <a:pt x="1" y="739"/>
                  </a:lnTo>
                  <a:lnTo>
                    <a:pt x="2" y="745"/>
                  </a:lnTo>
                  <a:lnTo>
                    <a:pt x="3" y="750"/>
                  </a:lnTo>
                  <a:lnTo>
                    <a:pt x="6" y="756"/>
                  </a:lnTo>
                  <a:lnTo>
                    <a:pt x="9" y="762"/>
                  </a:lnTo>
                  <a:lnTo>
                    <a:pt x="13" y="767"/>
                  </a:lnTo>
                  <a:lnTo>
                    <a:pt x="18" y="773"/>
                  </a:lnTo>
                  <a:lnTo>
                    <a:pt x="23" y="778"/>
                  </a:lnTo>
                  <a:lnTo>
                    <a:pt x="29" y="783"/>
                  </a:lnTo>
                  <a:lnTo>
                    <a:pt x="36" y="787"/>
                  </a:lnTo>
                  <a:lnTo>
                    <a:pt x="44" y="791"/>
                  </a:lnTo>
                  <a:lnTo>
                    <a:pt x="53" y="795"/>
                  </a:lnTo>
                  <a:lnTo>
                    <a:pt x="62" y="799"/>
                  </a:lnTo>
                  <a:lnTo>
                    <a:pt x="72" y="802"/>
                  </a:lnTo>
                  <a:lnTo>
                    <a:pt x="82" y="805"/>
                  </a:lnTo>
                  <a:lnTo>
                    <a:pt x="95" y="807"/>
                  </a:lnTo>
                  <a:lnTo>
                    <a:pt x="99" y="849"/>
                  </a:lnTo>
                  <a:lnTo>
                    <a:pt x="107" y="887"/>
                  </a:lnTo>
                  <a:lnTo>
                    <a:pt x="118" y="923"/>
                  </a:lnTo>
                  <a:lnTo>
                    <a:pt x="133" y="954"/>
                  </a:lnTo>
                  <a:lnTo>
                    <a:pt x="150" y="981"/>
                  </a:lnTo>
                  <a:lnTo>
                    <a:pt x="171" y="1005"/>
                  </a:lnTo>
                  <a:lnTo>
                    <a:pt x="195" y="1025"/>
                  </a:lnTo>
                  <a:lnTo>
                    <a:pt x="222" y="1043"/>
                  </a:lnTo>
                  <a:lnTo>
                    <a:pt x="250" y="1057"/>
                  </a:lnTo>
                  <a:lnTo>
                    <a:pt x="280" y="1068"/>
                  </a:lnTo>
                  <a:lnTo>
                    <a:pt x="313" y="1076"/>
                  </a:lnTo>
                  <a:lnTo>
                    <a:pt x="348" y="1080"/>
                  </a:lnTo>
                  <a:lnTo>
                    <a:pt x="384" y="1082"/>
                  </a:lnTo>
                  <a:lnTo>
                    <a:pt x="421" y="1081"/>
                  </a:lnTo>
                  <a:lnTo>
                    <a:pt x="460" y="1077"/>
                  </a:lnTo>
                  <a:lnTo>
                    <a:pt x="500" y="1070"/>
                  </a:lnTo>
                  <a:lnTo>
                    <a:pt x="541" y="1061"/>
                  </a:lnTo>
                  <a:lnTo>
                    <a:pt x="582" y="1049"/>
                  </a:lnTo>
                  <a:lnTo>
                    <a:pt x="623" y="1035"/>
                  </a:lnTo>
                  <a:lnTo>
                    <a:pt x="665" y="1018"/>
                  </a:lnTo>
                  <a:lnTo>
                    <a:pt x="707" y="999"/>
                  </a:lnTo>
                  <a:lnTo>
                    <a:pt x="748" y="978"/>
                  </a:lnTo>
                  <a:lnTo>
                    <a:pt x="790" y="955"/>
                  </a:lnTo>
                  <a:lnTo>
                    <a:pt x="831" y="930"/>
                  </a:lnTo>
                  <a:lnTo>
                    <a:pt x="871" y="903"/>
                  </a:lnTo>
                  <a:lnTo>
                    <a:pt x="910" y="873"/>
                  </a:lnTo>
                  <a:lnTo>
                    <a:pt x="948" y="842"/>
                  </a:lnTo>
                  <a:lnTo>
                    <a:pt x="985" y="810"/>
                  </a:lnTo>
                  <a:lnTo>
                    <a:pt x="1020" y="776"/>
                  </a:lnTo>
                  <a:lnTo>
                    <a:pt x="1053" y="740"/>
                  </a:lnTo>
                  <a:lnTo>
                    <a:pt x="1085" y="703"/>
                  </a:lnTo>
                  <a:lnTo>
                    <a:pt x="1115" y="665"/>
                  </a:lnTo>
                  <a:lnTo>
                    <a:pt x="1109" y="700"/>
                  </a:lnTo>
                  <a:lnTo>
                    <a:pt x="1105" y="736"/>
                  </a:lnTo>
                  <a:lnTo>
                    <a:pt x="1101" y="773"/>
                  </a:lnTo>
                  <a:lnTo>
                    <a:pt x="1099" y="809"/>
                  </a:lnTo>
                  <a:lnTo>
                    <a:pt x="1098" y="844"/>
                  </a:lnTo>
                  <a:lnTo>
                    <a:pt x="1099" y="879"/>
                  </a:lnTo>
                  <a:lnTo>
                    <a:pt x="1100" y="897"/>
                  </a:lnTo>
                  <a:lnTo>
                    <a:pt x="1101" y="913"/>
                  </a:lnTo>
                  <a:lnTo>
                    <a:pt x="1103" y="930"/>
                  </a:lnTo>
                  <a:lnTo>
                    <a:pt x="1106" y="946"/>
                  </a:lnTo>
                  <a:lnTo>
                    <a:pt x="1108" y="957"/>
                  </a:lnTo>
                  <a:lnTo>
                    <a:pt x="1111" y="968"/>
                  </a:lnTo>
                  <a:lnTo>
                    <a:pt x="1115" y="979"/>
                  </a:lnTo>
                  <a:lnTo>
                    <a:pt x="1119" y="989"/>
                  </a:lnTo>
                  <a:lnTo>
                    <a:pt x="1123" y="999"/>
                  </a:lnTo>
                  <a:lnTo>
                    <a:pt x="1128" y="1008"/>
                  </a:lnTo>
                  <a:lnTo>
                    <a:pt x="1134" y="1016"/>
                  </a:lnTo>
                  <a:lnTo>
                    <a:pt x="1140" y="1024"/>
                  </a:lnTo>
                  <a:lnTo>
                    <a:pt x="1146" y="1031"/>
                  </a:lnTo>
                  <a:lnTo>
                    <a:pt x="1153" y="1039"/>
                  </a:lnTo>
                  <a:lnTo>
                    <a:pt x="1159" y="1045"/>
                  </a:lnTo>
                  <a:lnTo>
                    <a:pt x="1167" y="1050"/>
                  </a:lnTo>
                  <a:lnTo>
                    <a:pt x="1174" y="1054"/>
                  </a:lnTo>
                  <a:lnTo>
                    <a:pt x="1182" y="1058"/>
                  </a:lnTo>
                  <a:lnTo>
                    <a:pt x="1190" y="1060"/>
                  </a:lnTo>
                  <a:lnTo>
                    <a:pt x="1198" y="1062"/>
                  </a:lnTo>
                  <a:lnTo>
                    <a:pt x="1207" y="1063"/>
                  </a:lnTo>
                  <a:lnTo>
                    <a:pt x="1215" y="1063"/>
                  </a:lnTo>
                  <a:lnTo>
                    <a:pt x="1223" y="1063"/>
                  </a:lnTo>
                  <a:lnTo>
                    <a:pt x="1232" y="1061"/>
                  </a:lnTo>
                  <a:lnTo>
                    <a:pt x="1240" y="1058"/>
                  </a:lnTo>
                  <a:lnTo>
                    <a:pt x="1248" y="1054"/>
                  </a:lnTo>
                  <a:lnTo>
                    <a:pt x="1257" y="1049"/>
                  </a:lnTo>
                  <a:lnTo>
                    <a:pt x="1265" y="1044"/>
                  </a:lnTo>
                  <a:lnTo>
                    <a:pt x="1273" y="1036"/>
                  </a:lnTo>
                  <a:lnTo>
                    <a:pt x="1281" y="1027"/>
                  </a:lnTo>
                  <a:lnTo>
                    <a:pt x="1288" y="1018"/>
                  </a:lnTo>
                  <a:lnTo>
                    <a:pt x="1296" y="1007"/>
                  </a:lnTo>
                  <a:lnTo>
                    <a:pt x="1303" y="995"/>
                  </a:lnTo>
                  <a:lnTo>
                    <a:pt x="1310" y="982"/>
                  </a:lnTo>
                  <a:lnTo>
                    <a:pt x="1318" y="968"/>
                  </a:lnTo>
                  <a:lnTo>
                    <a:pt x="1324" y="952"/>
                  </a:lnTo>
                  <a:lnTo>
                    <a:pt x="1342" y="907"/>
                  </a:lnTo>
                  <a:lnTo>
                    <a:pt x="1362" y="853"/>
                  </a:lnTo>
                  <a:lnTo>
                    <a:pt x="1386" y="794"/>
                  </a:lnTo>
                  <a:lnTo>
                    <a:pt x="1412" y="728"/>
                  </a:lnTo>
                  <a:lnTo>
                    <a:pt x="1440" y="661"/>
                  </a:lnTo>
                  <a:lnTo>
                    <a:pt x="1470" y="592"/>
                  </a:lnTo>
                  <a:lnTo>
                    <a:pt x="1500" y="523"/>
                  </a:lnTo>
                  <a:lnTo>
                    <a:pt x="1531" y="456"/>
                  </a:lnTo>
                  <a:lnTo>
                    <a:pt x="1548" y="424"/>
                  </a:lnTo>
                  <a:lnTo>
                    <a:pt x="1563" y="393"/>
                  </a:lnTo>
                  <a:lnTo>
                    <a:pt x="1579" y="363"/>
                  </a:lnTo>
                  <a:lnTo>
                    <a:pt x="1594" y="334"/>
                  </a:lnTo>
                  <a:lnTo>
                    <a:pt x="1609" y="307"/>
                  </a:lnTo>
                  <a:lnTo>
                    <a:pt x="1624" y="283"/>
                  </a:lnTo>
                  <a:lnTo>
                    <a:pt x="1639" y="260"/>
                  </a:lnTo>
                  <a:lnTo>
                    <a:pt x="1654" y="240"/>
                  </a:lnTo>
                  <a:lnTo>
                    <a:pt x="1668" y="222"/>
                  </a:lnTo>
                  <a:lnTo>
                    <a:pt x="1681" y="207"/>
                  </a:lnTo>
                  <a:lnTo>
                    <a:pt x="1694" y="194"/>
                  </a:lnTo>
                  <a:lnTo>
                    <a:pt x="1706" y="185"/>
                  </a:lnTo>
                  <a:lnTo>
                    <a:pt x="1717" y="180"/>
                  </a:lnTo>
                  <a:lnTo>
                    <a:pt x="1728" y="178"/>
                  </a:lnTo>
                  <a:lnTo>
                    <a:pt x="1738" y="180"/>
                  </a:lnTo>
                  <a:lnTo>
                    <a:pt x="1747" y="185"/>
                  </a:lnTo>
                  <a:close/>
                  <a:moveTo>
                    <a:pt x="703" y="263"/>
                  </a:moveTo>
                  <a:lnTo>
                    <a:pt x="712" y="276"/>
                  </a:lnTo>
                  <a:lnTo>
                    <a:pt x="719" y="291"/>
                  </a:lnTo>
                  <a:lnTo>
                    <a:pt x="724" y="305"/>
                  </a:lnTo>
                  <a:lnTo>
                    <a:pt x="725" y="321"/>
                  </a:lnTo>
                  <a:lnTo>
                    <a:pt x="725" y="337"/>
                  </a:lnTo>
                  <a:lnTo>
                    <a:pt x="722" y="355"/>
                  </a:lnTo>
                  <a:lnTo>
                    <a:pt x="717" y="372"/>
                  </a:lnTo>
                  <a:lnTo>
                    <a:pt x="710" y="389"/>
                  </a:lnTo>
                  <a:lnTo>
                    <a:pt x="701" y="407"/>
                  </a:lnTo>
                  <a:lnTo>
                    <a:pt x="691" y="425"/>
                  </a:lnTo>
                  <a:lnTo>
                    <a:pt x="679" y="442"/>
                  </a:lnTo>
                  <a:lnTo>
                    <a:pt x="665" y="460"/>
                  </a:lnTo>
                  <a:lnTo>
                    <a:pt x="650" y="478"/>
                  </a:lnTo>
                  <a:lnTo>
                    <a:pt x="633" y="497"/>
                  </a:lnTo>
                  <a:lnTo>
                    <a:pt x="615" y="514"/>
                  </a:lnTo>
                  <a:lnTo>
                    <a:pt x="597" y="531"/>
                  </a:lnTo>
                  <a:lnTo>
                    <a:pt x="578" y="548"/>
                  </a:lnTo>
                  <a:lnTo>
                    <a:pt x="558" y="564"/>
                  </a:lnTo>
                  <a:lnTo>
                    <a:pt x="536" y="579"/>
                  </a:lnTo>
                  <a:lnTo>
                    <a:pt x="515" y="594"/>
                  </a:lnTo>
                  <a:lnTo>
                    <a:pt x="493" y="609"/>
                  </a:lnTo>
                  <a:lnTo>
                    <a:pt x="471" y="623"/>
                  </a:lnTo>
                  <a:lnTo>
                    <a:pt x="449" y="635"/>
                  </a:lnTo>
                  <a:lnTo>
                    <a:pt x="428" y="647"/>
                  </a:lnTo>
                  <a:lnTo>
                    <a:pt x="405" y="657"/>
                  </a:lnTo>
                  <a:lnTo>
                    <a:pt x="383" y="666"/>
                  </a:lnTo>
                  <a:lnTo>
                    <a:pt x="362" y="674"/>
                  </a:lnTo>
                  <a:lnTo>
                    <a:pt x="341" y="681"/>
                  </a:lnTo>
                  <a:lnTo>
                    <a:pt x="321" y="686"/>
                  </a:lnTo>
                  <a:lnTo>
                    <a:pt x="301" y="689"/>
                  </a:lnTo>
                  <a:lnTo>
                    <a:pt x="283" y="691"/>
                  </a:lnTo>
                  <a:lnTo>
                    <a:pt x="265" y="692"/>
                  </a:lnTo>
                  <a:lnTo>
                    <a:pt x="270" y="675"/>
                  </a:lnTo>
                  <a:lnTo>
                    <a:pt x="276" y="658"/>
                  </a:lnTo>
                  <a:lnTo>
                    <a:pt x="283" y="639"/>
                  </a:lnTo>
                  <a:lnTo>
                    <a:pt x="292" y="620"/>
                  </a:lnTo>
                  <a:lnTo>
                    <a:pt x="302" y="599"/>
                  </a:lnTo>
                  <a:lnTo>
                    <a:pt x="313" y="579"/>
                  </a:lnTo>
                  <a:lnTo>
                    <a:pt x="325" y="558"/>
                  </a:lnTo>
                  <a:lnTo>
                    <a:pt x="338" y="537"/>
                  </a:lnTo>
                  <a:lnTo>
                    <a:pt x="352" y="516"/>
                  </a:lnTo>
                  <a:lnTo>
                    <a:pt x="367" y="495"/>
                  </a:lnTo>
                  <a:lnTo>
                    <a:pt x="382" y="473"/>
                  </a:lnTo>
                  <a:lnTo>
                    <a:pt x="398" y="452"/>
                  </a:lnTo>
                  <a:lnTo>
                    <a:pt x="414" y="432"/>
                  </a:lnTo>
                  <a:lnTo>
                    <a:pt x="431" y="412"/>
                  </a:lnTo>
                  <a:lnTo>
                    <a:pt x="448" y="393"/>
                  </a:lnTo>
                  <a:lnTo>
                    <a:pt x="466" y="374"/>
                  </a:lnTo>
                  <a:lnTo>
                    <a:pt x="483" y="356"/>
                  </a:lnTo>
                  <a:lnTo>
                    <a:pt x="500" y="338"/>
                  </a:lnTo>
                  <a:lnTo>
                    <a:pt x="518" y="322"/>
                  </a:lnTo>
                  <a:lnTo>
                    <a:pt x="535" y="307"/>
                  </a:lnTo>
                  <a:lnTo>
                    <a:pt x="553" y="294"/>
                  </a:lnTo>
                  <a:lnTo>
                    <a:pt x="570" y="282"/>
                  </a:lnTo>
                  <a:lnTo>
                    <a:pt x="586" y="271"/>
                  </a:lnTo>
                  <a:lnTo>
                    <a:pt x="602" y="262"/>
                  </a:lnTo>
                  <a:lnTo>
                    <a:pt x="617" y="255"/>
                  </a:lnTo>
                  <a:lnTo>
                    <a:pt x="632" y="250"/>
                  </a:lnTo>
                  <a:lnTo>
                    <a:pt x="646" y="246"/>
                  </a:lnTo>
                  <a:lnTo>
                    <a:pt x="660" y="245"/>
                  </a:lnTo>
                  <a:lnTo>
                    <a:pt x="672" y="246"/>
                  </a:lnTo>
                  <a:lnTo>
                    <a:pt x="684" y="249"/>
                  </a:lnTo>
                  <a:lnTo>
                    <a:pt x="694" y="255"/>
                  </a:lnTo>
                  <a:lnTo>
                    <a:pt x="703" y="263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2" name="Freeform 10"/>
            <p:cNvSpPr>
              <a:spLocks/>
            </p:cNvSpPr>
            <p:nvPr/>
          </p:nvSpPr>
          <p:spPr bwMode="auto">
            <a:xfrm>
              <a:off x="6987226" y="4162448"/>
              <a:ext cx="231657" cy="96825"/>
            </a:xfrm>
            <a:custGeom>
              <a:avLst/>
              <a:gdLst>
                <a:gd name="T0" fmla="*/ 2147483647 w 1899"/>
                <a:gd name="T1" fmla="*/ 2147483647 h 801"/>
                <a:gd name="T2" fmla="*/ 2147483647 w 1899"/>
                <a:gd name="T3" fmla="*/ 2147483647 h 801"/>
                <a:gd name="T4" fmla="*/ 2147483647 w 1899"/>
                <a:gd name="T5" fmla="*/ 2147483647 h 801"/>
                <a:gd name="T6" fmla="*/ 2147483647 w 1899"/>
                <a:gd name="T7" fmla="*/ 2147483647 h 801"/>
                <a:gd name="T8" fmla="*/ 2147483647 w 1899"/>
                <a:gd name="T9" fmla="*/ 2147483647 h 801"/>
                <a:gd name="T10" fmla="*/ 2147483647 w 1899"/>
                <a:gd name="T11" fmla="*/ 2147483647 h 801"/>
                <a:gd name="T12" fmla="*/ 2147483647 w 1899"/>
                <a:gd name="T13" fmla="*/ 2147483647 h 801"/>
                <a:gd name="T14" fmla="*/ 2147483647 w 1899"/>
                <a:gd name="T15" fmla="*/ 2147483647 h 801"/>
                <a:gd name="T16" fmla="*/ 2147483647 w 1899"/>
                <a:gd name="T17" fmla="*/ 2147483647 h 801"/>
                <a:gd name="T18" fmla="*/ 2147483647 w 1899"/>
                <a:gd name="T19" fmla="*/ 2147483647 h 801"/>
                <a:gd name="T20" fmla="*/ 2147483647 w 1899"/>
                <a:gd name="T21" fmla="*/ 2147483647 h 801"/>
                <a:gd name="T22" fmla="*/ 2147483647 w 1899"/>
                <a:gd name="T23" fmla="*/ 2147483647 h 801"/>
                <a:gd name="T24" fmla="*/ 2147483647 w 1899"/>
                <a:gd name="T25" fmla="*/ 2147483647 h 801"/>
                <a:gd name="T26" fmla="*/ 2147483647 w 1899"/>
                <a:gd name="T27" fmla="*/ 2147483647 h 801"/>
                <a:gd name="T28" fmla="*/ 2147483647 w 1899"/>
                <a:gd name="T29" fmla="*/ 2147483647 h 801"/>
                <a:gd name="T30" fmla="*/ 2147483647 w 1899"/>
                <a:gd name="T31" fmla="*/ 2147483647 h 801"/>
                <a:gd name="T32" fmla="*/ 2147483647 w 1899"/>
                <a:gd name="T33" fmla="*/ 2147483647 h 801"/>
                <a:gd name="T34" fmla="*/ 2147483647 w 1899"/>
                <a:gd name="T35" fmla="*/ 2147483647 h 801"/>
                <a:gd name="T36" fmla="*/ 2147483647 w 1899"/>
                <a:gd name="T37" fmla="*/ 2147483647 h 801"/>
                <a:gd name="T38" fmla="*/ 2147483647 w 1899"/>
                <a:gd name="T39" fmla="*/ 2147483647 h 801"/>
                <a:gd name="T40" fmla="*/ 2147483647 w 1899"/>
                <a:gd name="T41" fmla="*/ 2147483647 h 801"/>
                <a:gd name="T42" fmla="*/ 2147483647 w 1899"/>
                <a:gd name="T43" fmla="*/ 2147483647 h 801"/>
                <a:gd name="T44" fmla="*/ 2147483647 w 1899"/>
                <a:gd name="T45" fmla="*/ 2147483647 h 801"/>
                <a:gd name="T46" fmla="*/ 2147483647 w 1899"/>
                <a:gd name="T47" fmla="*/ 2147483647 h 801"/>
                <a:gd name="T48" fmla="*/ 2147483647 w 1899"/>
                <a:gd name="T49" fmla="*/ 2147483647 h 801"/>
                <a:gd name="T50" fmla="*/ 2147483647 w 1899"/>
                <a:gd name="T51" fmla="*/ 2147483647 h 801"/>
                <a:gd name="T52" fmla="*/ 2147483647 w 1899"/>
                <a:gd name="T53" fmla="*/ 2147483647 h 801"/>
                <a:gd name="T54" fmla="*/ 0 w 1899"/>
                <a:gd name="T55" fmla="*/ 2147483647 h 801"/>
                <a:gd name="T56" fmla="*/ 2147483647 w 1899"/>
                <a:gd name="T57" fmla="*/ 2147483647 h 801"/>
                <a:gd name="T58" fmla="*/ 2147483647 w 1899"/>
                <a:gd name="T59" fmla="*/ 2147483647 h 801"/>
                <a:gd name="T60" fmla="*/ 2147483647 w 1899"/>
                <a:gd name="T61" fmla="*/ 2147483647 h 801"/>
                <a:gd name="T62" fmla="*/ 2147483647 w 1899"/>
                <a:gd name="T63" fmla="*/ 2147483647 h 801"/>
                <a:gd name="T64" fmla="*/ 2147483647 w 1899"/>
                <a:gd name="T65" fmla="*/ 2147483647 h 801"/>
                <a:gd name="T66" fmla="*/ 2147483647 w 1899"/>
                <a:gd name="T67" fmla="*/ 2147483647 h 801"/>
                <a:gd name="T68" fmla="*/ 2147483647 w 1899"/>
                <a:gd name="T69" fmla="*/ 2147483647 h 801"/>
                <a:gd name="T70" fmla="*/ 2147483647 w 1899"/>
                <a:gd name="T71" fmla="*/ 2147483647 h 801"/>
                <a:gd name="T72" fmla="*/ 2147483647 w 1899"/>
                <a:gd name="T73" fmla="*/ 2147483647 h 801"/>
                <a:gd name="T74" fmla="*/ 2147483647 w 1899"/>
                <a:gd name="T75" fmla="*/ 2147483647 h 801"/>
                <a:gd name="T76" fmla="*/ 2147483647 w 1899"/>
                <a:gd name="T77" fmla="*/ 2147483647 h 801"/>
                <a:gd name="T78" fmla="*/ 2147483647 w 1899"/>
                <a:gd name="T79" fmla="*/ 2147483647 h 801"/>
                <a:gd name="T80" fmla="*/ 2147483647 w 1899"/>
                <a:gd name="T81" fmla="*/ 2147483647 h 801"/>
                <a:gd name="T82" fmla="*/ 2147483647 w 1899"/>
                <a:gd name="T83" fmla="*/ 2147483647 h 801"/>
                <a:gd name="T84" fmla="*/ 2147483647 w 1899"/>
                <a:gd name="T85" fmla="*/ 2147483647 h 801"/>
                <a:gd name="T86" fmla="*/ 2147483647 w 1899"/>
                <a:gd name="T87" fmla="*/ 2147483647 h 801"/>
                <a:gd name="T88" fmla="*/ 2147483647 w 1899"/>
                <a:gd name="T89" fmla="*/ 2147483647 h 801"/>
                <a:gd name="T90" fmla="*/ 2147483647 w 1899"/>
                <a:gd name="T91" fmla="*/ 2147483647 h 801"/>
                <a:gd name="T92" fmla="*/ 2147483647 w 1899"/>
                <a:gd name="T93" fmla="*/ 2147483647 h 801"/>
                <a:gd name="T94" fmla="*/ 2147483647 w 1899"/>
                <a:gd name="T95" fmla="*/ 2147483647 h 801"/>
                <a:gd name="T96" fmla="*/ 2147483647 w 1899"/>
                <a:gd name="T97" fmla="*/ 2147483647 h 801"/>
                <a:gd name="T98" fmla="*/ 2147483647 w 1899"/>
                <a:gd name="T99" fmla="*/ 2147483647 h 801"/>
                <a:gd name="T100" fmla="*/ 2147483647 w 1899"/>
                <a:gd name="T101" fmla="*/ 2147483647 h 801"/>
                <a:gd name="T102" fmla="*/ 2147483647 w 1899"/>
                <a:gd name="T103" fmla="*/ 2147483647 h 801"/>
                <a:gd name="T104" fmla="*/ 2147483647 w 1899"/>
                <a:gd name="T105" fmla="*/ 2147483647 h 801"/>
                <a:gd name="T106" fmla="*/ 2147483647 w 1899"/>
                <a:gd name="T107" fmla="*/ 2147483647 h 801"/>
                <a:gd name="T108" fmla="*/ 2147483647 w 1899"/>
                <a:gd name="T109" fmla="*/ 2147483647 h 801"/>
                <a:gd name="T110" fmla="*/ 2147483647 w 1899"/>
                <a:gd name="T111" fmla="*/ 2147483647 h 801"/>
                <a:gd name="T112" fmla="*/ 2147483647 w 1899"/>
                <a:gd name="T113" fmla="*/ 2147483647 h 801"/>
                <a:gd name="T114" fmla="*/ 2147483647 w 1899"/>
                <a:gd name="T115" fmla="*/ 2147483647 h 801"/>
                <a:gd name="T116" fmla="*/ 2147483647 w 1899"/>
                <a:gd name="T117" fmla="*/ 2147483647 h 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9"/>
                <a:gd name="T178" fmla="*/ 0 h 801"/>
                <a:gd name="T179" fmla="*/ 1899 w 1899"/>
                <a:gd name="T180" fmla="*/ 801 h 80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9" h="801">
                  <a:moveTo>
                    <a:pt x="1809" y="556"/>
                  </a:moveTo>
                  <a:lnTo>
                    <a:pt x="1790" y="570"/>
                  </a:lnTo>
                  <a:lnTo>
                    <a:pt x="1770" y="584"/>
                  </a:lnTo>
                  <a:lnTo>
                    <a:pt x="1751" y="596"/>
                  </a:lnTo>
                  <a:lnTo>
                    <a:pt x="1731" y="608"/>
                  </a:lnTo>
                  <a:lnTo>
                    <a:pt x="1713" y="618"/>
                  </a:lnTo>
                  <a:lnTo>
                    <a:pt x="1695" y="628"/>
                  </a:lnTo>
                  <a:lnTo>
                    <a:pt x="1677" y="637"/>
                  </a:lnTo>
                  <a:lnTo>
                    <a:pt x="1660" y="644"/>
                  </a:lnTo>
                  <a:lnTo>
                    <a:pt x="1643" y="651"/>
                  </a:lnTo>
                  <a:lnTo>
                    <a:pt x="1627" y="657"/>
                  </a:lnTo>
                  <a:lnTo>
                    <a:pt x="1610" y="662"/>
                  </a:lnTo>
                  <a:lnTo>
                    <a:pt x="1596" y="667"/>
                  </a:lnTo>
                  <a:lnTo>
                    <a:pt x="1582" y="670"/>
                  </a:lnTo>
                  <a:lnTo>
                    <a:pt x="1568" y="672"/>
                  </a:lnTo>
                  <a:lnTo>
                    <a:pt x="1556" y="674"/>
                  </a:lnTo>
                  <a:lnTo>
                    <a:pt x="1544" y="674"/>
                  </a:lnTo>
                  <a:lnTo>
                    <a:pt x="1522" y="673"/>
                  </a:lnTo>
                  <a:lnTo>
                    <a:pt x="1502" y="668"/>
                  </a:lnTo>
                  <a:lnTo>
                    <a:pt x="1485" y="660"/>
                  </a:lnTo>
                  <a:lnTo>
                    <a:pt x="1470" y="650"/>
                  </a:lnTo>
                  <a:lnTo>
                    <a:pt x="1458" y="637"/>
                  </a:lnTo>
                  <a:lnTo>
                    <a:pt x="1447" y="621"/>
                  </a:lnTo>
                  <a:lnTo>
                    <a:pt x="1438" y="604"/>
                  </a:lnTo>
                  <a:lnTo>
                    <a:pt x="1431" y="584"/>
                  </a:lnTo>
                  <a:lnTo>
                    <a:pt x="1425" y="562"/>
                  </a:lnTo>
                  <a:lnTo>
                    <a:pt x="1421" y="540"/>
                  </a:lnTo>
                  <a:lnTo>
                    <a:pt x="1417" y="516"/>
                  </a:lnTo>
                  <a:lnTo>
                    <a:pt x="1415" y="491"/>
                  </a:lnTo>
                  <a:lnTo>
                    <a:pt x="1412" y="438"/>
                  </a:lnTo>
                  <a:lnTo>
                    <a:pt x="1411" y="382"/>
                  </a:lnTo>
                  <a:lnTo>
                    <a:pt x="1411" y="327"/>
                  </a:lnTo>
                  <a:lnTo>
                    <a:pt x="1410" y="271"/>
                  </a:lnTo>
                  <a:lnTo>
                    <a:pt x="1409" y="245"/>
                  </a:lnTo>
                  <a:lnTo>
                    <a:pt x="1407" y="220"/>
                  </a:lnTo>
                  <a:lnTo>
                    <a:pt x="1404" y="196"/>
                  </a:lnTo>
                  <a:lnTo>
                    <a:pt x="1400" y="173"/>
                  </a:lnTo>
                  <a:lnTo>
                    <a:pt x="1395" y="150"/>
                  </a:lnTo>
                  <a:lnTo>
                    <a:pt x="1389" y="130"/>
                  </a:lnTo>
                  <a:lnTo>
                    <a:pt x="1381" y="113"/>
                  </a:lnTo>
                  <a:lnTo>
                    <a:pt x="1372" y="97"/>
                  </a:lnTo>
                  <a:lnTo>
                    <a:pt x="1361" y="83"/>
                  </a:lnTo>
                  <a:lnTo>
                    <a:pt x="1348" y="72"/>
                  </a:lnTo>
                  <a:lnTo>
                    <a:pt x="1333" y="64"/>
                  </a:lnTo>
                  <a:lnTo>
                    <a:pt x="1316" y="59"/>
                  </a:lnTo>
                  <a:lnTo>
                    <a:pt x="1300" y="56"/>
                  </a:lnTo>
                  <a:lnTo>
                    <a:pt x="1282" y="57"/>
                  </a:lnTo>
                  <a:lnTo>
                    <a:pt x="1265" y="59"/>
                  </a:lnTo>
                  <a:lnTo>
                    <a:pt x="1248" y="63"/>
                  </a:lnTo>
                  <a:lnTo>
                    <a:pt x="1230" y="69"/>
                  </a:lnTo>
                  <a:lnTo>
                    <a:pt x="1212" y="76"/>
                  </a:lnTo>
                  <a:lnTo>
                    <a:pt x="1194" y="86"/>
                  </a:lnTo>
                  <a:lnTo>
                    <a:pt x="1175" y="96"/>
                  </a:lnTo>
                  <a:lnTo>
                    <a:pt x="1156" y="109"/>
                  </a:lnTo>
                  <a:lnTo>
                    <a:pt x="1138" y="122"/>
                  </a:lnTo>
                  <a:lnTo>
                    <a:pt x="1120" y="136"/>
                  </a:lnTo>
                  <a:lnTo>
                    <a:pt x="1101" y="152"/>
                  </a:lnTo>
                  <a:lnTo>
                    <a:pt x="1083" y="169"/>
                  </a:lnTo>
                  <a:lnTo>
                    <a:pt x="1064" y="186"/>
                  </a:lnTo>
                  <a:lnTo>
                    <a:pt x="1046" y="204"/>
                  </a:lnTo>
                  <a:lnTo>
                    <a:pt x="1029" y="222"/>
                  </a:lnTo>
                  <a:lnTo>
                    <a:pt x="994" y="260"/>
                  </a:lnTo>
                  <a:lnTo>
                    <a:pt x="962" y="299"/>
                  </a:lnTo>
                  <a:lnTo>
                    <a:pt x="931" y="337"/>
                  </a:lnTo>
                  <a:lnTo>
                    <a:pt x="903" y="373"/>
                  </a:lnTo>
                  <a:lnTo>
                    <a:pt x="879" y="407"/>
                  </a:lnTo>
                  <a:lnTo>
                    <a:pt x="858" y="438"/>
                  </a:lnTo>
                  <a:lnTo>
                    <a:pt x="840" y="464"/>
                  </a:lnTo>
                  <a:lnTo>
                    <a:pt x="827" y="485"/>
                  </a:lnTo>
                  <a:lnTo>
                    <a:pt x="829" y="432"/>
                  </a:lnTo>
                  <a:lnTo>
                    <a:pt x="832" y="363"/>
                  </a:lnTo>
                  <a:lnTo>
                    <a:pt x="832" y="325"/>
                  </a:lnTo>
                  <a:lnTo>
                    <a:pt x="831" y="283"/>
                  </a:lnTo>
                  <a:lnTo>
                    <a:pt x="829" y="243"/>
                  </a:lnTo>
                  <a:lnTo>
                    <a:pt x="824" y="202"/>
                  </a:lnTo>
                  <a:lnTo>
                    <a:pt x="821" y="182"/>
                  </a:lnTo>
                  <a:lnTo>
                    <a:pt x="817" y="163"/>
                  </a:lnTo>
                  <a:lnTo>
                    <a:pt x="813" y="143"/>
                  </a:lnTo>
                  <a:lnTo>
                    <a:pt x="808" y="125"/>
                  </a:lnTo>
                  <a:lnTo>
                    <a:pt x="802" y="108"/>
                  </a:lnTo>
                  <a:lnTo>
                    <a:pt x="795" y="91"/>
                  </a:lnTo>
                  <a:lnTo>
                    <a:pt x="788" y="76"/>
                  </a:lnTo>
                  <a:lnTo>
                    <a:pt x="779" y="61"/>
                  </a:lnTo>
                  <a:lnTo>
                    <a:pt x="770" y="48"/>
                  </a:lnTo>
                  <a:lnTo>
                    <a:pt x="759" y="36"/>
                  </a:lnTo>
                  <a:lnTo>
                    <a:pt x="748" y="26"/>
                  </a:lnTo>
                  <a:lnTo>
                    <a:pt x="734" y="16"/>
                  </a:lnTo>
                  <a:lnTo>
                    <a:pt x="720" y="10"/>
                  </a:lnTo>
                  <a:lnTo>
                    <a:pt x="705" y="4"/>
                  </a:lnTo>
                  <a:lnTo>
                    <a:pt x="689" y="1"/>
                  </a:lnTo>
                  <a:lnTo>
                    <a:pt x="672" y="0"/>
                  </a:lnTo>
                  <a:lnTo>
                    <a:pt x="653" y="1"/>
                  </a:lnTo>
                  <a:lnTo>
                    <a:pt x="635" y="5"/>
                  </a:lnTo>
                  <a:lnTo>
                    <a:pt x="615" y="10"/>
                  </a:lnTo>
                  <a:lnTo>
                    <a:pt x="596" y="18"/>
                  </a:lnTo>
                  <a:lnTo>
                    <a:pt x="577" y="28"/>
                  </a:lnTo>
                  <a:lnTo>
                    <a:pt x="558" y="39"/>
                  </a:lnTo>
                  <a:lnTo>
                    <a:pt x="540" y="52"/>
                  </a:lnTo>
                  <a:lnTo>
                    <a:pt x="521" y="66"/>
                  </a:lnTo>
                  <a:lnTo>
                    <a:pt x="501" y="81"/>
                  </a:lnTo>
                  <a:lnTo>
                    <a:pt x="482" y="98"/>
                  </a:lnTo>
                  <a:lnTo>
                    <a:pt x="464" y="115"/>
                  </a:lnTo>
                  <a:lnTo>
                    <a:pt x="446" y="134"/>
                  </a:lnTo>
                  <a:lnTo>
                    <a:pt x="428" y="153"/>
                  </a:lnTo>
                  <a:lnTo>
                    <a:pt x="410" y="174"/>
                  </a:lnTo>
                  <a:lnTo>
                    <a:pt x="392" y="194"/>
                  </a:lnTo>
                  <a:lnTo>
                    <a:pt x="375" y="215"/>
                  </a:lnTo>
                  <a:lnTo>
                    <a:pt x="342" y="258"/>
                  </a:lnTo>
                  <a:lnTo>
                    <a:pt x="312" y="301"/>
                  </a:lnTo>
                  <a:lnTo>
                    <a:pt x="283" y="342"/>
                  </a:lnTo>
                  <a:lnTo>
                    <a:pt x="257" y="381"/>
                  </a:lnTo>
                  <a:lnTo>
                    <a:pt x="235" y="417"/>
                  </a:lnTo>
                  <a:lnTo>
                    <a:pt x="216" y="449"/>
                  </a:lnTo>
                  <a:lnTo>
                    <a:pt x="201" y="475"/>
                  </a:lnTo>
                  <a:lnTo>
                    <a:pt x="190" y="495"/>
                  </a:lnTo>
                  <a:lnTo>
                    <a:pt x="194" y="478"/>
                  </a:lnTo>
                  <a:lnTo>
                    <a:pt x="202" y="447"/>
                  </a:lnTo>
                  <a:lnTo>
                    <a:pt x="211" y="405"/>
                  </a:lnTo>
                  <a:lnTo>
                    <a:pt x="221" y="356"/>
                  </a:lnTo>
                  <a:lnTo>
                    <a:pt x="231" y="302"/>
                  </a:lnTo>
                  <a:lnTo>
                    <a:pt x="240" y="246"/>
                  </a:lnTo>
                  <a:lnTo>
                    <a:pt x="244" y="219"/>
                  </a:lnTo>
                  <a:lnTo>
                    <a:pt x="246" y="193"/>
                  </a:lnTo>
                  <a:lnTo>
                    <a:pt x="248" y="168"/>
                  </a:lnTo>
                  <a:lnTo>
                    <a:pt x="249" y="143"/>
                  </a:lnTo>
                  <a:lnTo>
                    <a:pt x="249" y="132"/>
                  </a:lnTo>
                  <a:lnTo>
                    <a:pt x="248" y="122"/>
                  </a:lnTo>
                  <a:lnTo>
                    <a:pt x="245" y="113"/>
                  </a:lnTo>
                  <a:lnTo>
                    <a:pt x="242" y="104"/>
                  </a:lnTo>
                  <a:lnTo>
                    <a:pt x="238" y="96"/>
                  </a:lnTo>
                  <a:lnTo>
                    <a:pt x="234" y="89"/>
                  </a:lnTo>
                  <a:lnTo>
                    <a:pt x="228" y="83"/>
                  </a:lnTo>
                  <a:lnTo>
                    <a:pt x="222" y="77"/>
                  </a:lnTo>
                  <a:lnTo>
                    <a:pt x="216" y="72"/>
                  </a:lnTo>
                  <a:lnTo>
                    <a:pt x="209" y="68"/>
                  </a:lnTo>
                  <a:lnTo>
                    <a:pt x="201" y="64"/>
                  </a:lnTo>
                  <a:lnTo>
                    <a:pt x="194" y="61"/>
                  </a:lnTo>
                  <a:lnTo>
                    <a:pt x="186" y="59"/>
                  </a:lnTo>
                  <a:lnTo>
                    <a:pt x="177" y="57"/>
                  </a:lnTo>
                  <a:lnTo>
                    <a:pt x="168" y="56"/>
                  </a:lnTo>
                  <a:lnTo>
                    <a:pt x="160" y="56"/>
                  </a:lnTo>
                  <a:lnTo>
                    <a:pt x="152" y="56"/>
                  </a:lnTo>
                  <a:lnTo>
                    <a:pt x="143" y="57"/>
                  </a:lnTo>
                  <a:lnTo>
                    <a:pt x="135" y="58"/>
                  </a:lnTo>
                  <a:lnTo>
                    <a:pt x="127" y="60"/>
                  </a:lnTo>
                  <a:lnTo>
                    <a:pt x="119" y="63"/>
                  </a:lnTo>
                  <a:lnTo>
                    <a:pt x="112" y="66"/>
                  </a:lnTo>
                  <a:lnTo>
                    <a:pt x="105" y="70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6" y="83"/>
                  </a:lnTo>
                  <a:lnTo>
                    <a:pt x="82" y="89"/>
                  </a:lnTo>
                  <a:lnTo>
                    <a:pt x="77" y="95"/>
                  </a:lnTo>
                  <a:lnTo>
                    <a:pt x="73" y="102"/>
                  </a:lnTo>
                  <a:lnTo>
                    <a:pt x="70" y="109"/>
                  </a:lnTo>
                  <a:lnTo>
                    <a:pt x="69" y="116"/>
                  </a:lnTo>
                  <a:lnTo>
                    <a:pt x="68" y="124"/>
                  </a:lnTo>
                  <a:lnTo>
                    <a:pt x="65" y="163"/>
                  </a:lnTo>
                  <a:lnTo>
                    <a:pt x="59" y="216"/>
                  </a:lnTo>
                  <a:lnTo>
                    <a:pt x="51" y="280"/>
                  </a:lnTo>
                  <a:lnTo>
                    <a:pt x="40" y="353"/>
                  </a:lnTo>
                  <a:lnTo>
                    <a:pt x="29" y="429"/>
                  </a:lnTo>
                  <a:lnTo>
                    <a:pt x="18" y="505"/>
                  </a:lnTo>
                  <a:lnTo>
                    <a:pt x="9" y="577"/>
                  </a:lnTo>
                  <a:lnTo>
                    <a:pt x="1" y="639"/>
                  </a:lnTo>
                  <a:lnTo>
                    <a:pt x="0" y="653"/>
                  </a:lnTo>
                  <a:lnTo>
                    <a:pt x="0" y="666"/>
                  </a:lnTo>
                  <a:lnTo>
                    <a:pt x="0" y="679"/>
                  </a:lnTo>
                  <a:lnTo>
                    <a:pt x="2" y="691"/>
                  </a:lnTo>
                  <a:lnTo>
                    <a:pt x="4" y="703"/>
                  </a:lnTo>
                  <a:lnTo>
                    <a:pt x="7" y="713"/>
                  </a:lnTo>
                  <a:lnTo>
                    <a:pt x="10" y="724"/>
                  </a:lnTo>
                  <a:lnTo>
                    <a:pt x="15" y="734"/>
                  </a:lnTo>
                  <a:lnTo>
                    <a:pt x="19" y="742"/>
                  </a:lnTo>
                  <a:lnTo>
                    <a:pt x="25" y="750"/>
                  </a:lnTo>
                  <a:lnTo>
                    <a:pt x="31" y="758"/>
                  </a:lnTo>
                  <a:lnTo>
                    <a:pt x="37" y="764"/>
                  </a:lnTo>
                  <a:lnTo>
                    <a:pt x="44" y="770"/>
                  </a:lnTo>
                  <a:lnTo>
                    <a:pt x="52" y="774"/>
                  </a:lnTo>
                  <a:lnTo>
                    <a:pt x="59" y="778"/>
                  </a:lnTo>
                  <a:lnTo>
                    <a:pt x="67" y="781"/>
                  </a:lnTo>
                  <a:lnTo>
                    <a:pt x="77" y="784"/>
                  </a:lnTo>
                  <a:lnTo>
                    <a:pt x="85" y="785"/>
                  </a:lnTo>
                  <a:lnTo>
                    <a:pt x="94" y="785"/>
                  </a:lnTo>
                  <a:lnTo>
                    <a:pt x="103" y="785"/>
                  </a:lnTo>
                  <a:lnTo>
                    <a:pt x="112" y="783"/>
                  </a:lnTo>
                  <a:lnTo>
                    <a:pt x="122" y="781"/>
                  </a:lnTo>
                  <a:lnTo>
                    <a:pt x="131" y="777"/>
                  </a:lnTo>
                  <a:lnTo>
                    <a:pt x="140" y="773"/>
                  </a:lnTo>
                  <a:lnTo>
                    <a:pt x="149" y="767"/>
                  </a:lnTo>
                  <a:lnTo>
                    <a:pt x="159" y="761"/>
                  </a:lnTo>
                  <a:lnTo>
                    <a:pt x="168" y="753"/>
                  </a:lnTo>
                  <a:lnTo>
                    <a:pt x="176" y="745"/>
                  </a:lnTo>
                  <a:lnTo>
                    <a:pt x="186" y="735"/>
                  </a:lnTo>
                  <a:lnTo>
                    <a:pt x="195" y="724"/>
                  </a:lnTo>
                  <a:lnTo>
                    <a:pt x="203" y="711"/>
                  </a:lnTo>
                  <a:lnTo>
                    <a:pt x="211" y="698"/>
                  </a:lnTo>
                  <a:lnTo>
                    <a:pt x="248" y="633"/>
                  </a:lnTo>
                  <a:lnTo>
                    <a:pt x="296" y="553"/>
                  </a:lnTo>
                  <a:lnTo>
                    <a:pt x="322" y="511"/>
                  </a:lnTo>
                  <a:lnTo>
                    <a:pt x="350" y="467"/>
                  </a:lnTo>
                  <a:lnTo>
                    <a:pt x="378" y="422"/>
                  </a:lnTo>
                  <a:lnTo>
                    <a:pt x="408" y="379"/>
                  </a:lnTo>
                  <a:lnTo>
                    <a:pt x="436" y="338"/>
                  </a:lnTo>
                  <a:lnTo>
                    <a:pt x="464" y="299"/>
                  </a:lnTo>
                  <a:lnTo>
                    <a:pt x="491" y="263"/>
                  </a:lnTo>
                  <a:lnTo>
                    <a:pt x="518" y="232"/>
                  </a:lnTo>
                  <a:lnTo>
                    <a:pt x="531" y="219"/>
                  </a:lnTo>
                  <a:lnTo>
                    <a:pt x="542" y="207"/>
                  </a:lnTo>
                  <a:lnTo>
                    <a:pt x="554" y="196"/>
                  </a:lnTo>
                  <a:lnTo>
                    <a:pt x="564" y="188"/>
                  </a:lnTo>
                  <a:lnTo>
                    <a:pt x="574" y="181"/>
                  </a:lnTo>
                  <a:lnTo>
                    <a:pt x="584" y="175"/>
                  </a:lnTo>
                  <a:lnTo>
                    <a:pt x="592" y="172"/>
                  </a:lnTo>
                  <a:lnTo>
                    <a:pt x="600" y="171"/>
                  </a:lnTo>
                  <a:lnTo>
                    <a:pt x="607" y="172"/>
                  </a:lnTo>
                  <a:lnTo>
                    <a:pt x="613" y="176"/>
                  </a:lnTo>
                  <a:lnTo>
                    <a:pt x="619" y="181"/>
                  </a:lnTo>
                  <a:lnTo>
                    <a:pt x="623" y="189"/>
                  </a:lnTo>
                  <a:lnTo>
                    <a:pt x="629" y="198"/>
                  </a:lnTo>
                  <a:lnTo>
                    <a:pt x="632" y="210"/>
                  </a:lnTo>
                  <a:lnTo>
                    <a:pt x="635" y="222"/>
                  </a:lnTo>
                  <a:lnTo>
                    <a:pt x="638" y="236"/>
                  </a:lnTo>
                  <a:lnTo>
                    <a:pt x="640" y="252"/>
                  </a:lnTo>
                  <a:lnTo>
                    <a:pt x="641" y="269"/>
                  </a:lnTo>
                  <a:lnTo>
                    <a:pt x="642" y="286"/>
                  </a:lnTo>
                  <a:lnTo>
                    <a:pt x="643" y="306"/>
                  </a:lnTo>
                  <a:lnTo>
                    <a:pt x="643" y="345"/>
                  </a:lnTo>
                  <a:lnTo>
                    <a:pt x="642" y="386"/>
                  </a:lnTo>
                  <a:lnTo>
                    <a:pt x="640" y="428"/>
                  </a:lnTo>
                  <a:lnTo>
                    <a:pt x="637" y="470"/>
                  </a:lnTo>
                  <a:lnTo>
                    <a:pt x="633" y="510"/>
                  </a:lnTo>
                  <a:lnTo>
                    <a:pt x="630" y="548"/>
                  </a:lnTo>
                  <a:lnTo>
                    <a:pt x="622" y="611"/>
                  </a:lnTo>
                  <a:lnTo>
                    <a:pt x="617" y="650"/>
                  </a:lnTo>
                  <a:lnTo>
                    <a:pt x="616" y="664"/>
                  </a:lnTo>
                  <a:lnTo>
                    <a:pt x="615" y="676"/>
                  </a:lnTo>
                  <a:lnTo>
                    <a:pt x="615" y="689"/>
                  </a:lnTo>
                  <a:lnTo>
                    <a:pt x="616" y="700"/>
                  </a:lnTo>
                  <a:lnTo>
                    <a:pt x="617" y="711"/>
                  </a:lnTo>
                  <a:lnTo>
                    <a:pt x="618" y="723"/>
                  </a:lnTo>
                  <a:lnTo>
                    <a:pt x="620" y="732"/>
                  </a:lnTo>
                  <a:lnTo>
                    <a:pt x="623" y="742"/>
                  </a:lnTo>
                  <a:lnTo>
                    <a:pt x="626" y="750"/>
                  </a:lnTo>
                  <a:lnTo>
                    <a:pt x="631" y="758"/>
                  </a:lnTo>
                  <a:lnTo>
                    <a:pt x="635" y="765"/>
                  </a:lnTo>
                  <a:lnTo>
                    <a:pt x="639" y="772"/>
                  </a:lnTo>
                  <a:lnTo>
                    <a:pt x="644" y="777"/>
                  </a:lnTo>
                  <a:lnTo>
                    <a:pt x="649" y="782"/>
                  </a:lnTo>
                  <a:lnTo>
                    <a:pt x="655" y="787"/>
                  </a:lnTo>
                  <a:lnTo>
                    <a:pt x="661" y="790"/>
                  </a:lnTo>
                  <a:lnTo>
                    <a:pt x="668" y="793"/>
                  </a:lnTo>
                  <a:lnTo>
                    <a:pt x="674" y="795"/>
                  </a:lnTo>
                  <a:lnTo>
                    <a:pt x="681" y="796"/>
                  </a:lnTo>
                  <a:lnTo>
                    <a:pt x="689" y="796"/>
                  </a:lnTo>
                  <a:lnTo>
                    <a:pt x="697" y="796"/>
                  </a:lnTo>
                  <a:lnTo>
                    <a:pt x="705" y="794"/>
                  </a:lnTo>
                  <a:lnTo>
                    <a:pt x="713" y="792"/>
                  </a:lnTo>
                  <a:lnTo>
                    <a:pt x="721" y="789"/>
                  </a:lnTo>
                  <a:lnTo>
                    <a:pt x="730" y="784"/>
                  </a:lnTo>
                  <a:lnTo>
                    <a:pt x="740" y="779"/>
                  </a:lnTo>
                  <a:lnTo>
                    <a:pt x="749" y="774"/>
                  </a:lnTo>
                  <a:lnTo>
                    <a:pt x="758" y="767"/>
                  </a:lnTo>
                  <a:lnTo>
                    <a:pt x="767" y="759"/>
                  </a:lnTo>
                  <a:lnTo>
                    <a:pt x="777" y="750"/>
                  </a:lnTo>
                  <a:lnTo>
                    <a:pt x="786" y="740"/>
                  </a:lnTo>
                  <a:lnTo>
                    <a:pt x="796" y="729"/>
                  </a:lnTo>
                  <a:lnTo>
                    <a:pt x="840" y="674"/>
                  </a:lnTo>
                  <a:lnTo>
                    <a:pt x="895" y="605"/>
                  </a:lnTo>
                  <a:lnTo>
                    <a:pt x="953" y="528"/>
                  </a:lnTo>
                  <a:lnTo>
                    <a:pt x="1015" y="452"/>
                  </a:lnTo>
                  <a:lnTo>
                    <a:pt x="1045" y="415"/>
                  </a:lnTo>
                  <a:lnTo>
                    <a:pt x="1075" y="382"/>
                  </a:lnTo>
                  <a:lnTo>
                    <a:pt x="1103" y="353"/>
                  </a:lnTo>
                  <a:lnTo>
                    <a:pt x="1129" y="328"/>
                  </a:lnTo>
                  <a:lnTo>
                    <a:pt x="1141" y="317"/>
                  </a:lnTo>
                  <a:lnTo>
                    <a:pt x="1153" y="308"/>
                  </a:lnTo>
                  <a:lnTo>
                    <a:pt x="1165" y="300"/>
                  </a:lnTo>
                  <a:lnTo>
                    <a:pt x="1175" y="293"/>
                  </a:lnTo>
                  <a:lnTo>
                    <a:pt x="1186" y="289"/>
                  </a:lnTo>
                  <a:lnTo>
                    <a:pt x="1195" y="286"/>
                  </a:lnTo>
                  <a:lnTo>
                    <a:pt x="1203" y="286"/>
                  </a:lnTo>
                  <a:lnTo>
                    <a:pt x="1210" y="287"/>
                  </a:lnTo>
                  <a:lnTo>
                    <a:pt x="1216" y="291"/>
                  </a:lnTo>
                  <a:lnTo>
                    <a:pt x="1220" y="297"/>
                  </a:lnTo>
                  <a:lnTo>
                    <a:pt x="1223" y="307"/>
                  </a:lnTo>
                  <a:lnTo>
                    <a:pt x="1226" y="318"/>
                  </a:lnTo>
                  <a:lnTo>
                    <a:pt x="1227" y="331"/>
                  </a:lnTo>
                  <a:lnTo>
                    <a:pt x="1228" y="346"/>
                  </a:lnTo>
                  <a:lnTo>
                    <a:pt x="1228" y="362"/>
                  </a:lnTo>
                  <a:lnTo>
                    <a:pt x="1228" y="380"/>
                  </a:lnTo>
                  <a:lnTo>
                    <a:pt x="1228" y="420"/>
                  </a:lnTo>
                  <a:lnTo>
                    <a:pt x="1227" y="464"/>
                  </a:lnTo>
                  <a:lnTo>
                    <a:pt x="1228" y="487"/>
                  </a:lnTo>
                  <a:lnTo>
                    <a:pt x="1229" y="510"/>
                  </a:lnTo>
                  <a:lnTo>
                    <a:pt x="1230" y="534"/>
                  </a:lnTo>
                  <a:lnTo>
                    <a:pt x="1233" y="557"/>
                  </a:lnTo>
                  <a:lnTo>
                    <a:pt x="1236" y="582"/>
                  </a:lnTo>
                  <a:lnTo>
                    <a:pt x="1241" y="605"/>
                  </a:lnTo>
                  <a:lnTo>
                    <a:pt x="1247" y="627"/>
                  </a:lnTo>
                  <a:lnTo>
                    <a:pt x="1254" y="649"/>
                  </a:lnTo>
                  <a:lnTo>
                    <a:pt x="1263" y="671"/>
                  </a:lnTo>
                  <a:lnTo>
                    <a:pt x="1274" y="691"/>
                  </a:lnTo>
                  <a:lnTo>
                    <a:pt x="1286" y="710"/>
                  </a:lnTo>
                  <a:lnTo>
                    <a:pt x="1302" y="729"/>
                  </a:lnTo>
                  <a:lnTo>
                    <a:pt x="1319" y="745"/>
                  </a:lnTo>
                  <a:lnTo>
                    <a:pt x="1338" y="759"/>
                  </a:lnTo>
                  <a:lnTo>
                    <a:pt x="1359" y="772"/>
                  </a:lnTo>
                  <a:lnTo>
                    <a:pt x="1384" y="783"/>
                  </a:lnTo>
                  <a:lnTo>
                    <a:pt x="1412" y="791"/>
                  </a:lnTo>
                  <a:lnTo>
                    <a:pt x="1442" y="797"/>
                  </a:lnTo>
                  <a:lnTo>
                    <a:pt x="1475" y="800"/>
                  </a:lnTo>
                  <a:lnTo>
                    <a:pt x="1511" y="801"/>
                  </a:lnTo>
                  <a:lnTo>
                    <a:pt x="1529" y="800"/>
                  </a:lnTo>
                  <a:lnTo>
                    <a:pt x="1546" y="799"/>
                  </a:lnTo>
                  <a:lnTo>
                    <a:pt x="1562" y="797"/>
                  </a:lnTo>
                  <a:lnTo>
                    <a:pt x="1578" y="794"/>
                  </a:lnTo>
                  <a:lnTo>
                    <a:pt x="1594" y="791"/>
                  </a:lnTo>
                  <a:lnTo>
                    <a:pt x="1610" y="787"/>
                  </a:lnTo>
                  <a:lnTo>
                    <a:pt x="1626" y="783"/>
                  </a:lnTo>
                  <a:lnTo>
                    <a:pt x="1640" y="778"/>
                  </a:lnTo>
                  <a:lnTo>
                    <a:pt x="1669" y="767"/>
                  </a:lnTo>
                  <a:lnTo>
                    <a:pt x="1695" y="755"/>
                  </a:lnTo>
                  <a:lnTo>
                    <a:pt x="1721" y="742"/>
                  </a:lnTo>
                  <a:lnTo>
                    <a:pt x="1745" y="729"/>
                  </a:lnTo>
                  <a:lnTo>
                    <a:pt x="1766" y="713"/>
                  </a:lnTo>
                  <a:lnTo>
                    <a:pt x="1786" y="699"/>
                  </a:lnTo>
                  <a:lnTo>
                    <a:pt x="1804" y="685"/>
                  </a:lnTo>
                  <a:lnTo>
                    <a:pt x="1820" y="672"/>
                  </a:lnTo>
                  <a:lnTo>
                    <a:pt x="1847" y="648"/>
                  </a:lnTo>
                  <a:lnTo>
                    <a:pt x="1865" y="630"/>
                  </a:lnTo>
                  <a:lnTo>
                    <a:pt x="1873" y="621"/>
                  </a:lnTo>
                  <a:lnTo>
                    <a:pt x="1880" y="610"/>
                  </a:lnTo>
                  <a:lnTo>
                    <a:pt x="1886" y="599"/>
                  </a:lnTo>
                  <a:lnTo>
                    <a:pt x="1891" y="587"/>
                  </a:lnTo>
                  <a:lnTo>
                    <a:pt x="1895" y="574"/>
                  </a:lnTo>
                  <a:lnTo>
                    <a:pt x="1898" y="563"/>
                  </a:lnTo>
                  <a:lnTo>
                    <a:pt x="1899" y="552"/>
                  </a:lnTo>
                  <a:lnTo>
                    <a:pt x="1898" y="543"/>
                  </a:lnTo>
                  <a:lnTo>
                    <a:pt x="1897" y="539"/>
                  </a:lnTo>
                  <a:lnTo>
                    <a:pt x="1895" y="535"/>
                  </a:lnTo>
                  <a:lnTo>
                    <a:pt x="1893" y="532"/>
                  </a:lnTo>
                  <a:lnTo>
                    <a:pt x="1891" y="529"/>
                  </a:lnTo>
                  <a:lnTo>
                    <a:pt x="1888" y="527"/>
                  </a:lnTo>
                  <a:lnTo>
                    <a:pt x="1884" y="526"/>
                  </a:lnTo>
                  <a:lnTo>
                    <a:pt x="1879" y="525"/>
                  </a:lnTo>
                  <a:lnTo>
                    <a:pt x="1874" y="525"/>
                  </a:lnTo>
                  <a:lnTo>
                    <a:pt x="1869" y="526"/>
                  </a:lnTo>
                  <a:lnTo>
                    <a:pt x="1863" y="527"/>
                  </a:lnTo>
                  <a:lnTo>
                    <a:pt x="1856" y="530"/>
                  </a:lnTo>
                  <a:lnTo>
                    <a:pt x="1848" y="533"/>
                  </a:lnTo>
                  <a:lnTo>
                    <a:pt x="1839" y="537"/>
                  </a:lnTo>
                  <a:lnTo>
                    <a:pt x="1830" y="542"/>
                  </a:lnTo>
                  <a:lnTo>
                    <a:pt x="1820" y="549"/>
                  </a:lnTo>
                  <a:lnTo>
                    <a:pt x="1809" y="556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3" name="Freeform 11"/>
            <p:cNvSpPr>
              <a:spLocks/>
            </p:cNvSpPr>
            <p:nvPr/>
          </p:nvSpPr>
          <p:spPr bwMode="auto">
            <a:xfrm>
              <a:off x="5248216" y="4054511"/>
              <a:ext cx="158669" cy="238096"/>
            </a:xfrm>
            <a:custGeom>
              <a:avLst/>
              <a:gdLst>
                <a:gd name="T0" fmla="*/ 2147483647 w 1295"/>
                <a:gd name="T1" fmla="*/ 2147483647 h 1944"/>
                <a:gd name="T2" fmla="*/ 2147483647 w 1295"/>
                <a:gd name="T3" fmla="*/ 0 h 1944"/>
                <a:gd name="T4" fmla="*/ 2147483647 w 1295"/>
                <a:gd name="T5" fmla="*/ 2147483647 h 1944"/>
                <a:gd name="T6" fmla="*/ 2147483647 w 1295"/>
                <a:gd name="T7" fmla="*/ 2147483647 h 1944"/>
                <a:gd name="T8" fmla="*/ 2147483647 w 1295"/>
                <a:gd name="T9" fmla="*/ 2147483647 h 1944"/>
                <a:gd name="T10" fmla="*/ 2147483647 w 1295"/>
                <a:gd name="T11" fmla="*/ 2147483647 h 1944"/>
                <a:gd name="T12" fmla="*/ 2147483647 w 1295"/>
                <a:gd name="T13" fmla="*/ 2147483647 h 1944"/>
                <a:gd name="T14" fmla="*/ 2147483647 w 1295"/>
                <a:gd name="T15" fmla="*/ 2147483647 h 1944"/>
                <a:gd name="T16" fmla="*/ 2147483647 w 1295"/>
                <a:gd name="T17" fmla="*/ 2147483647 h 1944"/>
                <a:gd name="T18" fmla="*/ 2147483647 w 1295"/>
                <a:gd name="T19" fmla="*/ 2147483647 h 1944"/>
                <a:gd name="T20" fmla="*/ 2147483647 w 1295"/>
                <a:gd name="T21" fmla="*/ 2147483647 h 1944"/>
                <a:gd name="T22" fmla="*/ 2147483647 w 1295"/>
                <a:gd name="T23" fmla="*/ 2147483647 h 1944"/>
                <a:gd name="T24" fmla="*/ 2147483647 w 1295"/>
                <a:gd name="T25" fmla="*/ 2147483647 h 1944"/>
                <a:gd name="T26" fmla="*/ 2147483647 w 1295"/>
                <a:gd name="T27" fmla="*/ 2147483647 h 1944"/>
                <a:gd name="T28" fmla="*/ 2147483647 w 1295"/>
                <a:gd name="T29" fmla="*/ 2147483647 h 1944"/>
                <a:gd name="T30" fmla="*/ 2147483647 w 1295"/>
                <a:gd name="T31" fmla="*/ 2147483647 h 1944"/>
                <a:gd name="T32" fmla="*/ 2147483647 w 1295"/>
                <a:gd name="T33" fmla="*/ 2147483647 h 1944"/>
                <a:gd name="T34" fmla="*/ 2147483647 w 1295"/>
                <a:gd name="T35" fmla="*/ 2147483647 h 1944"/>
                <a:gd name="T36" fmla="*/ 2147483647 w 1295"/>
                <a:gd name="T37" fmla="*/ 2147483647 h 1944"/>
                <a:gd name="T38" fmla="*/ 2147483647 w 1295"/>
                <a:gd name="T39" fmla="*/ 2147483647 h 1944"/>
                <a:gd name="T40" fmla="*/ 2147483647 w 1295"/>
                <a:gd name="T41" fmla="*/ 2147483647 h 1944"/>
                <a:gd name="T42" fmla="*/ 2147483647 w 1295"/>
                <a:gd name="T43" fmla="*/ 2147483647 h 1944"/>
                <a:gd name="T44" fmla="*/ 2147483647 w 1295"/>
                <a:gd name="T45" fmla="*/ 2147483647 h 1944"/>
                <a:gd name="T46" fmla="*/ 2147483647 w 1295"/>
                <a:gd name="T47" fmla="*/ 2147483647 h 1944"/>
                <a:gd name="T48" fmla="*/ 2147483647 w 1295"/>
                <a:gd name="T49" fmla="*/ 2147483647 h 1944"/>
                <a:gd name="T50" fmla="*/ 2147483647 w 1295"/>
                <a:gd name="T51" fmla="*/ 2147483647 h 1944"/>
                <a:gd name="T52" fmla="*/ 2147483647 w 1295"/>
                <a:gd name="T53" fmla="*/ 2147483647 h 1944"/>
                <a:gd name="T54" fmla="*/ 2147483647 w 1295"/>
                <a:gd name="T55" fmla="*/ 2147483647 h 1944"/>
                <a:gd name="T56" fmla="*/ 2147483647 w 1295"/>
                <a:gd name="T57" fmla="*/ 2147483647 h 1944"/>
                <a:gd name="T58" fmla="*/ 2147483647 w 1295"/>
                <a:gd name="T59" fmla="*/ 2147483647 h 1944"/>
                <a:gd name="T60" fmla="*/ 2147483647 w 1295"/>
                <a:gd name="T61" fmla="*/ 2147483647 h 1944"/>
                <a:gd name="T62" fmla="*/ 2147483647 w 1295"/>
                <a:gd name="T63" fmla="*/ 2147483647 h 1944"/>
                <a:gd name="T64" fmla="*/ 2147483647 w 1295"/>
                <a:gd name="T65" fmla="*/ 2147483647 h 1944"/>
                <a:gd name="T66" fmla="*/ 2147483647 w 1295"/>
                <a:gd name="T67" fmla="*/ 2147483647 h 1944"/>
                <a:gd name="T68" fmla="*/ 2147483647 w 1295"/>
                <a:gd name="T69" fmla="*/ 2147483647 h 1944"/>
                <a:gd name="T70" fmla="*/ 2147483647 w 1295"/>
                <a:gd name="T71" fmla="*/ 2147483647 h 1944"/>
                <a:gd name="T72" fmla="*/ 2147483647 w 1295"/>
                <a:gd name="T73" fmla="*/ 2147483647 h 1944"/>
                <a:gd name="T74" fmla="*/ 2147483647 w 1295"/>
                <a:gd name="T75" fmla="*/ 2147483647 h 1944"/>
                <a:gd name="T76" fmla="*/ 2147483647 w 1295"/>
                <a:gd name="T77" fmla="*/ 2147483647 h 1944"/>
                <a:gd name="T78" fmla="*/ 2147483647 w 1295"/>
                <a:gd name="T79" fmla="*/ 2147483647 h 1944"/>
                <a:gd name="T80" fmla="*/ 2147483647 w 1295"/>
                <a:gd name="T81" fmla="*/ 2147483647 h 1944"/>
                <a:gd name="T82" fmla="*/ 2147483647 w 1295"/>
                <a:gd name="T83" fmla="*/ 2147483647 h 1944"/>
                <a:gd name="T84" fmla="*/ 2147483647 w 1295"/>
                <a:gd name="T85" fmla="*/ 2147483647 h 1944"/>
                <a:gd name="T86" fmla="*/ 2147483647 w 1295"/>
                <a:gd name="T87" fmla="*/ 2147483647 h 1944"/>
                <a:gd name="T88" fmla="*/ 2147483647 w 1295"/>
                <a:gd name="T89" fmla="*/ 2147483647 h 1944"/>
                <a:gd name="T90" fmla="*/ 2147483647 w 1295"/>
                <a:gd name="T91" fmla="*/ 2147483647 h 1944"/>
                <a:gd name="T92" fmla="*/ 2147483647 w 1295"/>
                <a:gd name="T93" fmla="*/ 2147483647 h 1944"/>
                <a:gd name="T94" fmla="*/ 2147483647 w 1295"/>
                <a:gd name="T95" fmla="*/ 2147483647 h 1944"/>
                <a:gd name="T96" fmla="*/ 2147483647 w 1295"/>
                <a:gd name="T97" fmla="*/ 2147483647 h 1944"/>
                <a:gd name="T98" fmla="*/ 2147483647 w 1295"/>
                <a:gd name="T99" fmla="*/ 2147483647 h 1944"/>
                <a:gd name="T100" fmla="*/ 2147483647 w 1295"/>
                <a:gd name="T101" fmla="*/ 2147483647 h 1944"/>
                <a:gd name="T102" fmla="*/ 2147483647 w 1295"/>
                <a:gd name="T103" fmla="*/ 2147483647 h 1944"/>
                <a:gd name="T104" fmla="*/ 2147483647 w 1295"/>
                <a:gd name="T105" fmla="*/ 2147483647 h 1944"/>
                <a:gd name="T106" fmla="*/ 2147483647 w 1295"/>
                <a:gd name="T107" fmla="*/ 2147483647 h 19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95"/>
                <a:gd name="T163" fmla="*/ 0 h 1944"/>
                <a:gd name="T164" fmla="*/ 1295 w 1295"/>
                <a:gd name="T165" fmla="*/ 1944 h 19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95" h="1944">
                  <a:moveTo>
                    <a:pt x="1187" y="191"/>
                  </a:moveTo>
                  <a:lnTo>
                    <a:pt x="1145" y="149"/>
                  </a:lnTo>
                  <a:lnTo>
                    <a:pt x="1102" y="113"/>
                  </a:lnTo>
                  <a:lnTo>
                    <a:pt x="1057" y="82"/>
                  </a:lnTo>
                  <a:lnTo>
                    <a:pt x="1009" y="55"/>
                  </a:lnTo>
                  <a:lnTo>
                    <a:pt x="961" y="35"/>
                  </a:lnTo>
                  <a:lnTo>
                    <a:pt x="910" y="19"/>
                  </a:lnTo>
                  <a:lnTo>
                    <a:pt x="859" y="8"/>
                  </a:lnTo>
                  <a:lnTo>
                    <a:pt x="806" y="2"/>
                  </a:lnTo>
                  <a:lnTo>
                    <a:pt x="754" y="0"/>
                  </a:lnTo>
                  <a:lnTo>
                    <a:pt x="700" y="2"/>
                  </a:lnTo>
                  <a:lnTo>
                    <a:pt x="648" y="8"/>
                  </a:lnTo>
                  <a:lnTo>
                    <a:pt x="595" y="17"/>
                  </a:lnTo>
                  <a:lnTo>
                    <a:pt x="543" y="30"/>
                  </a:lnTo>
                  <a:lnTo>
                    <a:pt x="491" y="46"/>
                  </a:lnTo>
                  <a:lnTo>
                    <a:pt x="441" y="65"/>
                  </a:lnTo>
                  <a:lnTo>
                    <a:pt x="393" y="88"/>
                  </a:lnTo>
                  <a:lnTo>
                    <a:pt x="345" y="112"/>
                  </a:lnTo>
                  <a:lnTo>
                    <a:pt x="300" y="139"/>
                  </a:lnTo>
                  <a:lnTo>
                    <a:pt x="256" y="168"/>
                  </a:lnTo>
                  <a:lnTo>
                    <a:pt x="216" y="198"/>
                  </a:lnTo>
                  <a:lnTo>
                    <a:pt x="178" y="232"/>
                  </a:lnTo>
                  <a:lnTo>
                    <a:pt x="142" y="266"/>
                  </a:lnTo>
                  <a:lnTo>
                    <a:pt x="111" y="300"/>
                  </a:lnTo>
                  <a:lnTo>
                    <a:pt x="83" y="336"/>
                  </a:lnTo>
                  <a:lnTo>
                    <a:pt x="58" y="374"/>
                  </a:lnTo>
                  <a:lnTo>
                    <a:pt x="37" y="412"/>
                  </a:lnTo>
                  <a:lnTo>
                    <a:pt x="20" y="449"/>
                  </a:lnTo>
                  <a:lnTo>
                    <a:pt x="9" y="488"/>
                  </a:lnTo>
                  <a:lnTo>
                    <a:pt x="2" y="526"/>
                  </a:lnTo>
                  <a:lnTo>
                    <a:pt x="0" y="564"/>
                  </a:lnTo>
                  <a:lnTo>
                    <a:pt x="3" y="601"/>
                  </a:lnTo>
                  <a:lnTo>
                    <a:pt x="12" y="638"/>
                  </a:lnTo>
                  <a:lnTo>
                    <a:pt x="15" y="645"/>
                  </a:lnTo>
                  <a:lnTo>
                    <a:pt x="18" y="652"/>
                  </a:lnTo>
                  <a:lnTo>
                    <a:pt x="22" y="659"/>
                  </a:lnTo>
                  <a:lnTo>
                    <a:pt x="26" y="665"/>
                  </a:lnTo>
                  <a:lnTo>
                    <a:pt x="31" y="670"/>
                  </a:lnTo>
                  <a:lnTo>
                    <a:pt x="36" y="676"/>
                  </a:lnTo>
                  <a:lnTo>
                    <a:pt x="41" y="681"/>
                  </a:lnTo>
                  <a:lnTo>
                    <a:pt x="47" y="685"/>
                  </a:lnTo>
                  <a:lnTo>
                    <a:pt x="53" y="689"/>
                  </a:lnTo>
                  <a:lnTo>
                    <a:pt x="60" y="692"/>
                  </a:lnTo>
                  <a:lnTo>
                    <a:pt x="66" y="695"/>
                  </a:lnTo>
                  <a:lnTo>
                    <a:pt x="72" y="698"/>
                  </a:lnTo>
                  <a:lnTo>
                    <a:pt x="79" y="700"/>
                  </a:lnTo>
                  <a:lnTo>
                    <a:pt x="85" y="701"/>
                  </a:lnTo>
                  <a:lnTo>
                    <a:pt x="91" y="702"/>
                  </a:lnTo>
                  <a:lnTo>
                    <a:pt x="98" y="702"/>
                  </a:lnTo>
                  <a:lnTo>
                    <a:pt x="104" y="701"/>
                  </a:lnTo>
                  <a:lnTo>
                    <a:pt x="110" y="700"/>
                  </a:lnTo>
                  <a:lnTo>
                    <a:pt x="116" y="698"/>
                  </a:lnTo>
                  <a:lnTo>
                    <a:pt x="121" y="696"/>
                  </a:lnTo>
                  <a:lnTo>
                    <a:pt x="127" y="693"/>
                  </a:lnTo>
                  <a:lnTo>
                    <a:pt x="132" y="689"/>
                  </a:lnTo>
                  <a:lnTo>
                    <a:pt x="136" y="684"/>
                  </a:lnTo>
                  <a:lnTo>
                    <a:pt x="141" y="679"/>
                  </a:lnTo>
                  <a:lnTo>
                    <a:pt x="144" y="673"/>
                  </a:lnTo>
                  <a:lnTo>
                    <a:pt x="148" y="666"/>
                  </a:lnTo>
                  <a:lnTo>
                    <a:pt x="150" y="658"/>
                  </a:lnTo>
                  <a:lnTo>
                    <a:pt x="153" y="649"/>
                  </a:lnTo>
                  <a:lnTo>
                    <a:pt x="154" y="640"/>
                  </a:lnTo>
                  <a:lnTo>
                    <a:pt x="155" y="629"/>
                  </a:lnTo>
                  <a:lnTo>
                    <a:pt x="155" y="617"/>
                  </a:lnTo>
                  <a:lnTo>
                    <a:pt x="155" y="605"/>
                  </a:lnTo>
                  <a:lnTo>
                    <a:pt x="155" y="578"/>
                  </a:lnTo>
                  <a:lnTo>
                    <a:pt x="159" y="550"/>
                  </a:lnTo>
                  <a:lnTo>
                    <a:pt x="168" y="523"/>
                  </a:lnTo>
                  <a:lnTo>
                    <a:pt x="180" y="495"/>
                  </a:lnTo>
                  <a:lnTo>
                    <a:pt x="195" y="466"/>
                  </a:lnTo>
                  <a:lnTo>
                    <a:pt x="213" y="439"/>
                  </a:lnTo>
                  <a:lnTo>
                    <a:pt x="235" y="412"/>
                  </a:lnTo>
                  <a:lnTo>
                    <a:pt x="259" y="386"/>
                  </a:lnTo>
                  <a:lnTo>
                    <a:pt x="287" y="360"/>
                  </a:lnTo>
                  <a:lnTo>
                    <a:pt x="316" y="334"/>
                  </a:lnTo>
                  <a:lnTo>
                    <a:pt x="347" y="311"/>
                  </a:lnTo>
                  <a:lnTo>
                    <a:pt x="380" y="288"/>
                  </a:lnTo>
                  <a:lnTo>
                    <a:pt x="415" y="267"/>
                  </a:lnTo>
                  <a:lnTo>
                    <a:pt x="451" y="248"/>
                  </a:lnTo>
                  <a:lnTo>
                    <a:pt x="488" y="230"/>
                  </a:lnTo>
                  <a:lnTo>
                    <a:pt x="527" y="214"/>
                  </a:lnTo>
                  <a:lnTo>
                    <a:pt x="566" y="199"/>
                  </a:lnTo>
                  <a:lnTo>
                    <a:pt x="605" y="187"/>
                  </a:lnTo>
                  <a:lnTo>
                    <a:pt x="645" y="177"/>
                  </a:lnTo>
                  <a:lnTo>
                    <a:pt x="685" y="170"/>
                  </a:lnTo>
                  <a:lnTo>
                    <a:pt x="725" y="166"/>
                  </a:lnTo>
                  <a:lnTo>
                    <a:pt x="763" y="164"/>
                  </a:lnTo>
                  <a:lnTo>
                    <a:pt x="801" y="165"/>
                  </a:lnTo>
                  <a:lnTo>
                    <a:pt x="839" y="169"/>
                  </a:lnTo>
                  <a:lnTo>
                    <a:pt x="875" y="177"/>
                  </a:lnTo>
                  <a:lnTo>
                    <a:pt x="910" y="188"/>
                  </a:lnTo>
                  <a:lnTo>
                    <a:pt x="944" y="202"/>
                  </a:lnTo>
                  <a:lnTo>
                    <a:pt x="975" y="221"/>
                  </a:lnTo>
                  <a:lnTo>
                    <a:pt x="1004" y="244"/>
                  </a:lnTo>
                  <a:lnTo>
                    <a:pt x="1030" y="270"/>
                  </a:lnTo>
                  <a:lnTo>
                    <a:pt x="1055" y="300"/>
                  </a:lnTo>
                  <a:lnTo>
                    <a:pt x="1077" y="335"/>
                  </a:lnTo>
                  <a:lnTo>
                    <a:pt x="1094" y="371"/>
                  </a:lnTo>
                  <a:lnTo>
                    <a:pt x="1107" y="407"/>
                  </a:lnTo>
                  <a:lnTo>
                    <a:pt x="1116" y="442"/>
                  </a:lnTo>
                  <a:lnTo>
                    <a:pt x="1121" y="477"/>
                  </a:lnTo>
                  <a:lnTo>
                    <a:pt x="1123" y="512"/>
                  </a:lnTo>
                  <a:lnTo>
                    <a:pt x="1122" y="547"/>
                  </a:lnTo>
                  <a:lnTo>
                    <a:pt x="1117" y="580"/>
                  </a:lnTo>
                  <a:lnTo>
                    <a:pt x="1109" y="614"/>
                  </a:lnTo>
                  <a:lnTo>
                    <a:pt x="1099" y="648"/>
                  </a:lnTo>
                  <a:lnTo>
                    <a:pt x="1085" y="680"/>
                  </a:lnTo>
                  <a:lnTo>
                    <a:pt x="1069" y="711"/>
                  </a:lnTo>
                  <a:lnTo>
                    <a:pt x="1050" y="742"/>
                  </a:lnTo>
                  <a:lnTo>
                    <a:pt x="1029" y="773"/>
                  </a:lnTo>
                  <a:lnTo>
                    <a:pt x="1007" y="802"/>
                  </a:lnTo>
                  <a:lnTo>
                    <a:pt x="982" y="831"/>
                  </a:lnTo>
                  <a:lnTo>
                    <a:pt x="956" y="858"/>
                  </a:lnTo>
                  <a:lnTo>
                    <a:pt x="927" y="884"/>
                  </a:lnTo>
                  <a:lnTo>
                    <a:pt x="898" y="910"/>
                  </a:lnTo>
                  <a:lnTo>
                    <a:pt x="868" y="935"/>
                  </a:lnTo>
                  <a:lnTo>
                    <a:pt x="836" y="958"/>
                  </a:lnTo>
                  <a:lnTo>
                    <a:pt x="803" y="979"/>
                  </a:lnTo>
                  <a:lnTo>
                    <a:pt x="770" y="1000"/>
                  </a:lnTo>
                  <a:lnTo>
                    <a:pt x="737" y="1019"/>
                  </a:lnTo>
                  <a:lnTo>
                    <a:pt x="702" y="1036"/>
                  </a:lnTo>
                  <a:lnTo>
                    <a:pt x="668" y="1053"/>
                  </a:lnTo>
                  <a:lnTo>
                    <a:pt x="634" y="1068"/>
                  </a:lnTo>
                  <a:lnTo>
                    <a:pt x="599" y="1081"/>
                  </a:lnTo>
                  <a:lnTo>
                    <a:pt x="565" y="1092"/>
                  </a:lnTo>
                  <a:lnTo>
                    <a:pt x="532" y="1102"/>
                  </a:lnTo>
                  <a:lnTo>
                    <a:pt x="499" y="1110"/>
                  </a:lnTo>
                  <a:lnTo>
                    <a:pt x="467" y="1116"/>
                  </a:lnTo>
                  <a:lnTo>
                    <a:pt x="436" y="1120"/>
                  </a:lnTo>
                  <a:lnTo>
                    <a:pt x="456" y="1030"/>
                  </a:lnTo>
                  <a:lnTo>
                    <a:pt x="474" y="944"/>
                  </a:lnTo>
                  <a:lnTo>
                    <a:pt x="490" y="860"/>
                  </a:lnTo>
                  <a:lnTo>
                    <a:pt x="504" y="782"/>
                  </a:lnTo>
                  <a:lnTo>
                    <a:pt x="509" y="745"/>
                  </a:lnTo>
                  <a:lnTo>
                    <a:pt x="514" y="710"/>
                  </a:lnTo>
                  <a:lnTo>
                    <a:pt x="517" y="677"/>
                  </a:lnTo>
                  <a:lnTo>
                    <a:pt x="519" y="645"/>
                  </a:lnTo>
                  <a:lnTo>
                    <a:pt x="520" y="615"/>
                  </a:lnTo>
                  <a:lnTo>
                    <a:pt x="520" y="589"/>
                  </a:lnTo>
                  <a:lnTo>
                    <a:pt x="518" y="565"/>
                  </a:lnTo>
                  <a:lnTo>
                    <a:pt x="515" y="543"/>
                  </a:lnTo>
                  <a:lnTo>
                    <a:pt x="512" y="531"/>
                  </a:lnTo>
                  <a:lnTo>
                    <a:pt x="508" y="519"/>
                  </a:lnTo>
                  <a:lnTo>
                    <a:pt x="504" y="509"/>
                  </a:lnTo>
                  <a:lnTo>
                    <a:pt x="500" y="499"/>
                  </a:lnTo>
                  <a:lnTo>
                    <a:pt x="494" y="491"/>
                  </a:lnTo>
                  <a:lnTo>
                    <a:pt x="489" y="483"/>
                  </a:lnTo>
                  <a:lnTo>
                    <a:pt x="483" y="476"/>
                  </a:lnTo>
                  <a:lnTo>
                    <a:pt x="477" y="470"/>
                  </a:lnTo>
                  <a:lnTo>
                    <a:pt x="471" y="466"/>
                  </a:lnTo>
                  <a:lnTo>
                    <a:pt x="465" y="462"/>
                  </a:lnTo>
                  <a:lnTo>
                    <a:pt x="458" y="459"/>
                  </a:lnTo>
                  <a:lnTo>
                    <a:pt x="451" y="457"/>
                  </a:lnTo>
                  <a:lnTo>
                    <a:pt x="444" y="456"/>
                  </a:lnTo>
                  <a:lnTo>
                    <a:pt x="438" y="455"/>
                  </a:lnTo>
                  <a:lnTo>
                    <a:pt x="431" y="456"/>
                  </a:lnTo>
                  <a:lnTo>
                    <a:pt x="424" y="457"/>
                  </a:lnTo>
                  <a:lnTo>
                    <a:pt x="417" y="459"/>
                  </a:lnTo>
                  <a:lnTo>
                    <a:pt x="410" y="461"/>
                  </a:lnTo>
                  <a:lnTo>
                    <a:pt x="404" y="465"/>
                  </a:lnTo>
                  <a:lnTo>
                    <a:pt x="397" y="469"/>
                  </a:lnTo>
                  <a:lnTo>
                    <a:pt x="391" y="474"/>
                  </a:lnTo>
                  <a:lnTo>
                    <a:pt x="384" y="479"/>
                  </a:lnTo>
                  <a:lnTo>
                    <a:pt x="379" y="486"/>
                  </a:lnTo>
                  <a:lnTo>
                    <a:pt x="374" y="493"/>
                  </a:lnTo>
                  <a:lnTo>
                    <a:pt x="369" y="500"/>
                  </a:lnTo>
                  <a:lnTo>
                    <a:pt x="365" y="508"/>
                  </a:lnTo>
                  <a:lnTo>
                    <a:pt x="361" y="516"/>
                  </a:lnTo>
                  <a:lnTo>
                    <a:pt x="358" y="525"/>
                  </a:lnTo>
                  <a:lnTo>
                    <a:pt x="355" y="535"/>
                  </a:lnTo>
                  <a:lnTo>
                    <a:pt x="353" y="545"/>
                  </a:lnTo>
                  <a:lnTo>
                    <a:pt x="352" y="555"/>
                  </a:lnTo>
                  <a:lnTo>
                    <a:pt x="351" y="566"/>
                  </a:lnTo>
                  <a:lnTo>
                    <a:pt x="350" y="598"/>
                  </a:lnTo>
                  <a:lnTo>
                    <a:pt x="347" y="634"/>
                  </a:lnTo>
                  <a:lnTo>
                    <a:pt x="344" y="671"/>
                  </a:lnTo>
                  <a:lnTo>
                    <a:pt x="339" y="709"/>
                  </a:lnTo>
                  <a:lnTo>
                    <a:pt x="333" y="750"/>
                  </a:lnTo>
                  <a:lnTo>
                    <a:pt x="327" y="793"/>
                  </a:lnTo>
                  <a:lnTo>
                    <a:pt x="319" y="836"/>
                  </a:lnTo>
                  <a:lnTo>
                    <a:pt x="311" y="880"/>
                  </a:lnTo>
                  <a:lnTo>
                    <a:pt x="293" y="973"/>
                  </a:lnTo>
                  <a:lnTo>
                    <a:pt x="273" y="1068"/>
                  </a:lnTo>
                  <a:lnTo>
                    <a:pt x="252" y="1164"/>
                  </a:lnTo>
                  <a:lnTo>
                    <a:pt x="230" y="1260"/>
                  </a:lnTo>
                  <a:lnTo>
                    <a:pt x="209" y="1354"/>
                  </a:lnTo>
                  <a:lnTo>
                    <a:pt x="189" y="1444"/>
                  </a:lnTo>
                  <a:lnTo>
                    <a:pt x="170" y="1531"/>
                  </a:lnTo>
                  <a:lnTo>
                    <a:pt x="153" y="1612"/>
                  </a:lnTo>
                  <a:lnTo>
                    <a:pt x="146" y="1649"/>
                  </a:lnTo>
                  <a:lnTo>
                    <a:pt x="139" y="1684"/>
                  </a:lnTo>
                  <a:lnTo>
                    <a:pt x="134" y="1716"/>
                  </a:lnTo>
                  <a:lnTo>
                    <a:pt x="129" y="1748"/>
                  </a:lnTo>
                  <a:lnTo>
                    <a:pt x="126" y="1776"/>
                  </a:lnTo>
                  <a:lnTo>
                    <a:pt x="124" y="1801"/>
                  </a:lnTo>
                  <a:lnTo>
                    <a:pt x="122" y="1823"/>
                  </a:lnTo>
                  <a:lnTo>
                    <a:pt x="123" y="1842"/>
                  </a:lnTo>
                  <a:lnTo>
                    <a:pt x="124" y="1853"/>
                  </a:lnTo>
                  <a:lnTo>
                    <a:pt x="126" y="1863"/>
                  </a:lnTo>
                  <a:lnTo>
                    <a:pt x="128" y="1874"/>
                  </a:lnTo>
                  <a:lnTo>
                    <a:pt x="132" y="1884"/>
                  </a:lnTo>
                  <a:lnTo>
                    <a:pt x="136" y="1893"/>
                  </a:lnTo>
                  <a:lnTo>
                    <a:pt x="140" y="1901"/>
                  </a:lnTo>
                  <a:lnTo>
                    <a:pt x="145" y="1909"/>
                  </a:lnTo>
                  <a:lnTo>
                    <a:pt x="151" y="1916"/>
                  </a:lnTo>
                  <a:lnTo>
                    <a:pt x="157" y="1922"/>
                  </a:lnTo>
                  <a:lnTo>
                    <a:pt x="163" y="1928"/>
                  </a:lnTo>
                  <a:lnTo>
                    <a:pt x="171" y="1932"/>
                  </a:lnTo>
                  <a:lnTo>
                    <a:pt x="178" y="1936"/>
                  </a:lnTo>
                  <a:lnTo>
                    <a:pt x="186" y="1940"/>
                  </a:lnTo>
                  <a:lnTo>
                    <a:pt x="193" y="1942"/>
                  </a:lnTo>
                  <a:lnTo>
                    <a:pt x="201" y="1944"/>
                  </a:lnTo>
                  <a:lnTo>
                    <a:pt x="208" y="1944"/>
                  </a:lnTo>
                  <a:lnTo>
                    <a:pt x="216" y="1944"/>
                  </a:lnTo>
                  <a:lnTo>
                    <a:pt x="224" y="1943"/>
                  </a:lnTo>
                  <a:lnTo>
                    <a:pt x="231" y="1941"/>
                  </a:lnTo>
                  <a:lnTo>
                    <a:pt x="239" y="1937"/>
                  </a:lnTo>
                  <a:lnTo>
                    <a:pt x="246" y="1933"/>
                  </a:lnTo>
                  <a:lnTo>
                    <a:pt x="253" y="1928"/>
                  </a:lnTo>
                  <a:lnTo>
                    <a:pt x="259" y="1921"/>
                  </a:lnTo>
                  <a:lnTo>
                    <a:pt x="266" y="1914"/>
                  </a:lnTo>
                  <a:lnTo>
                    <a:pt x="272" y="1905"/>
                  </a:lnTo>
                  <a:lnTo>
                    <a:pt x="278" y="1895"/>
                  </a:lnTo>
                  <a:lnTo>
                    <a:pt x="283" y="1884"/>
                  </a:lnTo>
                  <a:lnTo>
                    <a:pt x="288" y="1871"/>
                  </a:lnTo>
                  <a:lnTo>
                    <a:pt x="291" y="1857"/>
                  </a:lnTo>
                  <a:lnTo>
                    <a:pt x="294" y="1842"/>
                  </a:lnTo>
                  <a:lnTo>
                    <a:pt x="297" y="1825"/>
                  </a:lnTo>
                  <a:lnTo>
                    <a:pt x="298" y="1807"/>
                  </a:lnTo>
                  <a:lnTo>
                    <a:pt x="300" y="1783"/>
                  </a:lnTo>
                  <a:lnTo>
                    <a:pt x="303" y="1756"/>
                  </a:lnTo>
                  <a:lnTo>
                    <a:pt x="307" y="1727"/>
                  </a:lnTo>
                  <a:lnTo>
                    <a:pt x="311" y="1697"/>
                  </a:lnTo>
                  <a:lnTo>
                    <a:pt x="322" y="1634"/>
                  </a:lnTo>
                  <a:lnTo>
                    <a:pt x="335" y="1565"/>
                  </a:lnTo>
                  <a:lnTo>
                    <a:pt x="351" y="1493"/>
                  </a:lnTo>
                  <a:lnTo>
                    <a:pt x="367" y="1417"/>
                  </a:lnTo>
                  <a:lnTo>
                    <a:pt x="385" y="1339"/>
                  </a:lnTo>
                  <a:lnTo>
                    <a:pt x="404" y="1260"/>
                  </a:lnTo>
                  <a:lnTo>
                    <a:pt x="469" y="1254"/>
                  </a:lnTo>
                  <a:lnTo>
                    <a:pt x="534" y="1245"/>
                  </a:lnTo>
                  <a:lnTo>
                    <a:pt x="595" y="1232"/>
                  </a:lnTo>
                  <a:lnTo>
                    <a:pt x="655" y="1217"/>
                  </a:lnTo>
                  <a:lnTo>
                    <a:pt x="712" y="1198"/>
                  </a:lnTo>
                  <a:lnTo>
                    <a:pt x="768" y="1175"/>
                  </a:lnTo>
                  <a:lnTo>
                    <a:pt x="821" y="1151"/>
                  </a:lnTo>
                  <a:lnTo>
                    <a:pt x="871" y="1125"/>
                  </a:lnTo>
                  <a:lnTo>
                    <a:pt x="919" y="1096"/>
                  </a:lnTo>
                  <a:lnTo>
                    <a:pt x="965" y="1065"/>
                  </a:lnTo>
                  <a:lnTo>
                    <a:pt x="1007" y="1031"/>
                  </a:lnTo>
                  <a:lnTo>
                    <a:pt x="1047" y="996"/>
                  </a:lnTo>
                  <a:lnTo>
                    <a:pt x="1085" y="960"/>
                  </a:lnTo>
                  <a:lnTo>
                    <a:pt x="1119" y="922"/>
                  </a:lnTo>
                  <a:lnTo>
                    <a:pt x="1150" y="883"/>
                  </a:lnTo>
                  <a:lnTo>
                    <a:pt x="1180" y="842"/>
                  </a:lnTo>
                  <a:lnTo>
                    <a:pt x="1205" y="802"/>
                  </a:lnTo>
                  <a:lnTo>
                    <a:pt x="1227" y="759"/>
                  </a:lnTo>
                  <a:lnTo>
                    <a:pt x="1247" y="717"/>
                  </a:lnTo>
                  <a:lnTo>
                    <a:pt x="1263" y="674"/>
                  </a:lnTo>
                  <a:lnTo>
                    <a:pt x="1277" y="631"/>
                  </a:lnTo>
                  <a:lnTo>
                    <a:pt x="1286" y="587"/>
                  </a:lnTo>
                  <a:lnTo>
                    <a:pt x="1293" y="545"/>
                  </a:lnTo>
                  <a:lnTo>
                    <a:pt x="1295" y="502"/>
                  </a:lnTo>
                  <a:lnTo>
                    <a:pt x="1295" y="459"/>
                  </a:lnTo>
                  <a:lnTo>
                    <a:pt x="1291" y="418"/>
                  </a:lnTo>
                  <a:lnTo>
                    <a:pt x="1283" y="377"/>
                  </a:lnTo>
                  <a:lnTo>
                    <a:pt x="1270" y="337"/>
                  </a:lnTo>
                  <a:lnTo>
                    <a:pt x="1255" y="299"/>
                  </a:lnTo>
                  <a:lnTo>
                    <a:pt x="1236" y="262"/>
                  </a:lnTo>
                  <a:lnTo>
                    <a:pt x="1214" y="226"/>
                  </a:lnTo>
                  <a:lnTo>
                    <a:pt x="1187" y="191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4" name="Freeform 12"/>
            <p:cNvSpPr>
              <a:spLocks noEditPoints="1"/>
            </p:cNvSpPr>
            <p:nvPr/>
          </p:nvSpPr>
          <p:spPr bwMode="auto">
            <a:xfrm>
              <a:off x="5774997" y="4135463"/>
              <a:ext cx="304644" cy="131746"/>
            </a:xfrm>
            <a:custGeom>
              <a:avLst/>
              <a:gdLst>
                <a:gd name="T0" fmla="*/ 2147483647 w 2487"/>
                <a:gd name="T1" fmla="*/ 2147483647 h 1077"/>
                <a:gd name="T2" fmla="*/ 2147483647 w 2487"/>
                <a:gd name="T3" fmla="*/ 2147483647 h 1077"/>
                <a:gd name="T4" fmla="*/ 2147483647 w 2487"/>
                <a:gd name="T5" fmla="*/ 2147483647 h 1077"/>
                <a:gd name="T6" fmla="*/ 2147483647 w 2487"/>
                <a:gd name="T7" fmla="*/ 2147483647 h 1077"/>
                <a:gd name="T8" fmla="*/ 2147483647 w 2487"/>
                <a:gd name="T9" fmla="*/ 2147483647 h 1077"/>
                <a:gd name="T10" fmla="*/ 2147483647 w 2487"/>
                <a:gd name="T11" fmla="*/ 2147483647 h 1077"/>
                <a:gd name="T12" fmla="*/ 2147483647 w 2487"/>
                <a:gd name="T13" fmla="*/ 2147483647 h 1077"/>
                <a:gd name="T14" fmla="*/ 2147483647 w 2487"/>
                <a:gd name="T15" fmla="*/ 2147483647 h 1077"/>
                <a:gd name="T16" fmla="*/ 2147483647 w 2487"/>
                <a:gd name="T17" fmla="*/ 2147483647 h 1077"/>
                <a:gd name="T18" fmla="*/ 2147483647 w 2487"/>
                <a:gd name="T19" fmla="*/ 2147483647 h 1077"/>
                <a:gd name="T20" fmla="*/ 2147483647 w 2487"/>
                <a:gd name="T21" fmla="*/ 2147483647 h 1077"/>
                <a:gd name="T22" fmla="*/ 2147483647 w 2487"/>
                <a:gd name="T23" fmla="*/ 2147483647 h 1077"/>
                <a:gd name="T24" fmla="*/ 2147483647 w 2487"/>
                <a:gd name="T25" fmla="*/ 2147483647 h 1077"/>
                <a:gd name="T26" fmla="*/ 2147483647 w 2487"/>
                <a:gd name="T27" fmla="*/ 2147483647 h 1077"/>
                <a:gd name="T28" fmla="*/ 2147483647 w 2487"/>
                <a:gd name="T29" fmla="*/ 2147483647 h 1077"/>
                <a:gd name="T30" fmla="*/ 2147483647 w 2487"/>
                <a:gd name="T31" fmla="*/ 2147483647 h 1077"/>
                <a:gd name="T32" fmla="*/ 2147483647 w 2487"/>
                <a:gd name="T33" fmla="*/ 2147483647 h 1077"/>
                <a:gd name="T34" fmla="*/ 2147483647 w 2487"/>
                <a:gd name="T35" fmla="*/ 2147483647 h 1077"/>
                <a:gd name="T36" fmla="*/ 2147483647 w 2487"/>
                <a:gd name="T37" fmla="*/ 2147483647 h 1077"/>
                <a:gd name="T38" fmla="*/ 2147483647 w 2487"/>
                <a:gd name="T39" fmla="*/ 2147483647 h 1077"/>
                <a:gd name="T40" fmla="*/ 2147483647 w 2487"/>
                <a:gd name="T41" fmla="*/ 2147483647 h 1077"/>
                <a:gd name="T42" fmla="*/ 2147483647 w 2487"/>
                <a:gd name="T43" fmla="*/ 2147483647 h 1077"/>
                <a:gd name="T44" fmla="*/ 2147483647 w 2487"/>
                <a:gd name="T45" fmla="*/ 2147483647 h 1077"/>
                <a:gd name="T46" fmla="*/ 2147483647 w 2487"/>
                <a:gd name="T47" fmla="*/ 2147483647 h 1077"/>
                <a:gd name="T48" fmla="*/ 2147483647 w 2487"/>
                <a:gd name="T49" fmla="*/ 2147483647 h 1077"/>
                <a:gd name="T50" fmla="*/ 2147483647 w 2487"/>
                <a:gd name="T51" fmla="*/ 2147483647 h 1077"/>
                <a:gd name="T52" fmla="*/ 2147483647 w 2487"/>
                <a:gd name="T53" fmla="*/ 2147483647 h 1077"/>
                <a:gd name="T54" fmla="*/ 2147483647 w 2487"/>
                <a:gd name="T55" fmla="*/ 2147483647 h 1077"/>
                <a:gd name="T56" fmla="*/ 2147483647 w 2487"/>
                <a:gd name="T57" fmla="*/ 2147483647 h 1077"/>
                <a:gd name="T58" fmla="*/ 2147483647 w 2487"/>
                <a:gd name="T59" fmla="*/ 2147483647 h 1077"/>
                <a:gd name="T60" fmla="*/ 2147483647 w 2487"/>
                <a:gd name="T61" fmla="*/ 2147483647 h 1077"/>
                <a:gd name="T62" fmla="*/ 2147483647 w 2487"/>
                <a:gd name="T63" fmla="*/ 2147483647 h 1077"/>
                <a:gd name="T64" fmla="*/ 2147483647 w 2487"/>
                <a:gd name="T65" fmla="*/ 2147483647 h 1077"/>
                <a:gd name="T66" fmla="*/ 2147483647 w 2487"/>
                <a:gd name="T67" fmla="*/ 2147483647 h 1077"/>
                <a:gd name="T68" fmla="*/ 2147483647 w 2487"/>
                <a:gd name="T69" fmla="*/ 2147483647 h 1077"/>
                <a:gd name="T70" fmla="*/ 2147483647 w 2487"/>
                <a:gd name="T71" fmla="*/ 2147483647 h 1077"/>
                <a:gd name="T72" fmla="*/ 2147483647 w 2487"/>
                <a:gd name="T73" fmla="*/ 2147483647 h 1077"/>
                <a:gd name="T74" fmla="*/ 2147483647 w 2487"/>
                <a:gd name="T75" fmla="*/ 2147483647 h 1077"/>
                <a:gd name="T76" fmla="*/ 2147483647 w 2487"/>
                <a:gd name="T77" fmla="*/ 2147483647 h 1077"/>
                <a:gd name="T78" fmla="*/ 2147483647 w 2487"/>
                <a:gd name="T79" fmla="*/ 2147483647 h 1077"/>
                <a:gd name="T80" fmla="*/ 2147483647 w 2487"/>
                <a:gd name="T81" fmla="*/ 2147483647 h 1077"/>
                <a:gd name="T82" fmla="*/ 2147483647 w 2487"/>
                <a:gd name="T83" fmla="*/ 2147483647 h 1077"/>
                <a:gd name="T84" fmla="*/ 2147483647 w 2487"/>
                <a:gd name="T85" fmla="*/ 2147483647 h 1077"/>
                <a:gd name="T86" fmla="*/ 2147483647 w 2487"/>
                <a:gd name="T87" fmla="*/ 2147483647 h 1077"/>
                <a:gd name="T88" fmla="*/ 2147483647 w 2487"/>
                <a:gd name="T89" fmla="*/ 2147483647 h 1077"/>
                <a:gd name="T90" fmla="*/ 2147483647 w 2487"/>
                <a:gd name="T91" fmla="*/ 2147483647 h 1077"/>
                <a:gd name="T92" fmla="*/ 2147483647 w 2487"/>
                <a:gd name="T93" fmla="*/ 2147483647 h 1077"/>
                <a:gd name="T94" fmla="*/ 2147483647 w 2487"/>
                <a:gd name="T95" fmla="*/ 2147483647 h 1077"/>
                <a:gd name="T96" fmla="*/ 2147483647 w 2487"/>
                <a:gd name="T97" fmla="*/ 2147483647 h 1077"/>
                <a:gd name="T98" fmla="*/ 2147483647 w 2487"/>
                <a:gd name="T99" fmla="*/ 2147483647 h 1077"/>
                <a:gd name="T100" fmla="*/ 2147483647 w 2487"/>
                <a:gd name="T101" fmla="*/ 2147483647 h 1077"/>
                <a:gd name="T102" fmla="*/ 2147483647 w 2487"/>
                <a:gd name="T103" fmla="*/ 2147483647 h 1077"/>
                <a:gd name="T104" fmla="*/ 2147483647 w 2487"/>
                <a:gd name="T105" fmla="*/ 2147483647 h 1077"/>
                <a:gd name="T106" fmla="*/ 2147483647 w 2487"/>
                <a:gd name="T107" fmla="*/ 2147483647 h 1077"/>
                <a:gd name="T108" fmla="*/ 2147483647 w 2487"/>
                <a:gd name="T109" fmla="*/ 2147483647 h 1077"/>
                <a:gd name="T110" fmla="*/ 2147483647 w 2487"/>
                <a:gd name="T111" fmla="*/ 2147483647 h 1077"/>
                <a:gd name="T112" fmla="*/ 2147483647 w 2487"/>
                <a:gd name="T113" fmla="*/ 2147483647 h 1077"/>
                <a:gd name="T114" fmla="*/ 2147483647 w 2487"/>
                <a:gd name="T115" fmla="*/ 2147483647 h 1077"/>
                <a:gd name="T116" fmla="*/ 2147483647 w 2487"/>
                <a:gd name="T117" fmla="*/ 2147483647 h 1077"/>
                <a:gd name="T118" fmla="*/ 2147483647 w 2487"/>
                <a:gd name="T119" fmla="*/ 2147483647 h 1077"/>
                <a:gd name="T120" fmla="*/ 2147483647 w 2487"/>
                <a:gd name="T121" fmla="*/ 2147483647 h 1077"/>
                <a:gd name="T122" fmla="*/ 2147483647 w 2487"/>
                <a:gd name="T123" fmla="*/ 2147483647 h 107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7"/>
                <a:gd name="T187" fmla="*/ 0 h 1077"/>
                <a:gd name="T188" fmla="*/ 2487 w 2487"/>
                <a:gd name="T189" fmla="*/ 1077 h 107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7" h="1077">
                  <a:moveTo>
                    <a:pt x="2374" y="778"/>
                  </a:moveTo>
                  <a:lnTo>
                    <a:pt x="2331" y="800"/>
                  </a:lnTo>
                  <a:lnTo>
                    <a:pt x="2292" y="817"/>
                  </a:lnTo>
                  <a:lnTo>
                    <a:pt x="2255" y="830"/>
                  </a:lnTo>
                  <a:lnTo>
                    <a:pt x="2223" y="838"/>
                  </a:lnTo>
                  <a:lnTo>
                    <a:pt x="2193" y="842"/>
                  </a:lnTo>
                  <a:lnTo>
                    <a:pt x="2165" y="842"/>
                  </a:lnTo>
                  <a:lnTo>
                    <a:pt x="2140" y="839"/>
                  </a:lnTo>
                  <a:lnTo>
                    <a:pt x="2117" y="833"/>
                  </a:lnTo>
                  <a:lnTo>
                    <a:pt x="2097" y="824"/>
                  </a:lnTo>
                  <a:lnTo>
                    <a:pt x="2078" y="813"/>
                  </a:lnTo>
                  <a:lnTo>
                    <a:pt x="2061" y="798"/>
                  </a:lnTo>
                  <a:lnTo>
                    <a:pt x="2046" y="781"/>
                  </a:lnTo>
                  <a:lnTo>
                    <a:pt x="2031" y="763"/>
                  </a:lnTo>
                  <a:lnTo>
                    <a:pt x="2019" y="744"/>
                  </a:lnTo>
                  <a:lnTo>
                    <a:pt x="2007" y="723"/>
                  </a:lnTo>
                  <a:lnTo>
                    <a:pt x="1997" y="701"/>
                  </a:lnTo>
                  <a:lnTo>
                    <a:pt x="1977" y="655"/>
                  </a:lnTo>
                  <a:lnTo>
                    <a:pt x="1960" y="608"/>
                  </a:lnTo>
                  <a:lnTo>
                    <a:pt x="1951" y="585"/>
                  </a:lnTo>
                  <a:lnTo>
                    <a:pt x="1942" y="562"/>
                  </a:lnTo>
                  <a:lnTo>
                    <a:pt x="1933" y="541"/>
                  </a:lnTo>
                  <a:lnTo>
                    <a:pt x="1922" y="521"/>
                  </a:lnTo>
                  <a:lnTo>
                    <a:pt x="1911" y="501"/>
                  </a:lnTo>
                  <a:lnTo>
                    <a:pt x="1900" y="483"/>
                  </a:lnTo>
                  <a:lnTo>
                    <a:pt x="1888" y="468"/>
                  </a:lnTo>
                  <a:lnTo>
                    <a:pt x="1874" y="455"/>
                  </a:lnTo>
                  <a:lnTo>
                    <a:pt x="1859" y="444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3" y="429"/>
                  </a:lnTo>
                  <a:lnTo>
                    <a:pt x="1787" y="430"/>
                  </a:lnTo>
                  <a:lnTo>
                    <a:pt x="1769" y="434"/>
                  </a:lnTo>
                  <a:lnTo>
                    <a:pt x="1751" y="439"/>
                  </a:lnTo>
                  <a:lnTo>
                    <a:pt x="1732" y="447"/>
                  </a:lnTo>
                  <a:lnTo>
                    <a:pt x="1713" y="456"/>
                  </a:lnTo>
                  <a:lnTo>
                    <a:pt x="1692" y="467"/>
                  </a:lnTo>
                  <a:lnTo>
                    <a:pt x="1671" y="480"/>
                  </a:lnTo>
                  <a:lnTo>
                    <a:pt x="1651" y="493"/>
                  </a:lnTo>
                  <a:lnTo>
                    <a:pt x="1630" y="508"/>
                  </a:lnTo>
                  <a:lnTo>
                    <a:pt x="1609" y="526"/>
                  </a:lnTo>
                  <a:lnTo>
                    <a:pt x="1587" y="543"/>
                  </a:lnTo>
                  <a:lnTo>
                    <a:pt x="1566" y="560"/>
                  </a:lnTo>
                  <a:lnTo>
                    <a:pt x="1525" y="597"/>
                  </a:lnTo>
                  <a:lnTo>
                    <a:pt x="1483" y="636"/>
                  </a:lnTo>
                  <a:lnTo>
                    <a:pt x="1407" y="712"/>
                  </a:lnTo>
                  <a:lnTo>
                    <a:pt x="1341" y="778"/>
                  </a:lnTo>
                  <a:lnTo>
                    <a:pt x="1315" y="805"/>
                  </a:lnTo>
                  <a:lnTo>
                    <a:pt x="1293" y="825"/>
                  </a:lnTo>
                  <a:lnTo>
                    <a:pt x="1284" y="833"/>
                  </a:lnTo>
                  <a:lnTo>
                    <a:pt x="1277" y="838"/>
                  </a:lnTo>
                  <a:lnTo>
                    <a:pt x="1271" y="842"/>
                  </a:lnTo>
                  <a:lnTo>
                    <a:pt x="1265" y="843"/>
                  </a:lnTo>
                  <a:lnTo>
                    <a:pt x="1260" y="842"/>
                  </a:lnTo>
                  <a:lnTo>
                    <a:pt x="1256" y="838"/>
                  </a:lnTo>
                  <a:lnTo>
                    <a:pt x="1254" y="831"/>
                  </a:lnTo>
                  <a:lnTo>
                    <a:pt x="1254" y="822"/>
                  </a:lnTo>
                  <a:lnTo>
                    <a:pt x="1254" y="811"/>
                  </a:lnTo>
                  <a:lnTo>
                    <a:pt x="1256" y="798"/>
                  </a:lnTo>
                  <a:lnTo>
                    <a:pt x="1259" y="782"/>
                  </a:lnTo>
                  <a:lnTo>
                    <a:pt x="1262" y="765"/>
                  </a:lnTo>
                  <a:lnTo>
                    <a:pt x="1285" y="683"/>
                  </a:lnTo>
                  <a:lnTo>
                    <a:pt x="1313" y="586"/>
                  </a:lnTo>
                  <a:lnTo>
                    <a:pt x="1327" y="535"/>
                  </a:lnTo>
                  <a:lnTo>
                    <a:pt x="1340" y="483"/>
                  </a:lnTo>
                  <a:lnTo>
                    <a:pt x="1346" y="457"/>
                  </a:lnTo>
                  <a:lnTo>
                    <a:pt x="1351" y="433"/>
                  </a:lnTo>
                  <a:lnTo>
                    <a:pt x="1355" y="408"/>
                  </a:lnTo>
                  <a:lnTo>
                    <a:pt x="1359" y="385"/>
                  </a:lnTo>
                  <a:lnTo>
                    <a:pt x="1361" y="362"/>
                  </a:lnTo>
                  <a:lnTo>
                    <a:pt x="1363" y="340"/>
                  </a:lnTo>
                  <a:lnTo>
                    <a:pt x="1363" y="320"/>
                  </a:lnTo>
                  <a:lnTo>
                    <a:pt x="1362" y="301"/>
                  </a:lnTo>
                  <a:lnTo>
                    <a:pt x="1360" y="284"/>
                  </a:lnTo>
                  <a:lnTo>
                    <a:pt x="1356" y="268"/>
                  </a:lnTo>
                  <a:lnTo>
                    <a:pt x="1351" y="254"/>
                  </a:lnTo>
                  <a:lnTo>
                    <a:pt x="1343" y="242"/>
                  </a:lnTo>
                  <a:lnTo>
                    <a:pt x="1334" y="232"/>
                  </a:lnTo>
                  <a:lnTo>
                    <a:pt x="1324" y="223"/>
                  </a:lnTo>
                  <a:lnTo>
                    <a:pt x="1312" y="217"/>
                  </a:lnTo>
                  <a:lnTo>
                    <a:pt x="1298" y="212"/>
                  </a:lnTo>
                  <a:lnTo>
                    <a:pt x="1283" y="208"/>
                  </a:lnTo>
                  <a:lnTo>
                    <a:pt x="1267" y="205"/>
                  </a:lnTo>
                  <a:lnTo>
                    <a:pt x="1248" y="204"/>
                  </a:lnTo>
                  <a:lnTo>
                    <a:pt x="1230" y="203"/>
                  </a:lnTo>
                  <a:lnTo>
                    <a:pt x="1209" y="203"/>
                  </a:lnTo>
                  <a:lnTo>
                    <a:pt x="1188" y="204"/>
                  </a:lnTo>
                  <a:lnTo>
                    <a:pt x="1166" y="206"/>
                  </a:lnTo>
                  <a:lnTo>
                    <a:pt x="1141" y="208"/>
                  </a:lnTo>
                  <a:lnTo>
                    <a:pt x="1090" y="213"/>
                  </a:lnTo>
                  <a:lnTo>
                    <a:pt x="1035" y="219"/>
                  </a:lnTo>
                  <a:lnTo>
                    <a:pt x="977" y="224"/>
                  </a:lnTo>
                  <a:lnTo>
                    <a:pt x="914" y="228"/>
                  </a:lnTo>
                  <a:lnTo>
                    <a:pt x="882" y="229"/>
                  </a:lnTo>
                  <a:lnTo>
                    <a:pt x="850" y="230"/>
                  </a:lnTo>
                  <a:lnTo>
                    <a:pt x="816" y="229"/>
                  </a:lnTo>
                  <a:lnTo>
                    <a:pt x="782" y="228"/>
                  </a:lnTo>
                  <a:lnTo>
                    <a:pt x="747" y="226"/>
                  </a:lnTo>
                  <a:lnTo>
                    <a:pt x="711" y="222"/>
                  </a:lnTo>
                  <a:lnTo>
                    <a:pt x="676" y="218"/>
                  </a:lnTo>
                  <a:lnTo>
                    <a:pt x="640" y="211"/>
                  </a:lnTo>
                  <a:lnTo>
                    <a:pt x="604" y="204"/>
                  </a:lnTo>
                  <a:lnTo>
                    <a:pt x="566" y="194"/>
                  </a:lnTo>
                  <a:lnTo>
                    <a:pt x="529" y="183"/>
                  </a:lnTo>
                  <a:lnTo>
                    <a:pt x="491" y="170"/>
                  </a:lnTo>
                  <a:lnTo>
                    <a:pt x="505" y="155"/>
                  </a:lnTo>
                  <a:lnTo>
                    <a:pt x="516" y="140"/>
                  </a:lnTo>
                  <a:lnTo>
                    <a:pt x="525" y="126"/>
                  </a:lnTo>
                  <a:lnTo>
                    <a:pt x="532" y="112"/>
                  </a:lnTo>
                  <a:lnTo>
                    <a:pt x="538" y="99"/>
                  </a:lnTo>
                  <a:lnTo>
                    <a:pt x="541" y="85"/>
                  </a:lnTo>
                  <a:lnTo>
                    <a:pt x="544" y="73"/>
                  </a:lnTo>
                  <a:lnTo>
                    <a:pt x="545" y="62"/>
                  </a:lnTo>
                  <a:lnTo>
                    <a:pt x="544" y="52"/>
                  </a:lnTo>
                  <a:lnTo>
                    <a:pt x="542" y="43"/>
                  </a:lnTo>
                  <a:lnTo>
                    <a:pt x="539" y="34"/>
                  </a:lnTo>
                  <a:lnTo>
                    <a:pt x="535" y="26"/>
                  </a:lnTo>
                  <a:lnTo>
                    <a:pt x="529" y="20"/>
                  </a:lnTo>
                  <a:lnTo>
                    <a:pt x="523" y="14"/>
                  </a:lnTo>
                  <a:lnTo>
                    <a:pt x="515" y="9"/>
                  </a:lnTo>
                  <a:lnTo>
                    <a:pt x="507" y="5"/>
                  </a:lnTo>
                  <a:lnTo>
                    <a:pt x="498" y="2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6" y="0"/>
                  </a:lnTo>
                  <a:lnTo>
                    <a:pt x="454" y="2"/>
                  </a:lnTo>
                  <a:lnTo>
                    <a:pt x="442" y="5"/>
                  </a:lnTo>
                  <a:lnTo>
                    <a:pt x="430" y="9"/>
                  </a:lnTo>
                  <a:lnTo>
                    <a:pt x="418" y="14"/>
                  </a:lnTo>
                  <a:lnTo>
                    <a:pt x="405" y="21"/>
                  </a:lnTo>
                  <a:lnTo>
                    <a:pt x="392" y="29"/>
                  </a:lnTo>
                  <a:lnTo>
                    <a:pt x="378" y="38"/>
                  </a:lnTo>
                  <a:lnTo>
                    <a:pt x="365" y="49"/>
                  </a:lnTo>
                  <a:lnTo>
                    <a:pt x="353" y="61"/>
                  </a:lnTo>
                  <a:lnTo>
                    <a:pt x="340" y="75"/>
                  </a:lnTo>
                  <a:lnTo>
                    <a:pt x="328" y="90"/>
                  </a:lnTo>
                  <a:lnTo>
                    <a:pt x="316" y="108"/>
                  </a:lnTo>
                  <a:lnTo>
                    <a:pt x="303" y="104"/>
                  </a:lnTo>
                  <a:lnTo>
                    <a:pt x="290" y="101"/>
                  </a:lnTo>
                  <a:lnTo>
                    <a:pt x="277" y="100"/>
                  </a:lnTo>
                  <a:lnTo>
                    <a:pt x="265" y="99"/>
                  </a:lnTo>
                  <a:lnTo>
                    <a:pt x="254" y="99"/>
                  </a:lnTo>
                  <a:lnTo>
                    <a:pt x="243" y="100"/>
                  </a:lnTo>
                  <a:lnTo>
                    <a:pt x="233" y="101"/>
                  </a:lnTo>
                  <a:lnTo>
                    <a:pt x="224" y="104"/>
                  </a:lnTo>
                  <a:lnTo>
                    <a:pt x="216" y="107"/>
                  </a:lnTo>
                  <a:lnTo>
                    <a:pt x="208" y="111"/>
                  </a:lnTo>
                  <a:lnTo>
                    <a:pt x="201" y="115"/>
                  </a:lnTo>
                  <a:lnTo>
                    <a:pt x="194" y="120"/>
                  </a:lnTo>
                  <a:lnTo>
                    <a:pt x="188" y="126"/>
                  </a:lnTo>
                  <a:lnTo>
                    <a:pt x="183" y="131"/>
                  </a:lnTo>
                  <a:lnTo>
                    <a:pt x="179" y="137"/>
                  </a:lnTo>
                  <a:lnTo>
                    <a:pt x="175" y="144"/>
                  </a:lnTo>
                  <a:lnTo>
                    <a:pt x="172" y="151"/>
                  </a:lnTo>
                  <a:lnTo>
                    <a:pt x="169" y="157"/>
                  </a:lnTo>
                  <a:lnTo>
                    <a:pt x="168" y="164"/>
                  </a:lnTo>
                  <a:lnTo>
                    <a:pt x="167" y="171"/>
                  </a:lnTo>
                  <a:lnTo>
                    <a:pt x="167" y="179"/>
                  </a:lnTo>
                  <a:lnTo>
                    <a:pt x="167" y="186"/>
                  </a:lnTo>
                  <a:lnTo>
                    <a:pt x="168" y="193"/>
                  </a:lnTo>
                  <a:lnTo>
                    <a:pt x="170" y="199"/>
                  </a:lnTo>
                  <a:lnTo>
                    <a:pt x="173" y="206"/>
                  </a:lnTo>
                  <a:lnTo>
                    <a:pt x="176" y="212"/>
                  </a:lnTo>
                  <a:lnTo>
                    <a:pt x="181" y="218"/>
                  </a:lnTo>
                  <a:lnTo>
                    <a:pt x="186" y="224"/>
                  </a:lnTo>
                  <a:lnTo>
                    <a:pt x="191" y="229"/>
                  </a:lnTo>
                  <a:lnTo>
                    <a:pt x="198" y="234"/>
                  </a:lnTo>
                  <a:lnTo>
                    <a:pt x="205" y="239"/>
                  </a:lnTo>
                  <a:lnTo>
                    <a:pt x="213" y="242"/>
                  </a:lnTo>
                  <a:lnTo>
                    <a:pt x="199" y="264"/>
                  </a:lnTo>
                  <a:lnTo>
                    <a:pt x="184" y="287"/>
                  </a:lnTo>
                  <a:lnTo>
                    <a:pt x="168" y="312"/>
                  </a:lnTo>
                  <a:lnTo>
                    <a:pt x="152" y="339"/>
                  </a:lnTo>
                  <a:lnTo>
                    <a:pt x="136" y="368"/>
                  </a:lnTo>
                  <a:lnTo>
                    <a:pt x="120" y="399"/>
                  </a:lnTo>
                  <a:lnTo>
                    <a:pt x="105" y="430"/>
                  </a:lnTo>
                  <a:lnTo>
                    <a:pt x="90" y="463"/>
                  </a:lnTo>
                  <a:lnTo>
                    <a:pt x="76" y="496"/>
                  </a:lnTo>
                  <a:lnTo>
                    <a:pt x="62" y="531"/>
                  </a:lnTo>
                  <a:lnTo>
                    <a:pt x="50" y="566"/>
                  </a:lnTo>
                  <a:lnTo>
                    <a:pt x="37" y="600"/>
                  </a:lnTo>
                  <a:lnTo>
                    <a:pt x="27" y="635"/>
                  </a:lnTo>
                  <a:lnTo>
                    <a:pt x="18" y="671"/>
                  </a:lnTo>
                  <a:lnTo>
                    <a:pt x="11" y="706"/>
                  </a:lnTo>
                  <a:lnTo>
                    <a:pt x="5" y="740"/>
                  </a:lnTo>
                  <a:lnTo>
                    <a:pt x="2" y="773"/>
                  </a:lnTo>
                  <a:lnTo>
                    <a:pt x="0" y="807"/>
                  </a:lnTo>
                  <a:lnTo>
                    <a:pt x="0" y="839"/>
                  </a:lnTo>
                  <a:lnTo>
                    <a:pt x="3" y="869"/>
                  </a:lnTo>
                  <a:lnTo>
                    <a:pt x="9" y="898"/>
                  </a:lnTo>
                  <a:lnTo>
                    <a:pt x="17" y="926"/>
                  </a:lnTo>
                  <a:lnTo>
                    <a:pt x="28" y="953"/>
                  </a:lnTo>
                  <a:lnTo>
                    <a:pt x="42" y="976"/>
                  </a:lnTo>
                  <a:lnTo>
                    <a:pt x="60" y="998"/>
                  </a:lnTo>
                  <a:lnTo>
                    <a:pt x="81" y="1018"/>
                  </a:lnTo>
                  <a:lnTo>
                    <a:pt x="105" y="1035"/>
                  </a:lnTo>
                  <a:lnTo>
                    <a:pt x="133" y="1049"/>
                  </a:lnTo>
                  <a:lnTo>
                    <a:pt x="165" y="1060"/>
                  </a:lnTo>
                  <a:lnTo>
                    <a:pt x="201" y="1070"/>
                  </a:lnTo>
                  <a:lnTo>
                    <a:pt x="241" y="1075"/>
                  </a:lnTo>
                  <a:lnTo>
                    <a:pt x="286" y="1077"/>
                  </a:lnTo>
                  <a:lnTo>
                    <a:pt x="321" y="1075"/>
                  </a:lnTo>
                  <a:lnTo>
                    <a:pt x="354" y="1071"/>
                  </a:lnTo>
                  <a:lnTo>
                    <a:pt x="387" y="1063"/>
                  </a:lnTo>
                  <a:lnTo>
                    <a:pt x="417" y="1053"/>
                  </a:lnTo>
                  <a:lnTo>
                    <a:pt x="445" y="1041"/>
                  </a:lnTo>
                  <a:lnTo>
                    <a:pt x="473" y="1027"/>
                  </a:lnTo>
                  <a:lnTo>
                    <a:pt x="499" y="1010"/>
                  </a:lnTo>
                  <a:lnTo>
                    <a:pt x="523" y="991"/>
                  </a:lnTo>
                  <a:lnTo>
                    <a:pt x="546" y="971"/>
                  </a:lnTo>
                  <a:lnTo>
                    <a:pt x="567" y="949"/>
                  </a:lnTo>
                  <a:lnTo>
                    <a:pt x="587" y="924"/>
                  </a:lnTo>
                  <a:lnTo>
                    <a:pt x="606" y="899"/>
                  </a:lnTo>
                  <a:lnTo>
                    <a:pt x="622" y="873"/>
                  </a:lnTo>
                  <a:lnTo>
                    <a:pt x="637" y="846"/>
                  </a:lnTo>
                  <a:lnTo>
                    <a:pt x="650" y="818"/>
                  </a:lnTo>
                  <a:lnTo>
                    <a:pt x="662" y="788"/>
                  </a:lnTo>
                  <a:lnTo>
                    <a:pt x="672" y="758"/>
                  </a:lnTo>
                  <a:lnTo>
                    <a:pt x="681" y="728"/>
                  </a:lnTo>
                  <a:lnTo>
                    <a:pt x="688" y="697"/>
                  </a:lnTo>
                  <a:lnTo>
                    <a:pt x="694" y="667"/>
                  </a:lnTo>
                  <a:lnTo>
                    <a:pt x="697" y="635"/>
                  </a:lnTo>
                  <a:lnTo>
                    <a:pt x="700" y="604"/>
                  </a:lnTo>
                  <a:lnTo>
                    <a:pt x="701" y="574"/>
                  </a:lnTo>
                  <a:lnTo>
                    <a:pt x="700" y="544"/>
                  </a:lnTo>
                  <a:lnTo>
                    <a:pt x="697" y="515"/>
                  </a:lnTo>
                  <a:lnTo>
                    <a:pt x="693" y="485"/>
                  </a:lnTo>
                  <a:lnTo>
                    <a:pt x="688" y="458"/>
                  </a:lnTo>
                  <a:lnTo>
                    <a:pt x="681" y="431"/>
                  </a:lnTo>
                  <a:lnTo>
                    <a:pt x="672" y="406"/>
                  </a:lnTo>
                  <a:lnTo>
                    <a:pt x="661" y="381"/>
                  </a:lnTo>
                  <a:lnTo>
                    <a:pt x="649" y="358"/>
                  </a:lnTo>
                  <a:lnTo>
                    <a:pt x="636" y="336"/>
                  </a:lnTo>
                  <a:lnTo>
                    <a:pt x="671" y="345"/>
                  </a:lnTo>
                  <a:lnTo>
                    <a:pt x="705" y="352"/>
                  </a:lnTo>
                  <a:lnTo>
                    <a:pt x="739" y="357"/>
                  </a:lnTo>
                  <a:lnTo>
                    <a:pt x="770" y="362"/>
                  </a:lnTo>
                  <a:lnTo>
                    <a:pt x="800" y="366"/>
                  </a:lnTo>
                  <a:lnTo>
                    <a:pt x="830" y="369"/>
                  </a:lnTo>
                  <a:lnTo>
                    <a:pt x="857" y="371"/>
                  </a:lnTo>
                  <a:lnTo>
                    <a:pt x="883" y="372"/>
                  </a:lnTo>
                  <a:lnTo>
                    <a:pt x="908" y="372"/>
                  </a:lnTo>
                  <a:lnTo>
                    <a:pt x="931" y="372"/>
                  </a:lnTo>
                  <a:lnTo>
                    <a:pt x="955" y="371"/>
                  </a:lnTo>
                  <a:lnTo>
                    <a:pt x="976" y="370"/>
                  </a:lnTo>
                  <a:lnTo>
                    <a:pt x="1015" y="366"/>
                  </a:lnTo>
                  <a:lnTo>
                    <a:pt x="1051" y="361"/>
                  </a:lnTo>
                  <a:lnTo>
                    <a:pt x="1108" y="349"/>
                  </a:lnTo>
                  <a:lnTo>
                    <a:pt x="1150" y="340"/>
                  </a:lnTo>
                  <a:lnTo>
                    <a:pt x="1166" y="338"/>
                  </a:lnTo>
                  <a:lnTo>
                    <a:pt x="1179" y="337"/>
                  </a:lnTo>
                  <a:lnTo>
                    <a:pt x="1184" y="338"/>
                  </a:lnTo>
                  <a:lnTo>
                    <a:pt x="1189" y="340"/>
                  </a:lnTo>
                  <a:lnTo>
                    <a:pt x="1193" y="342"/>
                  </a:lnTo>
                  <a:lnTo>
                    <a:pt x="1196" y="346"/>
                  </a:lnTo>
                  <a:lnTo>
                    <a:pt x="1198" y="352"/>
                  </a:lnTo>
                  <a:lnTo>
                    <a:pt x="1199" y="361"/>
                  </a:lnTo>
                  <a:lnTo>
                    <a:pt x="1198" y="372"/>
                  </a:lnTo>
                  <a:lnTo>
                    <a:pt x="1196" y="388"/>
                  </a:lnTo>
                  <a:lnTo>
                    <a:pt x="1188" y="423"/>
                  </a:lnTo>
                  <a:lnTo>
                    <a:pt x="1177" y="467"/>
                  </a:lnTo>
                  <a:lnTo>
                    <a:pt x="1162" y="517"/>
                  </a:lnTo>
                  <a:lnTo>
                    <a:pt x="1145" y="572"/>
                  </a:lnTo>
                  <a:lnTo>
                    <a:pt x="1128" y="630"/>
                  </a:lnTo>
                  <a:lnTo>
                    <a:pt x="1112" y="691"/>
                  </a:lnTo>
                  <a:lnTo>
                    <a:pt x="1104" y="721"/>
                  </a:lnTo>
                  <a:lnTo>
                    <a:pt x="1097" y="751"/>
                  </a:lnTo>
                  <a:lnTo>
                    <a:pt x="1091" y="781"/>
                  </a:lnTo>
                  <a:lnTo>
                    <a:pt x="1085" y="811"/>
                  </a:lnTo>
                  <a:lnTo>
                    <a:pt x="1081" y="840"/>
                  </a:lnTo>
                  <a:lnTo>
                    <a:pt x="1077" y="868"/>
                  </a:lnTo>
                  <a:lnTo>
                    <a:pt x="1075" y="895"/>
                  </a:lnTo>
                  <a:lnTo>
                    <a:pt x="1074" y="920"/>
                  </a:lnTo>
                  <a:lnTo>
                    <a:pt x="1075" y="945"/>
                  </a:lnTo>
                  <a:lnTo>
                    <a:pt x="1077" y="967"/>
                  </a:lnTo>
                  <a:lnTo>
                    <a:pt x="1081" y="988"/>
                  </a:lnTo>
                  <a:lnTo>
                    <a:pt x="1087" y="1007"/>
                  </a:lnTo>
                  <a:lnTo>
                    <a:pt x="1095" y="1023"/>
                  </a:lnTo>
                  <a:lnTo>
                    <a:pt x="1106" y="1037"/>
                  </a:lnTo>
                  <a:lnTo>
                    <a:pt x="1118" y="1049"/>
                  </a:lnTo>
                  <a:lnTo>
                    <a:pt x="1134" y="1057"/>
                  </a:lnTo>
                  <a:lnTo>
                    <a:pt x="1149" y="1062"/>
                  </a:lnTo>
                  <a:lnTo>
                    <a:pt x="1166" y="1064"/>
                  </a:lnTo>
                  <a:lnTo>
                    <a:pt x="1182" y="1063"/>
                  </a:lnTo>
                  <a:lnTo>
                    <a:pt x="1200" y="1059"/>
                  </a:lnTo>
                  <a:lnTo>
                    <a:pt x="1219" y="1052"/>
                  </a:lnTo>
                  <a:lnTo>
                    <a:pt x="1238" y="1043"/>
                  </a:lnTo>
                  <a:lnTo>
                    <a:pt x="1258" y="1032"/>
                  </a:lnTo>
                  <a:lnTo>
                    <a:pt x="1279" y="1019"/>
                  </a:lnTo>
                  <a:lnTo>
                    <a:pt x="1300" y="1004"/>
                  </a:lnTo>
                  <a:lnTo>
                    <a:pt x="1321" y="988"/>
                  </a:lnTo>
                  <a:lnTo>
                    <a:pt x="1342" y="970"/>
                  </a:lnTo>
                  <a:lnTo>
                    <a:pt x="1364" y="952"/>
                  </a:lnTo>
                  <a:lnTo>
                    <a:pt x="1409" y="910"/>
                  </a:lnTo>
                  <a:lnTo>
                    <a:pt x="1452" y="867"/>
                  </a:lnTo>
                  <a:lnTo>
                    <a:pt x="1538" y="780"/>
                  </a:lnTo>
                  <a:lnTo>
                    <a:pt x="1616" y="703"/>
                  </a:lnTo>
                  <a:lnTo>
                    <a:pt x="1633" y="686"/>
                  </a:lnTo>
                  <a:lnTo>
                    <a:pt x="1650" y="672"/>
                  </a:lnTo>
                  <a:lnTo>
                    <a:pt x="1665" y="659"/>
                  </a:lnTo>
                  <a:lnTo>
                    <a:pt x="1680" y="646"/>
                  </a:lnTo>
                  <a:lnTo>
                    <a:pt x="1693" y="637"/>
                  </a:lnTo>
                  <a:lnTo>
                    <a:pt x="1705" y="631"/>
                  </a:lnTo>
                  <a:lnTo>
                    <a:pt x="1717" y="627"/>
                  </a:lnTo>
                  <a:lnTo>
                    <a:pt x="1727" y="625"/>
                  </a:lnTo>
                  <a:lnTo>
                    <a:pt x="1735" y="626"/>
                  </a:lnTo>
                  <a:lnTo>
                    <a:pt x="1743" y="629"/>
                  </a:lnTo>
                  <a:lnTo>
                    <a:pt x="1750" y="633"/>
                  </a:lnTo>
                  <a:lnTo>
                    <a:pt x="1758" y="640"/>
                  </a:lnTo>
                  <a:lnTo>
                    <a:pt x="1764" y="647"/>
                  </a:lnTo>
                  <a:lnTo>
                    <a:pt x="1771" y="657"/>
                  </a:lnTo>
                  <a:lnTo>
                    <a:pt x="1777" y="667"/>
                  </a:lnTo>
                  <a:lnTo>
                    <a:pt x="1783" y="679"/>
                  </a:lnTo>
                  <a:lnTo>
                    <a:pt x="1808" y="733"/>
                  </a:lnTo>
                  <a:lnTo>
                    <a:pt x="1837" y="797"/>
                  </a:lnTo>
                  <a:lnTo>
                    <a:pt x="1845" y="813"/>
                  </a:lnTo>
                  <a:lnTo>
                    <a:pt x="1853" y="829"/>
                  </a:lnTo>
                  <a:lnTo>
                    <a:pt x="1862" y="845"/>
                  </a:lnTo>
                  <a:lnTo>
                    <a:pt x="1872" y="861"/>
                  </a:lnTo>
                  <a:lnTo>
                    <a:pt x="1883" y="876"/>
                  </a:lnTo>
                  <a:lnTo>
                    <a:pt x="1894" y="891"/>
                  </a:lnTo>
                  <a:lnTo>
                    <a:pt x="1907" y="905"/>
                  </a:lnTo>
                  <a:lnTo>
                    <a:pt x="1920" y="918"/>
                  </a:lnTo>
                  <a:lnTo>
                    <a:pt x="1935" y="932"/>
                  </a:lnTo>
                  <a:lnTo>
                    <a:pt x="1951" y="943"/>
                  </a:lnTo>
                  <a:lnTo>
                    <a:pt x="1967" y="953"/>
                  </a:lnTo>
                  <a:lnTo>
                    <a:pt x="1985" y="963"/>
                  </a:lnTo>
                  <a:lnTo>
                    <a:pt x="2004" y="970"/>
                  </a:lnTo>
                  <a:lnTo>
                    <a:pt x="2024" y="976"/>
                  </a:lnTo>
                  <a:lnTo>
                    <a:pt x="2047" y="981"/>
                  </a:lnTo>
                  <a:lnTo>
                    <a:pt x="2071" y="984"/>
                  </a:lnTo>
                  <a:lnTo>
                    <a:pt x="2088" y="985"/>
                  </a:lnTo>
                  <a:lnTo>
                    <a:pt x="2106" y="986"/>
                  </a:lnTo>
                  <a:lnTo>
                    <a:pt x="2123" y="986"/>
                  </a:lnTo>
                  <a:lnTo>
                    <a:pt x="2139" y="985"/>
                  </a:lnTo>
                  <a:lnTo>
                    <a:pt x="2156" y="984"/>
                  </a:lnTo>
                  <a:lnTo>
                    <a:pt x="2171" y="983"/>
                  </a:lnTo>
                  <a:lnTo>
                    <a:pt x="2186" y="981"/>
                  </a:lnTo>
                  <a:lnTo>
                    <a:pt x="2201" y="978"/>
                  </a:lnTo>
                  <a:lnTo>
                    <a:pt x="2229" y="972"/>
                  </a:lnTo>
                  <a:lnTo>
                    <a:pt x="2255" y="965"/>
                  </a:lnTo>
                  <a:lnTo>
                    <a:pt x="2280" y="957"/>
                  </a:lnTo>
                  <a:lnTo>
                    <a:pt x="2303" y="948"/>
                  </a:lnTo>
                  <a:lnTo>
                    <a:pt x="2323" y="938"/>
                  </a:lnTo>
                  <a:lnTo>
                    <a:pt x="2343" y="927"/>
                  </a:lnTo>
                  <a:lnTo>
                    <a:pt x="2360" y="916"/>
                  </a:lnTo>
                  <a:lnTo>
                    <a:pt x="2377" y="906"/>
                  </a:lnTo>
                  <a:lnTo>
                    <a:pt x="2404" y="887"/>
                  </a:lnTo>
                  <a:lnTo>
                    <a:pt x="2425" y="871"/>
                  </a:lnTo>
                  <a:lnTo>
                    <a:pt x="2436" y="862"/>
                  </a:lnTo>
                  <a:lnTo>
                    <a:pt x="2445" y="853"/>
                  </a:lnTo>
                  <a:lnTo>
                    <a:pt x="2454" y="845"/>
                  </a:lnTo>
                  <a:lnTo>
                    <a:pt x="2461" y="838"/>
                  </a:lnTo>
                  <a:lnTo>
                    <a:pt x="2468" y="830"/>
                  </a:lnTo>
                  <a:lnTo>
                    <a:pt x="2473" y="823"/>
                  </a:lnTo>
                  <a:lnTo>
                    <a:pt x="2477" y="816"/>
                  </a:lnTo>
                  <a:lnTo>
                    <a:pt x="2481" y="810"/>
                  </a:lnTo>
                  <a:lnTo>
                    <a:pt x="2484" y="803"/>
                  </a:lnTo>
                  <a:lnTo>
                    <a:pt x="2486" y="798"/>
                  </a:lnTo>
                  <a:lnTo>
                    <a:pt x="2487" y="792"/>
                  </a:lnTo>
                  <a:lnTo>
                    <a:pt x="2487" y="786"/>
                  </a:lnTo>
                  <a:lnTo>
                    <a:pt x="2486" y="782"/>
                  </a:lnTo>
                  <a:lnTo>
                    <a:pt x="2484" y="777"/>
                  </a:lnTo>
                  <a:lnTo>
                    <a:pt x="2481" y="773"/>
                  </a:lnTo>
                  <a:lnTo>
                    <a:pt x="2478" y="770"/>
                  </a:lnTo>
                  <a:lnTo>
                    <a:pt x="2475" y="767"/>
                  </a:lnTo>
                  <a:lnTo>
                    <a:pt x="2471" y="764"/>
                  </a:lnTo>
                  <a:lnTo>
                    <a:pt x="2466" y="762"/>
                  </a:lnTo>
                  <a:lnTo>
                    <a:pt x="2461" y="760"/>
                  </a:lnTo>
                  <a:lnTo>
                    <a:pt x="2449" y="758"/>
                  </a:lnTo>
                  <a:lnTo>
                    <a:pt x="2436" y="758"/>
                  </a:lnTo>
                  <a:lnTo>
                    <a:pt x="2422" y="760"/>
                  </a:lnTo>
                  <a:lnTo>
                    <a:pt x="2406" y="764"/>
                  </a:lnTo>
                  <a:lnTo>
                    <a:pt x="2390" y="770"/>
                  </a:lnTo>
                  <a:lnTo>
                    <a:pt x="2374" y="778"/>
                  </a:lnTo>
                  <a:close/>
                  <a:moveTo>
                    <a:pt x="294" y="936"/>
                  </a:moveTo>
                  <a:lnTo>
                    <a:pt x="273" y="934"/>
                  </a:lnTo>
                  <a:lnTo>
                    <a:pt x="254" y="930"/>
                  </a:lnTo>
                  <a:lnTo>
                    <a:pt x="239" y="922"/>
                  </a:lnTo>
                  <a:lnTo>
                    <a:pt x="225" y="913"/>
                  </a:lnTo>
                  <a:lnTo>
                    <a:pt x="214" y="901"/>
                  </a:lnTo>
                  <a:lnTo>
                    <a:pt x="205" y="887"/>
                  </a:lnTo>
                  <a:lnTo>
                    <a:pt x="198" y="872"/>
                  </a:lnTo>
                  <a:lnTo>
                    <a:pt x="193" y="854"/>
                  </a:lnTo>
                  <a:lnTo>
                    <a:pt x="190" y="835"/>
                  </a:lnTo>
                  <a:lnTo>
                    <a:pt x="189" y="814"/>
                  </a:lnTo>
                  <a:lnTo>
                    <a:pt x="189" y="792"/>
                  </a:lnTo>
                  <a:lnTo>
                    <a:pt x="190" y="767"/>
                  </a:lnTo>
                  <a:lnTo>
                    <a:pt x="193" y="743"/>
                  </a:lnTo>
                  <a:lnTo>
                    <a:pt x="197" y="718"/>
                  </a:lnTo>
                  <a:lnTo>
                    <a:pt x="202" y="692"/>
                  </a:lnTo>
                  <a:lnTo>
                    <a:pt x="209" y="666"/>
                  </a:lnTo>
                  <a:lnTo>
                    <a:pt x="216" y="638"/>
                  </a:lnTo>
                  <a:lnTo>
                    <a:pt x="224" y="611"/>
                  </a:lnTo>
                  <a:lnTo>
                    <a:pt x="233" y="584"/>
                  </a:lnTo>
                  <a:lnTo>
                    <a:pt x="243" y="557"/>
                  </a:lnTo>
                  <a:lnTo>
                    <a:pt x="253" y="530"/>
                  </a:lnTo>
                  <a:lnTo>
                    <a:pt x="263" y="503"/>
                  </a:lnTo>
                  <a:lnTo>
                    <a:pt x="275" y="478"/>
                  </a:lnTo>
                  <a:lnTo>
                    <a:pt x="285" y="453"/>
                  </a:lnTo>
                  <a:lnTo>
                    <a:pt x="307" y="406"/>
                  </a:lnTo>
                  <a:lnTo>
                    <a:pt x="328" y="363"/>
                  </a:lnTo>
                  <a:lnTo>
                    <a:pt x="348" y="328"/>
                  </a:lnTo>
                  <a:lnTo>
                    <a:pt x="366" y="300"/>
                  </a:lnTo>
                  <a:lnTo>
                    <a:pt x="393" y="311"/>
                  </a:lnTo>
                  <a:lnTo>
                    <a:pt x="417" y="324"/>
                  </a:lnTo>
                  <a:lnTo>
                    <a:pt x="439" y="340"/>
                  </a:lnTo>
                  <a:lnTo>
                    <a:pt x="459" y="357"/>
                  </a:lnTo>
                  <a:lnTo>
                    <a:pt x="476" y="377"/>
                  </a:lnTo>
                  <a:lnTo>
                    <a:pt x="491" y="398"/>
                  </a:lnTo>
                  <a:lnTo>
                    <a:pt x="505" y="420"/>
                  </a:lnTo>
                  <a:lnTo>
                    <a:pt x="516" y="444"/>
                  </a:lnTo>
                  <a:lnTo>
                    <a:pt x="525" y="468"/>
                  </a:lnTo>
                  <a:lnTo>
                    <a:pt x="532" y="494"/>
                  </a:lnTo>
                  <a:lnTo>
                    <a:pt x="537" y="521"/>
                  </a:lnTo>
                  <a:lnTo>
                    <a:pt x="540" y="548"/>
                  </a:lnTo>
                  <a:lnTo>
                    <a:pt x="541" y="575"/>
                  </a:lnTo>
                  <a:lnTo>
                    <a:pt x="541" y="602"/>
                  </a:lnTo>
                  <a:lnTo>
                    <a:pt x="539" y="630"/>
                  </a:lnTo>
                  <a:lnTo>
                    <a:pt x="535" y="658"/>
                  </a:lnTo>
                  <a:lnTo>
                    <a:pt x="530" y="685"/>
                  </a:lnTo>
                  <a:lnTo>
                    <a:pt x="523" y="711"/>
                  </a:lnTo>
                  <a:lnTo>
                    <a:pt x="514" y="737"/>
                  </a:lnTo>
                  <a:lnTo>
                    <a:pt x="505" y="762"/>
                  </a:lnTo>
                  <a:lnTo>
                    <a:pt x="493" y="786"/>
                  </a:lnTo>
                  <a:lnTo>
                    <a:pt x="480" y="810"/>
                  </a:lnTo>
                  <a:lnTo>
                    <a:pt x="466" y="831"/>
                  </a:lnTo>
                  <a:lnTo>
                    <a:pt x="451" y="851"/>
                  </a:lnTo>
                  <a:lnTo>
                    <a:pt x="435" y="869"/>
                  </a:lnTo>
                  <a:lnTo>
                    <a:pt x="418" y="886"/>
                  </a:lnTo>
                  <a:lnTo>
                    <a:pt x="400" y="900"/>
                  </a:lnTo>
                  <a:lnTo>
                    <a:pt x="380" y="912"/>
                  </a:lnTo>
                  <a:lnTo>
                    <a:pt x="359" y="922"/>
                  </a:lnTo>
                  <a:lnTo>
                    <a:pt x="338" y="930"/>
                  </a:lnTo>
                  <a:lnTo>
                    <a:pt x="317" y="934"/>
                  </a:lnTo>
                  <a:lnTo>
                    <a:pt x="294" y="936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5" name="Freeform 13"/>
            <p:cNvSpPr>
              <a:spLocks noEditPoints="1"/>
            </p:cNvSpPr>
            <p:nvPr/>
          </p:nvSpPr>
          <p:spPr bwMode="auto">
            <a:xfrm>
              <a:off x="5370392" y="4137051"/>
              <a:ext cx="395086" cy="133334"/>
            </a:xfrm>
            <a:custGeom>
              <a:avLst/>
              <a:gdLst>
                <a:gd name="T0" fmla="*/ 2147483647 w 3245"/>
                <a:gd name="T1" fmla="*/ 2147483647 h 1091"/>
                <a:gd name="T2" fmla="*/ 2147483647 w 3245"/>
                <a:gd name="T3" fmla="*/ 2147483647 h 1091"/>
                <a:gd name="T4" fmla="*/ 2147483647 w 3245"/>
                <a:gd name="T5" fmla="*/ 2147483647 h 1091"/>
                <a:gd name="T6" fmla="*/ 2147483647 w 3245"/>
                <a:gd name="T7" fmla="*/ 2147483647 h 1091"/>
                <a:gd name="T8" fmla="*/ 2147483647 w 3245"/>
                <a:gd name="T9" fmla="*/ 2147483647 h 1091"/>
                <a:gd name="T10" fmla="*/ 2147483647 w 3245"/>
                <a:gd name="T11" fmla="*/ 2147483647 h 1091"/>
                <a:gd name="T12" fmla="*/ 2147483647 w 3245"/>
                <a:gd name="T13" fmla="*/ 2147483647 h 1091"/>
                <a:gd name="T14" fmla="*/ 2147483647 w 3245"/>
                <a:gd name="T15" fmla="*/ 2147483647 h 1091"/>
                <a:gd name="T16" fmla="*/ 2147483647 w 3245"/>
                <a:gd name="T17" fmla="*/ 2147483647 h 1091"/>
                <a:gd name="T18" fmla="*/ 2147483647 w 3245"/>
                <a:gd name="T19" fmla="*/ 2147483647 h 1091"/>
                <a:gd name="T20" fmla="*/ 2147483647 w 3245"/>
                <a:gd name="T21" fmla="*/ 2147483647 h 1091"/>
                <a:gd name="T22" fmla="*/ 2147483647 w 3245"/>
                <a:gd name="T23" fmla="*/ 2147483647 h 1091"/>
                <a:gd name="T24" fmla="*/ 2147483647 w 3245"/>
                <a:gd name="T25" fmla="*/ 2147483647 h 1091"/>
                <a:gd name="T26" fmla="*/ 2147483647 w 3245"/>
                <a:gd name="T27" fmla="*/ 2147483647 h 1091"/>
                <a:gd name="T28" fmla="*/ 2147483647 w 3245"/>
                <a:gd name="T29" fmla="*/ 2147483647 h 1091"/>
                <a:gd name="T30" fmla="*/ 2147483647 w 3245"/>
                <a:gd name="T31" fmla="*/ 2147483647 h 1091"/>
                <a:gd name="T32" fmla="*/ 2147483647 w 3245"/>
                <a:gd name="T33" fmla="*/ 2147483647 h 1091"/>
                <a:gd name="T34" fmla="*/ 2147483647 w 3245"/>
                <a:gd name="T35" fmla="*/ 2147483647 h 1091"/>
                <a:gd name="T36" fmla="*/ 2147483647 w 3245"/>
                <a:gd name="T37" fmla="*/ 2147483647 h 1091"/>
                <a:gd name="T38" fmla="*/ 2147483647 w 3245"/>
                <a:gd name="T39" fmla="*/ 2147483647 h 1091"/>
                <a:gd name="T40" fmla="*/ 2147483647 w 3245"/>
                <a:gd name="T41" fmla="*/ 2147483647 h 1091"/>
                <a:gd name="T42" fmla="*/ 2147483647 w 3245"/>
                <a:gd name="T43" fmla="*/ 2147483647 h 1091"/>
                <a:gd name="T44" fmla="*/ 2147483647 w 3245"/>
                <a:gd name="T45" fmla="*/ 2147483647 h 1091"/>
                <a:gd name="T46" fmla="*/ 2147483647 w 3245"/>
                <a:gd name="T47" fmla="*/ 2147483647 h 1091"/>
                <a:gd name="T48" fmla="*/ 2147483647 w 3245"/>
                <a:gd name="T49" fmla="*/ 2147483647 h 1091"/>
                <a:gd name="T50" fmla="*/ 2147483647 w 3245"/>
                <a:gd name="T51" fmla="*/ 2147483647 h 1091"/>
                <a:gd name="T52" fmla="*/ 2147483647 w 3245"/>
                <a:gd name="T53" fmla="*/ 2147483647 h 1091"/>
                <a:gd name="T54" fmla="*/ 2147483647 w 3245"/>
                <a:gd name="T55" fmla="*/ 2147483647 h 1091"/>
                <a:gd name="T56" fmla="*/ 2147483647 w 3245"/>
                <a:gd name="T57" fmla="*/ 2147483647 h 1091"/>
                <a:gd name="T58" fmla="*/ 2147483647 w 3245"/>
                <a:gd name="T59" fmla="*/ 2147483647 h 1091"/>
                <a:gd name="T60" fmla="*/ 2147483647 w 3245"/>
                <a:gd name="T61" fmla="*/ 2147483647 h 1091"/>
                <a:gd name="T62" fmla="*/ 2147483647 w 3245"/>
                <a:gd name="T63" fmla="*/ 2147483647 h 1091"/>
                <a:gd name="T64" fmla="*/ 2147483647 w 3245"/>
                <a:gd name="T65" fmla="*/ 2147483647 h 1091"/>
                <a:gd name="T66" fmla="*/ 2147483647 w 3245"/>
                <a:gd name="T67" fmla="*/ 2147483647 h 1091"/>
                <a:gd name="T68" fmla="*/ 2147483647 w 3245"/>
                <a:gd name="T69" fmla="*/ 2147483647 h 1091"/>
                <a:gd name="T70" fmla="*/ 2147483647 w 3245"/>
                <a:gd name="T71" fmla="*/ 2147483647 h 1091"/>
                <a:gd name="T72" fmla="*/ 2147483647 w 3245"/>
                <a:gd name="T73" fmla="*/ 2147483647 h 1091"/>
                <a:gd name="T74" fmla="*/ 2147483647 w 3245"/>
                <a:gd name="T75" fmla="*/ 2147483647 h 1091"/>
                <a:gd name="T76" fmla="*/ 2147483647 w 3245"/>
                <a:gd name="T77" fmla="*/ 2147483647 h 1091"/>
                <a:gd name="T78" fmla="*/ 2147483647 w 3245"/>
                <a:gd name="T79" fmla="*/ 2147483647 h 1091"/>
                <a:gd name="T80" fmla="*/ 2147483647 w 3245"/>
                <a:gd name="T81" fmla="*/ 2147483647 h 1091"/>
                <a:gd name="T82" fmla="*/ 2147483647 w 3245"/>
                <a:gd name="T83" fmla="*/ 2147483647 h 1091"/>
                <a:gd name="T84" fmla="*/ 2147483647 w 3245"/>
                <a:gd name="T85" fmla="*/ 2147483647 h 1091"/>
                <a:gd name="T86" fmla="*/ 2147483647 w 3245"/>
                <a:gd name="T87" fmla="*/ 2147483647 h 1091"/>
                <a:gd name="T88" fmla="*/ 2147483647 w 3245"/>
                <a:gd name="T89" fmla="*/ 2147483647 h 1091"/>
                <a:gd name="T90" fmla="*/ 2147483647 w 3245"/>
                <a:gd name="T91" fmla="*/ 2147483647 h 1091"/>
                <a:gd name="T92" fmla="*/ 2147483647 w 3245"/>
                <a:gd name="T93" fmla="*/ 2147483647 h 1091"/>
                <a:gd name="T94" fmla="*/ 2147483647 w 3245"/>
                <a:gd name="T95" fmla="*/ 2147483647 h 1091"/>
                <a:gd name="T96" fmla="*/ 2147483647 w 3245"/>
                <a:gd name="T97" fmla="*/ 2147483647 h 1091"/>
                <a:gd name="T98" fmla="*/ 2147483647 w 3245"/>
                <a:gd name="T99" fmla="*/ 2147483647 h 1091"/>
                <a:gd name="T100" fmla="*/ 2147483647 w 3245"/>
                <a:gd name="T101" fmla="*/ 2147483647 h 1091"/>
                <a:gd name="T102" fmla="*/ 2147483647 w 3245"/>
                <a:gd name="T103" fmla="*/ 2147483647 h 1091"/>
                <a:gd name="T104" fmla="*/ 2147483647 w 3245"/>
                <a:gd name="T105" fmla="*/ 2147483647 h 1091"/>
                <a:gd name="T106" fmla="*/ 2147483647 w 3245"/>
                <a:gd name="T107" fmla="*/ 2147483647 h 1091"/>
                <a:gd name="T108" fmla="*/ 2147483647 w 3245"/>
                <a:gd name="T109" fmla="*/ 2147483647 h 1091"/>
                <a:gd name="T110" fmla="*/ 2147483647 w 3245"/>
                <a:gd name="T111" fmla="*/ 2147483647 h 1091"/>
                <a:gd name="T112" fmla="*/ 2147483647 w 3245"/>
                <a:gd name="T113" fmla="*/ 2147483647 h 1091"/>
                <a:gd name="T114" fmla="*/ 2147483647 w 3245"/>
                <a:gd name="T115" fmla="*/ 2147483647 h 1091"/>
                <a:gd name="T116" fmla="*/ 2147483647 w 3245"/>
                <a:gd name="T117" fmla="*/ 2147483647 h 10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45"/>
                <a:gd name="T178" fmla="*/ 0 h 1091"/>
                <a:gd name="T179" fmla="*/ 3245 w 3245"/>
                <a:gd name="T180" fmla="*/ 1091 h 10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45" h="1091">
                  <a:moveTo>
                    <a:pt x="3165" y="850"/>
                  </a:moveTo>
                  <a:lnTo>
                    <a:pt x="3145" y="858"/>
                  </a:lnTo>
                  <a:lnTo>
                    <a:pt x="3129" y="863"/>
                  </a:lnTo>
                  <a:lnTo>
                    <a:pt x="3114" y="865"/>
                  </a:lnTo>
                  <a:lnTo>
                    <a:pt x="3100" y="863"/>
                  </a:lnTo>
                  <a:lnTo>
                    <a:pt x="3089" y="859"/>
                  </a:lnTo>
                  <a:lnTo>
                    <a:pt x="3079" y="852"/>
                  </a:lnTo>
                  <a:lnTo>
                    <a:pt x="3071" y="843"/>
                  </a:lnTo>
                  <a:lnTo>
                    <a:pt x="3065" y="831"/>
                  </a:lnTo>
                  <a:lnTo>
                    <a:pt x="3059" y="817"/>
                  </a:lnTo>
                  <a:lnTo>
                    <a:pt x="3055" y="801"/>
                  </a:lnTo>
                  <a:lnTo>
                    <a:pt x="3053" y="783"/>
                  </a:lnTo>
                  <a:lnTo>
                    <a:pt x="3051" y="763"/>
                  </a:lnTo>
                  <a:lnTo>
                    <a:pt x="3051" y="741"/>
                  </a:lnTo>
                  <a:lnTo>
                    <a:pt x="3052" y="719"/>
                  </a:lnTo>
                  <a:lnTo>
                    <a:pt x="3053" y="695"/>
                  </a:lnTo>
                  <a:lnTo>
                    <a:pt x="3056" y="671"/>
                  </a:lnTo>
                  <a:lnTo>
                    <a:pt x="3059" y="645"/>
                  </a:lnTo>
                  <a:lnTo>
                    <a:pt x="3063" y="618"/>
                  </a:lnTo>
                  <a:lnTo>
                    <a:pt x="3068" y="591"/>
                  </a:lnTo>
                  <a:lnTo>
                    <a:pt x="3073" y="563"/>
                  </a:lnTo>
                  <a:lnTo>
                    <a:pt x="3084" y="508"/>
                  </a:lnTo>
                  <a:lnTo>
                    <a:pt x="3097" y="452"/>
                  </a:lnTo>
                  <a:lnTo>
                    <a:pt x="3110" y="399"/>
                  </a:lnTo>
                  <a:lnTo>
                    <a:pt x="3123" y="348"/>
                  </a:lnTo>
                  <a:lnTo>
                    <a:pt x="3136" y="302"/>
                  </a:lnTo>
                  <a:lnTo>
                    <a:pt x="3147" y="261"/>
                  </a:lnTo>
                  <a:lnTo>
                    <a:pt x="3151" y="248"/>
                  </a:lnTo>
                  <a:lnTo>
                    <a:pt x="3153" y="235"/>
                  </a:lnTo>
                  <a:lnTo>
                    <a:pt x="3154" y="222"/>
                  </a:lnTo>
                  <a:lnTo>
                    <a:pt x="3153" y="210"/>
                  </a:lnTo>
                  <a:lnTo>
                    <a:pt x="3152" y="200"/>
                  </a:lnTo>
                  <a:lnTo>
                    <a:pt x="3150" y="190"/>
                  </a:lnTo>
                  <a:lnTo>
                    <a:pt x="3146" y="181"/>
                  </a:lnTo>
                  <a:lnTo>
                    <a:pt x="3142" y="172"/>
                  </a:lnTo>
                  <a:lnTo>
                    <a:pt x="3137" y="165"/>
                  </a:lnTo>
                  <a:lnTo>
                    <a:pt x="3132" y="158"/>
                  </a:lnTo>
                  <a:lnTo>
                    <a:pt x="3126" y="152"/>
                  </a:lnTo>
                  <a:lnTo>
                    <a:pt x="3119" y="147"/>
                  </a:lnTo>
                  <a:lnTo>
                    <a:pt x="3112" y="142"/>
                  </a:lnTo>
                  <a:lnTo>
                    <a:pt x="3105" y="138"/>
                  </a:lnTo>
                  <a:lnTo>
                    <a:pt x="3098" y="135"/>
                  </a:lnTo>
                  <a:lnTo>
                    <a:pt x="3090" y="133"/>
                  </a:lnTo>
                  <a:lnTo>
                    <a:pt x="3082" y="132"/>
                  </a:lnTo>
                  <a:lnTo>
                    <a:pt x="3074" y="131"/>
                  </a:lnTo>
                  <a:lnTo>
                    <a:pt x="3065" y="131"/>
                  </a:lnTo>
                  <a:lnTo>
                    <a:pt x="3057" y="132"/>
                  </a:lnTo>
                  <a:lnTo>
                    <a:pt x="3049" y="134"/>
                  </a:lnTo>
                  <a:lnTo>
                    <a:pt x="3042" y="137"/>
                  </a:lnTo>
                  <a:lnTo>
                    <a:pt x="3033" y="140"/>
                  </a:lnTo>
                  <a:lnTo>
                    <a:pt x="3026" y="145"/>
                  </a:lnTo>
                  <a:lnTo>
                    <a:pt x="3019" y="150"/>
                  </a:lnTo>
                  <a:lnTo>
                    <a:pt x="3012" y="156"/>
                  </a:lnTo>
                  <a:lnTo>
                    <a:pt x="3007" y="163"/>
                  </a:lnTo>
                  <a:lnTo>
                    <a:pt x="3001" y="170"/>
                  </a:lnTo>
                  <a:lnTo>
                    <a:pt x="2997" y="179"/>
                  </a:lnTo>
                  <a:lnTo>
                    <a:pt x="2993" y="188"/>
                  </a:lnTo>
                  <a:lnTo>
                    <a:pt x="2990" y="199"/>
                  </a:lnTo>
                  <a:lnTo>
                    <a:pt x="2987" y="210"/>
                  </a:lnTo>
                  <a:lnTo>
                    <a:pt x="2984" y="227"/>
                  </a:lnTo>
                  <a:lnTo>
                    <a:pt x="2979" y="243"/>
                  </a:lnTo>
                  <a:lnTo>
                    <a:pt x="2973" y="258"/>
                  </a:lnTo>
                  <a:lnTo>
                    <a:pt x="2965" y="274"/>
                  </a:lnTo>
                  <a:lnTo>
                    <a:pt x="2955" y="289"/>
                  </a:lnTo>
                  <a:lnTo>
                    <a:pt x="2945" y="304"/>
                  </a:lnTo>
                  <a:lnTo>
                    <a:pt x="2933" y="319"/>
                  </a:lnTo>
                  <a:lnTo>
                    <a:pt x="2919" y="333"/>
                  </a:lnTo>
                  <a:lnTo>
                    <a:pt x="2904" y="348"/>
                  </a:lnTo>
                  <a:lnTo>
                    <a:pt x="2889" y="362"/>
                  </a:lnTo>
                  <a:lnTo>
                    <a:pt x="2872" y="377"/>
                  </a:lnTo>
                  <a:lnTo>
                    <a:pt x="2854" y="390"/>
                  </a:lnTo>
                  <a:lnTo>
                    <a:pt x="2836" y="404"/>
                  </a:lnTo>
                  <a:lnTo>
                    <a:pt x="2815" y="417"/>
                  </a:lnTo>
                  <a:lnTo>
                    <a:pt x="2795" y="431"/>
                  </a:lnTo>
                  <a:lnTo>
                    <a:pt x="2774" y="444"/>
                  </a:lnTo>
                  <a:lnTo>
                    <a:pt x="2730" y="470"/>
                  </a:lnTo>
                  <a:lnTo>
                    <a:pt x="2683" y="495"/>
                  </a:lnTo>
                  <a:lnTo>
                    <a:pt x="2634" y="521"/>
                  </a:lnTo>
                  <a:lnTo>
                    <a:pt x="2584" y="545"/>
                  </a:lnTo>
                  <a:lnTo>
                    <a:pt x="2481" y="592"/>
                  </a:lnTo>
                  <a:lnTo>
                    <a:pt x="2380" y="639"/>
                  </a:lnTo>
                  <a:lnTo>
                    <a:pt x="2341" y="600"/>
                  </a:lnTo>
                  <a:lnTo>
                    <a:pt x="2302" y="564"/>
                  </a:lnTo>
                  <a:lnTo>
                    <a:pt x="2264" y="528"/>
                  </a:lnTo>
                  <a:lnTo>
                    <a:pt x="2228" y="492"/>
                  </a:lnTo>
                  <a:lnTo>
                    <a:pt x="2212" y="475"/>
                  </a:lnTo>
                  <a:lnTo>
                    <a:pt x="2198" y="458"/>
                  </a:lnTo>
                  <a:lnTo>
                    <a:pt x="2185" y="440"/>
                  </a:lnTo>
                  <a:lnTo>
                    <a:pt x="2174" y="423"/>
                  </a:lnTo>
                  <a:lnTo>
                    <a:pt x="2170" y="414"/>
                  </a:lnTo>
                  <a:lnTo>
                    <a:pt x="2166" y="405"/>
                  </a:lnTo>
                  <a:lnTo>
                    <a:pt x="2162" y="396"/>
                  </a:lnTo>
                  <a:lnTo>
                    <a:pt x="2160" y="387"/>
                  </a:lnTo>
                  <a:lnTo>
                    <a:pt x="2157" y="378"/>
                  </a:lnTo>
                  <a:lnTo>
                    <a:pt x="2156" y="368"/>
                  </a:lnTo>
                  <a:lnTo>
                    <a:pt x="2155" y="358"/>
                  </a:lnTo>
                  <a:lnTo>
                    <a:pt x="2155" y="348"/>
                  </a:lnTo>
                  <a:lnTo>
                    <a:pt x="2156" y="336"/>
                  </a:lnTo>
                  <a:lnTo>
                    <a:pt x="2158" y="323"/>
                  </a:lnTo>
                  <a:lnTo>
                    <a:pt x="2160" y="312"/>
                  </a:lnTo>
                  <a:lnTo>
                    <a:pt x="2163" y="301"/>
                  </a:lnTo>
                  <a:lnTo>
                    <a:pt x="2166" y="291"/>
                  </a:lnTo>
                  <a:lnTo>
                    <a:pt x="2170" y="281"/>
                  </a:lnTo>
                  <a:lnTo>
                    <a:pt x="2175" y="271"/>
                  </a:lnTo>
                  <a:lnTo>
                    <a:pt x="2180" y="263"/>
                  </a:lnTo>
                  <a:lnTo>
                    <a:pt x="2186" y="254"/>
                  </a:lnTo>
                  <a:lnTo>
                    <a:pt x="2192" y="247"/>
                  </a:lnTo>
                  <a:lnTo>
                    <a:pt x="2199" y="240"/>
                  </a:lnTo>
                  <a:lnTo>
                    <a:pt x="2206" y="233"/>
                  </a:lnTo>
                  <a:lnTo>
                    <a:pt x="2213" y="227"/>
                  </a:lnTo>
                  <a:lnTo>
                    <a:pt x="2221" y="220"/>
                  </a:lnTo>
                  <a:lnTo>
                    <a:pt x="2229" y="215"/>
                  </a:lnTo>
                  <a:lnTo>
                    <a:pt x="2238" y="210"/>
                  </a:lnTo>
                  <a:lnTo>
                    <a:pt x="2256" y="202"/>
                  </a:lnTo>
                  <a:lnTo>
                    <a:pt x="2277" y="195"/>
                  </a:lnTo>
                  <a:lnTo>
                    <a:pt x="2297" y="190"/>
                  </a:lnTo>
                  <a:lnTo>
                    <a:pt x="2318" y="186"/>
                  </a:lnTo>
                  <a:lnTo>
                    <a:pt x="2339" y="184"/>
                  </a:lnTo>
                  <a:lnTo>
                    <a:pt x="2361" y="183"/>
                  </a:lnTo>
                  <a:lnTo>
                    <a:pt x="2384" y="183"/>
                  </a:lnTo>
                  <a:lnTo>
                    <a:pt x="2405" y="184"/>
                  </a:lnTo>
                  <a:lnTo>
                    <a:pt x="2421" y="186"/>
                  </a:lnTo>
                  <a:lnTo>
                    <a:pt x="2435" y="189"/>
                  </a:lnTo>
                  <a:lnTo>
                    <a:pt x="2448" y="192"/>
                  </a:lnTo>
                  <a:lnTo>
                    <a:pt x="2461" y="197"/>
                  </a:lnTo>
                  <a:lnTo>
                    <a:pt x="2472" y="202"/>
                  </a:lnTo>
                  <a:lnTo>
                    <a:pt x="2481" y="207"/>
                  </a:lnTo>
                  <a:lnTo>
                    <a:pt x="2491" y="214"/>
                  </a:lnTo>
                  <a:lnTo>
                    <a:pt x="2498" y="221"/>
                  </a:lnTo>
                  <a:lnTo>
                    <a:pt x="2506" y="229"/>
                  </a:lnTo>
                  <a:lnTo>
                    <a:pt x="2513" y="236"/>
                  </a:lnTo>
                  <a:lnTo>
                    <a:pt x="2521" y="242"/>
                  </a:lnTo>
                  <a:lnTo>
                    <a:pt x="2530" y="247"/>
                  </a:lnTo>
                  <a:lnTo>
                    <a:pt x="2538" y="251"/>
                  </a:lnTo>
                  <a:lnTo>
                    <a:pt x="2547" y="254"/>
                  </a:lnTo>
                  <a:lnTo>
                    <a:pt x="2555" y="256"/>
                  </a:lnTo>
                  <a:lnTo>
                    <a:pt x="2564" y="257"/>
                  </a:lnTo>
                  <a:lnTo>
                    <a:pt x="2572" y="258"/>
                  </a:lnTo>
                  <a:lnTo>
                    <a:pt x="2580" y="257"/>
                  </a:lnTo>
                  <a:lnTo>
                    <a:pt x="2588" y="256"/>
                  </a:lnTo>
                  <a:lnTo>
                    <a:pt x="2597" y="255"/>
                  </a:lnTo>
                  <a:lnTo>
                    <a:pt x="2605" y="252"/>
                  </a:lnTo>
                  <a:lnTo>
                    <a:pt x="2612" y="249"/>
                  </a:lnTo>
                  <a:lnTo>
                    <a:pt x="2619" y="246"/>
                  </a:lnTo>
                  <a:lnTo>
                    <a:pt x="2626" y="242"/>
                  </a:lnTo>
                  <a:lnTo>
                    <a:pt x="2632" y="237"/>
                  </a:lnTo>
                  <a:lnTo>
                    <a:pt x="2638" y="232"/>
                  </a:lnTo>
                  <a:lnTo>
                    <a:pt x="2643" y="226"/>
                  </a:lnTo>
                  <a:lnTo>
                    <a:pt x="2648" y="219"/>
                  </a:lnTo>
                  <a:lnTo>
                    <a:pt x="2652" y="212"/>
                  </a:lnTo>
                  <a:lnTo>
                    <a:pt x="2655" y="205"/>
                  </a:lnTo>
                  <a:lnTo>
                    <a:pt x="2657" y="198"/>
                  </a:lnTo>
                  <a:lnTo>
                    <a:pt x="2659" y="191"/>
                  </a:lnTo>
                  <a:lnTo>
                    <a:pt x="2660" y="183"/>
                  </a:lnTo>
                  <a:lnTo>
                    <a:pt x="2660" y="174"/>
                  </a:lnTo>
                  <a:lnTo>
                    <a:pt x="2659" y="166"/>
                  </a:lnTo>
                  <a:lnTo>
                    <a:pt x="2657" y="157"/>
                  </a:lnTo>
                  <a:lnTo>
                    <a:pt x="2654" y="149"/>
                  </a:lnTo>
                  <a:lnTo>
                    <a:pt x="2650" y="140"/>
                  </a:lnTo>
                  <a:lnTo>
                    <a:pt x="2644" y="131"/>
                  </a:lnTo>
                  <a:lnTo>
                    <a:pt x="2638" y="122"/>
                  </a:lnTo>
                  <a:lnTo>
                    <a:pt x="2626" y="108"/>
                  </a:lnTo>
                  <a:lnTo>
                    <a:pt x="2613" y="95"/>
                  </a:lnTo>
                  <a:lnTo>
                    <a:pt x="2598" y="82"/>
                  </a:lnTo>
                  <a:lnTo>
                    <a:pt x="2580" y="71"/>
                  </a:lnTo>
                  <a:lnTo>
                    <a:pt x="2563" y="62"/>
                  </a:lnTo>
                  <a:lnTo>
                    <a:pt x="2544" y="53"/>
                  </a:lnTo>
                  <a:lnTo>
                    <a:pt x="2525" y="46"/>
                  </a:lnTo>
                  <a:lnTo>
                    <a:pt x="2504" y="40"/>
                  </a:lnTo>
                  <a:lnTo>
                    <a:pt x="2482" y="35"/>
                  </a:lnTo>
                  <a:lnTo>
                    <a:pt x="2460" y="31"/>
                  </a:lnTo>
                  <a:lnTo>
                    <a:pt x="2437" y="28"/>
                  </a:lnTo>
                  <a:lnTo>
                    <a:pt x="2413" y="26"/>
                  </a:lnTo>
                  <a:lnTo>
                    <a:pt x="2390" y="25"/>
                  </a:lnTo>
                  <a:lnTo>
                    <a:pt x="2364" y="26"/>
                  </a:lnTo>
                  <a:lnTo>
                    <a:pt x="2340" y="28"/>
                  </a:lnTo>
                  <a:lnTo>
                    <a:pt x="2315" y="30"/>
                  </a:lnTo>
                  <a:lnTo>
                    <a:pt x="2289" y="35"/>
                  </a:lnTo>
                  <a:lnTo>
                    <a:pt x="2261" y="40"/>
                  </a:lnTo>
                  <a:lnTo>
                    <a:pt x="2233" y="47"/>
                  </a:lnTo>
                  <a:lnTo>
                    <a:pt x="2206" y="54"/>
                  </a:lnTo>
                  <a:lnTo>
                    <a:pt x="2178" y="63"/>
                  </a:lnTo>
                  <a:lnTo>
                    <a:pt x="2149" y="73"/>
                  </a:lnTo>
                  <a:lnTo>
                    <a:pt x="2120" y="83"/>
                  </a:lnTo>
                  <a:lnTo>
                    <a:pt x="2091" y="96"/>
                  </a:lnTo>
                  <a:lnTo>
                    <a:pt x="2063" y="108"/>
                  </a:lnTo>
                  <a:lnTo>
                    <a:pt x="2033" y="121"/>
                  </a:lnTo>
                  <a:lnTo>
                    <a:pt x="2004" y="135"/>
                  </a:lnTo>
                  <a:lnTo>
                    <a:pt x="1975" y="149"/>
                  </a:lnTo>
                  <a:lnTo>
                    <a:pt x="1946" y="165"/>
                  </a:lnTo>
                  <a:lnTo>
                    <a:pt x="1916" y="181"/>
                  </a:lnTo>
                  <a:lnTo>
                    <a:pt x="1887" y="197"/>
                  </a:lnTo>
                  <a:lnTo>
                    <a:pt x="1858" y="214"/>
                  </a:lnTo>
                  <a:lnTo>
                    <a:pt x="1799" y="251"/>
                  </a:lnTo>
                  <a:lnTo>
                    <a:pt x="1743" y="289"/>
                  </a:lnTo>
                  <a:lnTo>
                    <a:pt x="1686" y="328"/>
                  </a:lnTo>
                  <a:lnTo>
                    <a:pt x="1632" y="370"/>
                  </a:lnTo>
                  <a:lnTo>
                    <a:pt x="1578" y="411"/>
                  </a:lnTo>
                  <a:lnTo>
                    <a:pt x="1527" y="453"/>
                  </a:lnTo>
                  <a:lnTo>
                    <a:pt x="1477" y="495"/>
                  </a:lnTo>
                  <a:lnTo>
                    <a:pt x="1431" y="538"/>
                  </a:lnTo>
                  <a:lnTo>
                    <a:pt x="1402" y="510"/>
                  </a:lnTo>
                  <a:lnTo>
                    <a:pt x="1375" y="481"/>
                  </a:lnTo>
                  <a:lnTo>
                    <a:pt x="1362" y="466"/>
                  </a:lnTo>
                  <a:lnTo>
                    <a:pt x="1350" y="452"/>
                  </a:lnTo>
                  <a:lnTo>
                    <a:pt x="1339" y="437"/>
                  </a:lnTo>
                  <a:lnTo>
                    <a:pt x="1329" y="423"/>
                  </a:lnTo>
                  <a:lnTo>
                    <a:pt x="1320" y="408"/>
                  </a:lnTo>
                  <a:lnTo>
                    <a:pt x="1312" y="393"/>
                  </a:lnTo>
                  <a:lnTo>
                    <a:pt x="1305" y="377"/>
                  </a:lnTo>
                  <a:lnTo>
                    <a:pt x="1299" y="361"/>
                  </a:lnTo>
                  <a:lnTo>
                    <a:pt x="1294" y="345"/>
                  </a:lnTo>
                  <a:lnTo>
                    <a:pt x="1291" y="329"/>
                  </a:lnTo>
                  <a:lnTo>
                    <a:pt x="1289" y="312"/>
                  </a:lnTo>
                  <a:lnTo>
                    <a:pt x="1289" y="295"/>
                  </a:lnTo>
                  <a:lnTo>
                    <a:pt x="1291" y="280"/>
                  </a:lnTo>
                  <a:lnTo>
                    <a:pt x="1294" y="265"/>
                  </a:lnTo>
                  <a:lnTo>
                    <a:pt x="1298" y="251"/>
                  </a:lnTo>
                  <a:lnTo>
                    <a:pt x="1304" y="237"/>
                  </a:lnTo>
                  <a:lnTo>
                    <a:pt x="1312" y="222"/>
                  </a:lnTo>
                  <a:lnTo>
                    <a:pt x="1321" y="209"/>
                  </a:lnTo>
                  <a:lnTo>
                    <a:pt x="1331" y="197"/>
                  </a:lnTo>
                  <a:lnTo>
                    <a:pt x="1342" y="186"/>
                  </a:lnTo>
                  <a:lnTo>
                    <a:pt x="1355" y="175"/>
                  </a:lnTo>
                  <a:lnTo>
                    <a:pt x="1368" y="166"/>
                  </a:lnTo>
                  <a:lnTo>
                    <a:pt x="1384" y="157"/>
                  </a:lnTo>
                  <a:lnTo>
                    <a:pt x="1400" y="150"/>
                  </a:lnTo>
                  <a:lnTo>
                    <a:pt x="1416" y="145"/>
                  </a:lnTo>
                  <a:lnTo>
                    <a:pt x="1433" y="141"/>
                  </a:lnTo>
                  <a:lnTo>
                    <a:pt x="1451" y="138"/>
                  </a:lnTo>
                  <a:lnTo>
                    <a:pt x="1469" y="137"/>
                  </a:lnTo>
                  <a:lnTo>
                    <a:pt x="1481" y="138"/>
                  </a:lnTo>
                  <a:lnTo>
                    <a:pt x="1493" y="139"/>
                  </a:lnTo>
                  <a:lnTo>
                    <a:pt x="1505" y="140"/>
                  </a:lnTo>
                  <a:lnTo>
                    <a:pt x="1516" y="142"/>
                  </a:lnTo>
                  <a:lnTo>
                    <a:pt x="1539" y="148"/>
                  </a:lnTo>
                  <a:lnTo>
                    <a:pt x="1560" y="156"/>
                  </a:lnTo>
                  <a:lnTo>
                    <a:pt x="1570" y="160"/>
                  </a:lnTo>
                  <a:lnTo>
                    <a:pt x="1580" y="164"/>
                  </a:lnTo>
                  <a:lnTo>
                    <a:pt x="1588" y="169"/>
                  </a:lnTo>
                  <a:lnTo>
                    <a:pt x="1596" y="174"/>
                  </a:lnTo>
                  <a:lnTo>
                    <a:pt x="1604" y="179"/>
                  </a:lnTo>
                  <a:lnTo>
                    <a:pt x="1610" y="184"/>
                  </a:lnTo>
                  <a:lnTo>
                    <a:pt x="1616" y="190"/>
                  </a:lnTo>
                  <a:lnTo>
                    <a:pt x="1620" y="195"/>
                  </a:lnTo>
                  <a:lnTo>
                    <a:pt x="1624" y="202"/>
                  </a:lnTo>
                  <a:lnTo>
                    <a:pt x="1629" y="207"/>
                  </a:lnTo>
                  <a:lnTo>
                    <a:pt x="1635" y="211"/>
                  </a:lnTo>
                  <a:lnTo>
                    <a:pt x="1641" y="215"/>
                  </a:lnTo>
                  <a:lnTo>
                    <a:pt x="1647" y="217"/>
                  </a:lnTo>
                  <a:lnTo>
                    <a:pt x="1653" y="219"/>
                  </a:lnTo>
                  <a:lnTo>
                    <a:pt x="1659" y="219"/>
                  </a:lnTo>
                  <a:lnTo>
                    <a:pt x="1666" y="219"/>
                  </a:lnTo>
                  <a:lnTo>
                    <a:pt x="1672" y="218"/>
                  </a:lnTo>
                  <a:lnTo>
                    <a:pt x="1679" y="216"/>
                  </a:lnTo>
                  <a:lnTo>
                    <a:pt x="1685" y="213"/>
                  </a:lnTo>
                  <a:lnTo>
                    <a:pt x="1691" y="210"/>
                  </a:lnTo>
                  <a:lnTo>
                    <a:pt x="1697" y="206"/>
                  </a:lnTo>
                  <a:lnTo>
                    <a:pt x="1702" y="202"/>
                  </a:lnTo>
                  <a:lnTo>
                    <a:pt x="1707" y="197"/>
                  </a:lnTo>
                  <a:lnTo>
                    <a:pt x="1713" y="191"/>
                  </a:lnTo>
                  <a:lnTo>
                    <a:pt x="1718" y="185"/>
                  </a:lnTo>
                  <a:lnTo>
                    <a:pt x="1721" y="178"/>
                  </a:lnTo>
                  <a:lnTo>
                    <a:pt x="1724" y="171"/>
                  </a:lnTo>
                  <a:lnTo>
                    <a:pt x="1727" y="164"/>
                  </a:lnTo>
                  <a:lnTo>
                    <a:pt x="1729" y="156"/>
                  </a:lnTo>
                  <a:lnTo>
                    <a:pt x="1730" y="148"/>
                  </a:lnTo>
                  <a:lnTo>
                    <a:pt x="1730" y="140"/>
                  </a:lnTo>
                  <a:lnTo>
                    <a:pt x="1729" y="131"/>
                  </a:lnTo>
                  <a:lnTo>
                    <a:pt x="1728" y="122"/>
                  </a:lnTo>
                  <a:lnTo>
                    <a:pt x="1725" y="113"/>
                  </a:lnTo>
                  <a:lnTo>
                    <a:pt x="1721" y="104"/>
                  </a:lnTo>
                  <a:lnTo>
                    <a:pt x="1716" y="95"/>
                  </a:lnTo>
                  <a:lnTo>
                    <a:pt x="1709" y="85"/>
                  </a:lnTo>
                  <a:lnTo>
                    <a:pt x="1702" y="76"/>
                  </a:lnTo>
                  <a:lnTo>
                    <a:pt x="1693" y="67"/>
                  </a:lnTo>
                  <a:lnTo>
                    <a:pt x="1683" y="58"/>
                  </a:lnTo>
                  <a:lnTo>
                    <a:pt x="1675" y="52"/>
                  </a:lnTo>
                  <a:lnTo>
                    <a:pt x="1666" y="46"/>
                  </a:lnTo>
                  <a:lnTo>
                    <a:pt x="1656" y="40"/>
                  </a:lnTo>
                  <a:lnTo>
                    <a:pt x="1646" y="34"/>
                  </a:lnTo>
                  <a:lnTo>
                    <a:pt x="1634" y="29"/>
                  </a:lnTo>
                  <a:lnTo>
                    <a:pt x="1622" y="25"/>
                  </a:lnTo>
                  <a:lnTo>
                    <a:pt x="1610" y="20"/>
                  </a:lnTo>
                  <a:lnTo>
                    <a:pt x="1596" y="16"/>
                  </a:lnTo>
                  <a:lnTo>
                    <a:pt x="1582" y="13"/>
                  </a:lnTo>
                  <a:lnTo>
                    <a:pt x="1567" y="9"/>
                  </a:lnTo>
                  <a:lnTo>
                    <a:pt x="1552" y="7"/>
                  </a:lnTo>
                  <a:lnTo>
                    <a:pt x="1537" y="4"/>
                  </a:lnTo>
                  <a:lnTo>
                    <a:pt x="1504" y="1"/>
                  </a:lnTo>
                  <a:lnTo>
                    <a:pt x="1467" y="0"/>
                  </a:lnTo>
                  <a:lnTo>
                    <a:pt x="1452" y="0"/>
                  </a:lnTo>
                  <a:lnTo>
                    <a:pt x="1436" y="0"/>
                  </a:lnTo>
                  <a:lnTo>
                    <a:pt x="1420" y="1"/>
                  </a:lnTo>
                  <a:lnTo>
                    <a:pt x="1405" y="3"/>
                  </a:lnTo>
                  <a:lnTo>
                    <a:pt x="1389" y="5"/>
                  </a:lnTo>
                  <a:lnTo>
                    <a:pt x="1373" y="8"/>
                  </a:lnTo>
                  <a:lnTo>
                    <a:pt x="1357" y="11"/>
                  </a:lnTo>
                  <a:lnTo>
                    <a:pt x="1342" y="15"/>
                  </a:lnTo>
                  <a:lnTo>
                    <a:pt x="1327" y="20"/>
                  </a:lnTo>
                  <a:lnTo>
                    <a:pt x="1312" y="25"/>
                  </a:lnTo>
                  <a:lnTo>
                    <a:pt x="1298" y="30"/>
                  </a:lnTo>
                  <a:lnTo>
                    <a:pt x="1283" y="36"/>
                  </a:lnTo>
                  <a:lnTo>
                    <a:pt x="1269" y="43"/>
                  </a:lnTo>
                  <a:lnTo>
                    <a:pt x="1255" y="50"/>
                  </a:lnTo>
                  <a:lnTo>
                    <a:pt x="1242" y="58"/>
                  </a:lnTo>
                  <a:lnTo>
                    <a:pt x="1229" y="66"/>
                  </a:lnTo>
                  <a:lnTo>
                    <a:pt x="1217" y="75"/>
                  </a:lnTo>
                  <a:lnTo>
                    <a:pt x="1205" y="85"/>
                  </a:lnTo>
                  <a:lnTo>
                    <a:pt x="1194" y="96"/>
                  </a:lnTo>
                  <a:lnTo>
                    <a:pt x="1183" y="107"/>
                  </a:lnTo>
                  <a:lnTo>
                    <a:pt x="1173" y="118"/>
                  </a:lnTo>
                  <a:lnTo>
                    <a:pt x="1164" y="130"/>
                  </a:lnTo>
                  <a:lnTo>
                    <a:pt x="1154" y="142"/>
                  </a:lnTo>
                  <a:lnTo>
                    <a:pt x="1146" y="156"/>
                  </a:lnTo>
                  <a:lnTo>
                    <a:pt x="1138" y="169"/>
                  </a:lnTo>
                  <a:lnTo>
                    <a:pt x="1132" y="184"/>
                  </a:lnTo>
                  <a:lnTo>
                    <a:pt x="1126" y="199"/>
                  </a:lnTo>
                  <a:lnTo>
                    <a:pt x="1121" y="214"/>
                  </a:lnTo>
                  <a:lnTo>
                    <a:pt x="1117" y="232"/>
                  </a:lnTo>
                  <a:lnTo>
                    <a:pt x="1114" y="249"/>
                  </a:lnTo>
                  <a:lnTo>
                    <a:pt x="1112" y="266"/>
                  </a:lnTo>
                  <a:lnTo>
                    <a:pt x="1110" y="285"/>
                  </a:lnTo>
                  <a:lnTo>
                    <a:pt x="1110" y="297"/>
                  </a:lnTo>
                  <a:lnTo>
                    <a:pt x="1111" y="310"/>
                  </a:lnTo>
                  <a:lnTo>
                    <a:pt x="1112" y="323"/>
                  </a:lnTo>
                  <a:lnTo>
                    <a:pt x="1113" y="335"/>
                  </a:lnTo>
                  <a:lnTo>
                    <a:pt x="1116" y="348"/>
                  </a:lnTo>
                  <a:lnTo>
                    <a:pt x="1119" y="360"/>
                  </a:lnTo>
                  <a:lnTo>
                    <a:pt x="1122" y="373"/>
                  </a:lnTo>
                  <a:lnTo>
                    <a:pt x="1126" y="385"/>
                  </a:lnTo>
                  <a:lnTo>
                    <a:pt x="1136" y="409"/>
                  </a:lnTo>
                  <a:lnTo>
                    <a:pt x="1147" y="432"/>
                  </a:lnTo>
                  <a:lnTo>
                    <a:pt x="1161" y="455"/>
                  </a:lnTo>
                  <a:lnTo>
                    <a:pt x="1175" y="478"/>
                  </a:lnTo>
                  <a:lnTo>
                    <a:pt x="1191" y="500"/>
                  </a:lnTo>
                  <a:lnTo>
                    <a:pt x="1208" y="522"/>
                  </a:lnTo>
                  <a:lnTo>
                    <a:pt x="1226" y="544"/>
                  </a:lnTo>
                  <a:lnTo>
                    <a:pt x="1244" y="564"/>
                  </a:lnTo>
                  <a:lnTo>
                    <a:pt x="1283" y="605"/>
                  </a:lnTo>
                  <a:lnTo>
                    <a:pt x="1322" y="645"/>
                  </a:lnTo>
                  <a:lnTo>
                    <a:pt x="1303" y="664"/>
                  </a:lnTo>
                  <a:lnTo>
                    <a:pt x="1286" y="683"/>
                  </a:lnTo>
                  <a:lnTo>
                    <a:pt x="1270" y="702"/>
                  </a:lnTo>
                  <a:lnTo>
                    <a:pt x="1254" y="720"/>
                  </a:lnTo>
                  <a:lnTo>
                    <a:pt x="1201" y="769"/>
                  </a:lnTo>
                  <a:lnTo>
                    <a:pt x="1152" y="812"/>
                  </a:lnTo>
                  <a:lnTo>
                    <a:pt x="1108" y="846"/>
                  </a:lnTo>
                  <a:lnTo>
                    <a:pt x="1068" y="872"/>
                  </a:lnTo>
                  <a:lnTo>
                    <a:pt x="1030" y="892"/>
                  </a:lnTo>
                  <a:lnTo>
                    <a:pt x="997" y="905"/>
                  </a:lnTo>
                  <a:lnTo>
                    <a:pt x="968" y="913"/>
                  </a:lnTo>
                  <a:lnTo>
                    <a:pt x="941" y="915"/>
                  </a:lnTo>
                  <a:lnTo>
                    <a:pt x="917" y="912"/>
                  </a:lnTo>
                  <a:lnTo>
                    <a:pt x="896" y="904"/>
                  </a:lnTo>
                  <a:lnTo>
                    <a:pt x="877" y="892"/>
                  </a:lnTo>
                  <a:lnTo>
                    <a:pt x="861" y="876"/>
                  </a:lnTo>
                  <a:lnTo>
                    <a:pt x="846" y="857"/>
                  </a:lnTo>
                  <a:lnTo>
                    <a:pt x="834" y="836"/>
                  </a:lnTo>
                  <a:lnTo>
                    <a:pt x="822" y="811"/>
                  </a:lnTo>
                  <a:lnTo>
                    <a:pt x="812" y="785"/>
                  </a:lnTo>
                  <a:lnTo>
                    <a:pt x="804" y="756"/>
                  </a:lnTo>
                  <a:lnTo>
                    <a:pt x="796" y="727"/>
                  </a:lnTo>
                  <a:lnTo>
                    <a:pt x="790" y="697"/>
                  </a:lnTo>
                  <a:lnTo>
                    <a:pt x="783" y="667"/>
                  </a:lnTo>
                  <a:lnTo>
                    <a:pt x="771" y="606"/>
                  </a:lnTo>
                  <a:lnTo>
                    <a:pt x="759" y="551"/>
                  </a:lnTo>
                  <a:lnTo>
                    <a:pt x="752" y="525"/>
                  </a:lnTo>
                  <a:lnTo>
                    <a:pt x="744" y="502"/>
                  </a:lnTo>
                  <a:lnTo>
                    <a:pt x="735" y="481"/>
                  </a:lnTo>
                  <a:lnTo>
                    <a:pt x="725" y="464"/>
                  </a:lnTo>
                  <a:lnTo>
                    <a:pt x="712" y="451"/>
                  </a:lnTo>
                  <a:lnTo>
                    <a:pt x="699" y="441"/>
                  </a:lnTo>
                  <a:lnTo>
                    <a:pt x="684" y="437"/>
                  </a:lnTo>
                  <a:lnTo>
                    <a:pt x="666" y="437"/>
                  </a:lnTo>
                  <a:lnTo>
                    <a:pt x="654" y="440"/>
                  </a:lnTo>
                  <a:lnTo>
                    <a:pt x="640" y="446"/>
                  </a:lnTo>
                  <a:lnTo>
                    <a:pt x="626" y="455"/>
                  </a:lnTo>
                  <a:lnTo>
                    <a:pt x="612" y="466"/>
                  </a:lnTo>
                  <a:lnTo>
                    <a:pt x="596" y="479"/>
                  </a:lnTo>
                  <a:lnTo>
                    <a:pt x="581" y="494"/>
                  </a:lnTo>
                  <a:lnTo>
                    <a:pt x="566" y="512"/>
                  </a:lnTo>
                  <a:lnTo>
                    <a:pt x="550" y="531"/>
                  </a:lnTo>
                  <a:lnTo>
                    <a:pt x="518" y="572"/>
                  </a:lnTo>
                  <a:lnTo>
                    <a:pt x="485" y="618"/>
                  </a:lnTo>
                  <a:lnTo>
                    <a:pt x="452" y="666"/>
                  </a:lnTo>
                  <a:lnTo>
                    <a:pt x="420" y="714"/>
                  </a:lnTo>
                  <a:lnTo>
                    <a:pt x="388" y="761"/>
                  </a:lnTo>
                  <a:lnTo>
                    <a:pt x="356" y="806"/>
                  </a:lnTo>
                  <a:lnTo>
                    <a:pt x="340" y="827"/>
                  </a:lnTo>
                  <a:lnTo>
                    <a:pt x="326" y="846"/>
                  </a:lnTo>
                  <a:lnTo>
                    <a:pt x="311" y="864"/>
                  </a:lnTo>
                  <a:lnTo>
                    <a:pt x="297" y="880"/>
                  </a:lnTo>
                  <a:lnTo>
                    <a:pt x="284" y="894"/>
                  </a:lnTo>
                  <a:lnTo>
                    <a:pt x="270" y="906"/>
                  </a:lnTo>
                  <a:lnTo>
                    <a:pt x="258" y="916"/>
                  </a:lnTo>
                  <a:lnTo>
                    <a:pt x="246" y="924"/>
                  </a:lnTo>
                  <a:lnTo>
                    <a:pt x="235" y="928"/>
                  </a:lnTo>
                  <a:lnTo>
                    <a:pt x="225" y="929"/>
                  </a:lnTo>
                  <a:lnTo>
                    <a:pt x="215" y="928"/>
                  </a:lnTo>
                  <a:lnTo>
                    <a:pt x="206" y="922"/>
                  </a:lnTo>
                  <a:lnTo>
                    <a:pt x="197" y="911"/>
                  </a:lnTo>
                  <a:lnTo>
                    <a:pt x="190" y="898"/>
                  </a:lnTo>
                  <a:lnTo>
                    <a:pt x="187" y="882"/>
                  </a:lnTo>
                  <a:lnTo>
                    <a:pt x="186" y="865"/>
                  </a:lnTo>
                  <a:lnTo>
                    <a:pt x="187" y="845"/>
                  </a:lnTo>
                  <a:lnTo>
                    <a:pt x="191" y="824"/>
                  </a:lnTo>
                  <a:lnTo>
                    <a:pt x="197" y="801"/>
                  </a:lnTo>
                  <a:lnTo>
                    <a:pt x="206" y="775"/>
                  </a:lnTo>
                  <a:lnTo>
                    <a:pt x="216" y="750"/>
                  </a:lnTo>
                  <a:lnTo>
                    <a:pt x="227" y="723"/>
                  </a:lnTo>
                  <a:lnTo>
                    <a:pt x="241" y="696"/>
                  </a:lnTo>
                  <a:lnTo>
                    <a:pt x="256" y="667"/>
                  </a:lnTo>
                  <a:lnTo>
                    <a:pt x="272" y="638"/>
                  </a:lnTo>
                  <a:lnTo>
                    <a:pt x="290" y="609"/>
                  </a:lnTo>
                  <a:lnTo>
                    <a:pt x="308" y="580"/>
                  </a:lnTo>
                  <a:lnTo>
                    <a:pt x="326" y="551"/>
                  </a:lnTo>
                  <a:lnTo>
                    <a:pt x="346" y="522"/>
                  </a:lnTo>
                  <a:lnTo>
                    <a:pt x="365" y="493"/>
                  </a:lnTo>
                  <a:lnTo>
                    <a:pt x="386" y="466"/>
                  </a:lnTo>
                  <a:lnTo>
                    <a:pt x="406" y="439"/>
                  </a:lnTo>
                  <a:lnTo>
                    <a:pt x="426" y="414"/>
                  </a:lnTo>
                  <a:lnTo>
                    <a:pt x="446" y="389"/>
                  </a:lnTo>
                  <a:lnTo>
                    <a:pt x="465" y="366"/>
                  </a:lnTo>
                  <a:lnTo>
                    <a:pt x="484" y="344"/>
                  </a:lnTo>
                  <a:lnTo>
                    <a:pt x="503" y="325"/>
                  </a:lnTo>
                  <a:lnTo>
                    <a:pt x="520" y="307"/>
                  </a:lnTo>
                  <a:lnTo>
                    <a:pt x="536" y="292"/>
                  </a:lnTo>
                  <a:lnTo>
                    <a:pt x="551" y="279"/>
                  </a:lnTo>
                  <a:lnTo>
                    <a:pt x="565" y="269"/>
                  </a:lnTo>
                  <a:lnTo>
                    <a:pt x="577" y="261"/>
                  </a:lnTo>
                  <a:lnTo>
                    <a:pt x="587" y="256"/>
                  </a:lnTo>
                  <a:lnTo>
                    <a:pt x="595" y="255"/>
                  </a:lnTo>
                  <a:lnTo>
                    <a:pt x="601" y="255"/>
                  </a:lnTo>
                  <a:lnTo>
                    <a:pt x="608" y="256"/>
                  </a:lnTo>
                  <a:lnTo>
                    <a:pt x="613" y="258"/>
                  </a:lnTo>
                  <a:lnTo>
                    <a:pt x="619" y="261"/>
                  </a:lnTo>
                  <a:lnTo>
                    <a:pt x="628" y="268"/>
                  </a:lnTo>
                  <a:lnTo>
                    <a:pt x="637" y="277"/>
                  </a:lnTo>
                  <a:lnTo>
                    <a:pt x="646" y="288"/>
                  </a:lnTo>
                  <a:lnTo>
                    <a:pt x="654" y="299"/>
                  </a:lnTo>
                  <a:lnTo>
                    <a:pt x="661" y="311"/>
                  </a:lnTo>
                  <a:lnTo>
                    <a:pt x="669" y="323"/>
                  </a:lnTo>
                  <a:lnTo>
                    <a:pt x="677" y="335"/>
                  </a:lnTo>
                  <a:lnTo>
                    <a:pt x="684" y="346"/>
                  </a:lnTo>
                  <a:lnTo>
                    <a:pt x="693" y="356"/>
                  </a:lnTo>
                  <a:lnTo>
                    <a:pt x="701" y="365"/>
                  </a:lnTo>
                  <a:lnTo>
                    <a:pt x="706" y="368"/>
                  </a:lnTo>
                  <a:lnTo>
                    <a:pt x="711" y="371"/>
                  </a:lnTo>
                  <a:lnTo>
                    <a:pt x="717" y="373"/>
                  </a:lnTo>
                  <a:lnTo>
                    <a:pt x="722" y="374"/>
                  </a:lnTo>
                  <a:lnTo>
                    <a:pt x="727" y="374"/>
                  </a:lnTo>
                  <a:lnTo>
                    <a:pt x="733" y="374"/>
                  </a:lnTo>
                  <a:lnTo>
                    <a:pt x="739" y="372"/>
                  </a:lnTo>
                  <a:lnTo>
                    <a:pt x="746" y="370"/>
                  </a:lnTo>
                  <a:lnTo>
                    <a:pt x="752" y="367"/>
                  </a:lnTo>
                  <a:lnTo>
                    <a:pt x="758" y="361"/>
                  </a:lnTo>
                  <a:lnTo>
                    <a:pt x="763" y="355"/>
                  </a:lnTo>
                  <a:lnTo>
                    <a:pt x="767" y="348"/>
                  </a:lnTo>
                  <a:lnTo>
                    <a:pt x="771" y="340"/>
                  </a:lnTo>
                  <a:lnTo>
                    <a:pt x="775" y="331"/>
                  </a:lnTo>
                  <a:lnTo>
                    <a:pt x="777" y="322"/>
                  </a:lnTo>
                  <a:lnTo>
                    <a:pt x="779" y="311"/>
                  </a:lnTo>
                  <a:lnTo>
                    <a:pt x="780" y="300"/>
                  </a:lnTo>
                  <a:lnTo>
                    <a:pt x="781" y="289"/>
                  </a:lnTo>
                  <a:lnTo>
                    <a:pt x="781" y="277"/>
                  </a:lnTo>
                  <a:lnTo>
                    <a:pt x="780" y="265"/>
                  </a:lnTo>
                  <a:lnTo>
                    <a:pt x="779" y="252"/>
                  </a:lnTo>
                  <a:lnTo>
                    <a:pt x="777" y="240"/>
                  </a:lnTo>
                  <a:lnTo>
                    <a:pt x="774" y="227"/>
                  </a:lnTo>
                  <a:lnTo>
                    <a:pt x="770" y="214"/>
                  </a:lnTo>
                  <a:lnTo>
                    <a:pt x="765" y="201"/>
                  </a:lnTo>
                  <a:lnTo>
                    <a:pt x="760" y="189"/>
                  </a:lnTo>
                  <a:lnTo>
                    <a:pt x="754" y="177"/>
                  </a:lnTo>
                  <a:lnTo>
                    <a:pt x="747" y="166"/>
                  </a:lnTo>
                  <a:lnTo>
                    <a:pt x="740" y="155"/>
                  </a:lnTo>
                  <a:lnTo>
                    <a:pt x="731" y="145"/>
                  </a:lnTo>
                  <a:lnTo>
                    <a:pt x="722" y="135"/>
                  </a:lnTo>
                  <a:lnTo>
                    <a:pt x="711" y="127"/>
                  </a:lnTo>
                  <a:lnTo>
                    <a:pt x="700" y="119"/>
                  </a:lnTo>
                  <a:lnTo>
                    <a:pt x="688" y="112"/>
                  </a:lnTo>
                  <a:lnTo>
                    <a:pt x="675" y="106"/>
                  </a:lnTo>
                  <a:lnTo>
                    <a:pt x="661" y="102"/>
                  </a:lnTo>
                  <a:lnTo>
                    <a:pt x="647" y="98"/>
                  </a:lnTo>
                  <a:lnTo>
                    <a:pt x="631" y="97"/>
                  </a:lnTo>
                  <a:lnTo>
                    <a:pt x="615" y="96"/>
                  </a:lnTo>
                  <a:lnTo>
                    <a:pt x="597" y="97"/>
                  </a:lnTo>
                  <a:lnTo>
                    <a:pt x="571" y="102"/>
                  </a:lnTo>
                  <a:lnTo>
                    <a:pt x="544" y="111"/>
                  </a:lnTo>
                  <a:lnTo>
                    <a:pt x="516" y="125"/>
                  </a:lnTo>
                  <a:lnTo>
                    <a:pt x="486" y="142"/>
                  </a:lnTo>
                  <a:lnTo>
                    <a:pt x="457" y="162"/>
                  </a:lnTo>
                  <a:lnTo>
                    <a:pt x="427" y="186"/>
                  </a:lnTo>
                  <a:lnTo>
                    <a:pt x="396" y="213"/>
                  </a:lnTo>
                  <a:lnTo>
                    <a:pt x="365" y="243"/>
                  </a:lnTo>
                  <a:lnTo>
                    <a:pt x="334" y="275"/>
                  </a:lnTo>
                  <a:lnTo>
                    <a:pt x="304" y="309"/>
                  </a:lnTo>
                  <a:lnTo>
                    <a:pt x="274" y="345"/>
                  </a:lnTo>
                  <a:lnTo>
                    <a:pt x="243" y="383"/>
                  </a:lnTo>
                  <a:lnTo>
                    <a:pt x="215" y="422"/>
                  </a:lnTo>
                  <a:lnTo>
                    <a:pt x="187" y="462"/>
                  </a:lnTo>
                  <a:lnTo>
                    <a:pt x="160" y="504"/>
                  </a:lnTo>
                  <a:lnTo>
                    <a:pt x="135" y="545"/>
                  </a:lnTo>
                  <a:lnTo>
                    <a:pt x="111" y="587"/>
                  </a:lnTo>
                  <a:lnTo>
                    <a:pt x="90" y="629"/>
                  </a:lnTo>
                  <a:lnTo>
                    <a:pt x="70" y="671"/>
                  </a:lnTo>
                  <a:lnTo>
                    <a:pt x="51" y="712"/>
                  </a:lnTo>
                  <a:lnTo>
                    <a:pt x="36" y="752"/>
                  </a:lnTo>
                  <a:lnTo>
                    <a:pt x="23" y="793"/>
                  </a:lnTo>
                  <a:lnTo>
                    <a:pt x="12" y="831"/>
                  </a:lnTo>
                  <a:lnTo>
                    <a:pt x="5" y="867"/>
                  </a:lnTo>
                  <a:lnTo>
                    <a:pt x="1" y="902"/>
                  </a:lnTo>
                  <a:lnTo>
                    <a:pt x="0" y="935"/>
                  </a:lnTo>
                  <a:lnTo>
                    <a:pt x="2" y="965"/>
                  </a:lnTo>
                  <a:lnTo>
                    <a:pt x="8" y="993"/>
                  </a:lnTo>
                  <a:lnTo>
                    <a:pt x="18" y="1018"/>
                  </a:lnTo>
                  <a:lnTo>
                    <a:pt x="32" y="1039"/>
                  </a:lnTo>
                  <a:lnTo>
                    <a:pt x="50" y="1058"/>
                  </a:lnTo>
                  <a:lnTo>
                    <a:pt x="73" y="1073"/>
                  </a:lnTo>
                  <a:lnTo>
                    <a:pt x="91" y="1081"/>
                  </a:lnTo>
                  <a:lnTo>
                    <a:pt x="108" y="1086"/>
                  </a:lnTo>
                  <a:lnTo>
                    <a:pt x="126" y="1089"/>
                  </a:lnTo>
                  <a:lnTo>
                    <a:pt x="144" y="1091"/>
                  </a:lnTo>
                  <a:lnTo>
                    <a:pt x="163" y="1090"/>
                  </a:lnTo>
                  <a:lnTo>
                    <a:pt x="180" y="1087"/>
                  </a:lnTo>
                  <a:lnTo>
                    <a:pt x="198" y="1083"/>
                  </a:lnTo>
                  <a:lnTo>
                    <a:pt x="216" y="1076"/>
                  </a:lnTo>
                  <a:lnTo>
                    <a:pt x="233" y="1069"/>
                  </a:lnTo>
                  <a:lnTo>
                    <a:pt x="251" y="1059"/>
                  </a:lnTo>
                  <a:lnTo>
                    <a:pt x="269" y="1047"/>
                  </a:lnTo>
                  <a:lnTo>
                    <a:pt x="287" y="1035"/>
                  </a:lnTo>
                  <a:lnTo>
                    <a:pt x="304" y="1022"/>
                  </a:lnTo>
                  <a:lnTo>
                    <a:pt x="322" y="1007"/>
                  </a:lnTo>
                  <a:lnTo>
                    <a:pt x="339" y="991"/>
                  </a:lnTo>
                  <a:lnTo>
                    <a:pt x="356" y="975"/>
                  </a:lnTo>
                  <a:lnTo>
                    <a:pt x="373" y="957"/>
                  </a:lnTo>
                  <a:lnTo>
                    <a:pt x="391" y="939"/>
                  </a:lnTo>
                  <a:lnTo>
                    <a:pt x="407" y="920"/>
                  </a:lnTo>
                  <a:lnTo>
                    <a:pt x="424" y="899"/>
                  </a:lnTo>
                  <a:lnTo>
                    <a:pt x="456" y="859"/>
                  </a:lnTo>
                  <a:lnTo>
                    <a:pt x="487" y="817"/>
                  </a:lnTo>
                  <a:lnTo>
                    <a:pt x="548" y="732"/>
                  </a:lnTo>
                  <a:lnTo>
                    <a:pt x="604" y="652"/>
                  </a:lnTo>
                  <a:lnTo>
                    <a:pt x="615" y="704"/>
                  </a:lnTo>
                  <a:lnTo>
                    <a:pt x="626" y="752"/>
                  </a:lnTo>
                  <a:lnTo>
                    <a:pt x="638" y="796"/>
                  </a:lnTo>
                  <a:lnTo>
                    <a:pt x="651" y="836"/>
                  </a:lnTo>
                  <a:lnTo>
                    <a:pt x="664" y="872"/>
                  </a:lnTo>
                  <a:lnTo>
                    <a:pt x="679" y="904"/>
                  </a:lnTo>
                  <a:lnTo>
                    <a:pt x="694" y="934"/>
                  </a:lnTo>
                  <a:lnTo>
                    <a:pt x="710" y="960"/>
                  </a:lnTo>
                  <a:lnTo>
                    <a:pt x="728" y="982"/>
                  </a:lnTo>
                  <a:lnTo>
                    <a:pt x="745" y="1002"/>
                  </a:lnTo>
                  <a:lnTo>
                    <a:pt x="762" y="1018"/>
                  </a:lnTo>
                  <a:lnTo>
                    <a:pt x="780" y="1032"/>
                  </a:lnTo>
                  <a:lnTo>
                    <a:pt x="799" y="1043"/>
                  </a:lnTo>
                  <a:lnTo>
                    <a:pt x="818" y="1051"/>
                  </a:lnTo>
                  <a:lnTo>
                    <a:pt x="838" y="1058"/>
                  </a:lnTo>
                  <a:lnTo>
                    <a:pt x="857" y="1062"/>
                  </a:lnTo>
                  <a:lnTo>
                    <a:pt x="876" y="1064"/>
                  </a:lnTo>
                  <a:lnTo>
                    <a:pt x="896" y="1064"/>
                  </a:lnTo>
                  <a:lnTo>
                    <a:pt x="916" y="1062"/>
                  </a:lnTo>
                  <a:lnTo>
                    <a:pt x="935" y="1059"/>
                  </a:lnTo>
                  <a:lnTo>
                    <a:pt x="956" y="1053"/>
                  </a:lnTo>
                  <a:lnTo>
                    <a:pt x="975" y="1046"/>
                  </a:lnTo>
                  <a:lnTo>
                    <a:pt x="995" y="1039"/>
                  </a:lnTo>
                  <a:lnTo>
                    <a:pt x="1014" y="1030"/>
                  </a:lnTo>
                  <a:lnTo>
                    <a:pt x="1032" y="1020"/>
                  </a:lnTo>
                  <a:lnTo>
                    <a:pt x="1052" y="1010"/>
                  </a:lnTo>
                  <a:lnTo>
                    <a:pt x="1070" y="998"/>
                  </a:lnTo>
                  <a:lnTo>
                    <a:pt x="1087" y="987"/>
                  </a:lnTo>
                  <a:lnTo>
                    <a:pt x="1121" y="962"/>
                  </a:lnTo>
                  <a:lnTo>
                    <a:pt x="1152" y="937"/>
                  </a:lnTo>
                  <a:lnTo>
                    <a:pt x="1156" y="956"/>
                  </a:lnTo>
                  <a:lnTo>
                    <a:pt x="1164" y="973"/>
                  </a:lnTo>
                  <a:lnTo>
                    <a:pt x="1173" y="988"/>
                  </a:lnTo>
                  <a:lnTo>
                    <a:pt x="1184" y="1002"/>
                  </a:lnTo>
                  <a:lnTo>
                    <a:pt x="1196" y="1014"/>
                  </a:lnTo>
                  <a:lnTo>
                    <a:pt x="1210" y="1024"/>
                  </a:lnTo>
                  <a:lnTo>
                    <a:pt x="1226" y="1033"/>
                  </a:lnTo>
                  <a:lnTo>
                    <a:pt x="1242" y="1040"/>
                  </a:lnTo>
                  <a:lnTo>
                    <a:pt x="1260" y="1046"/>
                  </a:lnTo>
                  <a:lnTo>
                    <a:pt x="1280" y="1050"/>
                  </a:lnTo>
                  <a:lnTo>
                    <a:pt x="1300" y="1053"/>
                  </a:lnTo>
                  <a:lnTo>
                    <a:pt x="1320" y="1054"/>
                  </a:lnTo>
                  <a:lnTo>
                    <a:pt x="1341" y="1054"/>
                  </a:lnTo>
                  <a:lnTo>
                    <a:pt x="1362" y="1053"/>
                  </a:lnTo>
                  <a:lnTo>
                    <a:pt x="1385" y="1050"/>
                  </a:lnTo>
                  <a:lnTo>
                    <a:pt x="1406" y="1046"/>
                  </a:lnTo>
                  <a:lnTo>
                    <a:pt x="1428" y="1041"/>
                  </a:lnTo>
                  <a:lnTo>
                    <a:pt x="1449" y="1035"/>
                  </a:lnTo>
                  <a:lnTo>
                    <a:pt x="1470" y="1028"/>
                  </a:lnTo>
                  <a:lnTo>
                    <a:pt x="1491" y="1019"/>
                  </a:lnTo>
                  <a:lnTo>
                    <a:pt x="1511" y="1010"/>
                  </a:lnTo>
                  <a:lnTo>
                    <a:pt x="1530" y="999"/>
                  </a:lnTo>
                  <a:lnTo>
                    <a:pt x="1547" y="987"/>
                  </a:lnTo>
                  <a:lnTo>
                    <a:pt x="1564" y="975"/>
                  </a:lnTo>
                  <a:lnTo>
                    <a:pt x="1579" y="961"/>
                  </a:lnTo>
                  <a:lnTo>
                    <a:pt x="1593" y="946"/>
                  </a:lnTo>
                  <a:lnTo>
                    <a:pt x="1607" y="931"/>
                  </a:lnTo>
                  <a:lnTo>
                    <a:pt x="1617" y="914"/>
                  </a:lnTo>
                  <a:lnTo>
                    <a:pt x="1626" y="897"/>
                  </a:lnTo>
                  <a:lnTo>
                    <a:pt x="1633" y="879"/>
                  </a:lnTo>
                  <a:lnTo>
                    <a:pt x="1637" y="860"/>
                  </a:lnTo>
                  <a:lnTo>
                    <a:pt x="1639" y="841"/>
                  </a:lnTo>
                  <a:lnTo>
                    <a:pt x="1639" y="826"/>
                  </a:lnTo>
                  <a:lnTo>
                    <a:pt x="1637" y="810"/>
                  </a:lnTo>
                  <a:lnTo>
                    <a:pt x="1635" y="795"/>
                  </a:lnTo>
                  <a:lnTo>
                    <a:pt x="1631" y="780"/>
                  </a:lnTo>
                  <a:lnTo>
                    <a:pt x="1625" y="765"/>
                  </a:lnTo>
                  <a:lnTo>
                    <a:pt x="1619" y="750"/>
                  </a:lnTo>
                  <a:lnTo>
                    <a:pt x="1612" y="736"/>
                  </a:lnTo>
                  <a:lnTo>
                    <a:pt x="1603" y="722"/>
                  </a:lnTo>
                  <a:lnTo>
                    <a:pt x="1593" y="708"/>
                  </a:lnTo>
                  <a:lnTo>
                    <a:pt x="1583" y="695"/>
                  </a:lnTo>
                  <a:lnTo>
                    <a:pt x="1573" y="681"/>
                  </a:lnTo>
                  <a:lnTo>
                    <a:pt x="1561" y="668"/>
                  </a:lnTo>
                  <a:lnTo>
                    <a:pt x="1537" y="641"/>
                  </a:lnTo>
                  <a:lnTo>
                    <a:pt x="1511" y="614"/>
                  </a:lnTo>
                  <a:lnTo>
                    <a:pt x="1541" y="586"/>
                  </a:lnTo>
                  <a:lnTo>
                    <a:pt x="1572" y="559"/>
                  </a:lnTo>
                  <a:lnTo>
                    <a:pt x="1605" y="531"/>
                  </a:lnTo>
                  <a:lnTo>
                    <a:pt x="1638" y="504"/>
                  </a:lnTo>
                  <a:lnTo>
                    <a:pt x="1670" y="476"/>
                  </a:lnTo>
                  <a:lnTo>
                    <a:pt x="1703" y="450"/>
                  </a:lnTo>
                  <a:lnTo>
                    <a:pt x="1737" y="425"/>
                  </a:lnTo>
                  <a:lnTo>
                    <a:pt x="1770" y="401"/>
                  </a:lnTo>
                  <a:lnTo>
                    <a:pt x="1802" y="377"/>
                  </a:lnTo>
                  <a:lnTo>
                    <a:pt x="1835" y="354"/>
                  </a:lnTo>
                  <a:lnTo>
                    <a:pt x="1866" y="334"/>
                  </a:lnTo>
                  <a:lnTo>
                    <a:pt x="1896" y="314"/>
                  </a:lnTo>
                  <a:lnTo>
                    <a:pt x="1924" y="297"/>
                  </a:lnTo>
                  <a:lnTo>
                    <a:pt x="1952" y="281"/>
                  </a:lnTo>
                  <a:lnTo>
                    <a:pt x="1977" y="267"/>
                  </a:lnTo>
                  <a:lnTo>
                    <a:pt x="2001" y="256"/>
                  </a:lnTo>
                  <a:lnTo>
                    <a:pt x="1994" y="274"/>
                  </a:lnTo>
                  <a:lnTo>
                    <a:pt x="1989" y="292"/>
                  </a:lnTo>
                  <a:lnTo>
                    <a:pt x="1986" y="310"/>
                  </a:lnTo>
                  <a:lnTo>
                    <a:pt x="1983" y="327"/>
                  </a:lnTo>
                  <a:lnTo>
                    <a:pt x="1982" y="344"/>
                  </a:lnTo>
                  <a:lnTo>
                    <a:pt x="1982" y="361"/>
                  </a:lnTo>
                  <a:lnTo>
                    <a:pt x="1984" y="378"/>
                  </a:lnTo>
                  <a:lnTo>
                    <a:pt x="1986" y="394"/>
                  </a:lnTo>
                  <a:lnTo>
                    <a:pt x="1990" y="410"/>
                  </a:lnTo>
                  <a:lnTo>
                    <a:pt x="1994" y="426"/>
                  </a:lnTo>
                  <a:lnTo>
                    <a:pt x="2000" y="441"/>
                  </a:lnTo>
                  <a:lnTo>
                    <a:pt x="2006" y="455"/>
                  </a:lnTo>
                  <a:lnTo>
                    <a:pt x="2013" y="470"/>
                  </a:lnTo>
                  <a:lnTo>
                    <a:pt x="2021" y="484"/>
                  </a:lnTo>
                  <a:lnTo>
                    <a:pt x="2030" y="498"/>
                  </a:lnTo>
                  <a:lnTo>
                    <a:pt x="2039" y="513"/>
                  </a:lnTo>
                  <a:lnTo>
                    <a:pt x="2050" y="527"/>
                  </a:lnTo>
                  <a:lnTo>
                    <a:pt x="2060" y="540"/>
                  </a:lnTo>
                  <a:lnTo>
                    <a:pt x="2071" y="554"/>
                  </a:lnTo>
                  <a:lnTo>
                    <a:pt x="2082" y="566"/>
                  </a:lnTo>
                  <a:lnTo>
                    <a:pt x="2105" y="592"/>
                  </a:lnTo>
                  <a:lnTo>
                    <a:pt x="2130" y="617"/>
                  </a:lnTo>
                  <a:lnTo>
                    <a:pt x="2180" y="665"/>
                  </a:lnTo>
                  <a:lnTo>
                    <a:pt x="2227" y="712"/>
                  </a:lnTo>
                  <a:lnTo>
                    <a:pt x="2202" y="725"/>
                  </a:lnTo>
                  <a:lnTo>
                    <a:pt x="2177" y="738"/>
                  </a:lnTo>
                  <a:lnTo>
                    <a:pt x="2154" y="751"/>
                  </a:lnTo>
                  <a:lnTo>
                    <a:pt x="2131" y="764"/>
                  </a:lnTo>
                  <a:lnTo>
                    <a:pt x="2110" y="777"/>
                  </a:lnTo>
                  <a:lnTo>
                    <a:pt x="2090" y="791"/>
                  </a:lnTo>
                  <a:lnTo>
                    <a:pt x="2071" y="805"/>
                  </a:lnTo>
                  <a:lnTo>
                    <a:pt x="2055" y="818"/>
                  </a:lnTo>
                  <a:lnTo>
                    <a:pt x="2038" y="832"/>
                  </a:lnTo>
                  <a:lnTo>
                    <a:pt x="2025" y="845"/>
                  </a:lnTo>
                  <a:lnTo>
                    <a:pt x="2013" y="859"/>
                  </a:lnTo>
                  <a:lnTo>
                    <a:pt x="2003" y="872"/>
                  </a:lnTo>
                  <a:lnTo>
                    <a:pt x="1994" y="886"/>
                  </a:lnTo>
                  <a:lnTo>
                    <a:pt x="1988" y="900"/>
                  </a:lnTo>
                  <a:lnTo>
                    <a:pt x="1986" y="907"/>
                  </a:lnTo>
                  <a:lnTo>
                    <a:pt x="1984" y="914"/>
                  </a:lnTo>
                  <a:lnTo>
                    <a:pt x="1983" y="922"/>
                  </a:lnTo>
                  <a:lnTo>
                    <a:pt x="1983" y="929"/>
                  </a:lnTo>
                  <a:lnTo>
                    <a:pt x="1983" y="951"/>
                  </a:lnTo>
                  <a:lnTo>
                    <a:pt x="1987" y="970"/>
                  </a:lnTo>
                  <a:lnTo>
                    <a:pt x="1993" y="987"/>
                  </a:lnTo>
                  <a:lnTo>
                    <a:pt x="2001" y="1003"/>
                  </a:lnTo>
                  <a:lnTo>
                    <a:pt x="2012" y="1018"/>
                  </a:lnTo>
                  <a:lnTo>
                    <a:pt x="2025" y="1030"/>
                  </a:lnTo>
                  <a:lnTo>
                    <a:pt x="2039" y="1041"/>
                  </a:lnTo>
                  <a:lnTo>
                    <a:pt x="2057" y="1051"/>
                  </a:lnTo>
                  <a:lnTo>
                    <a:pt x="2074" y="1060"/>
                  </a:lnTo>
                  <a:lnTo>
                    <a:pt x="2094" y="1066"/>
                  </a:lnTo>
                  <a:lnTo>
                    <a:pt x="2114" y="1071"/>
                  </a:lnTo>
                  <a:lnTo>
                    <a:pt x="2135" y="1075"/>
                  </a:lnTo>
                  <a:lnTo>
                    <a:pt x="2159" y="1077"/>
                  </a:lnTo>
                  <a:lnTo>
                    <a:pt x="2181" y="1077"/>
                  </a:lnTo>
                  <a:lnTo>
                    <a:pt x="2204" y="1077"/>
                  </a:lnTo>
                  <a:lnTo>
                    <a:pt x="2228" y="1074"/>
                  </a:lnTo>
                  <a:lnTo>
                    <a:pt x="2251" y="1071"/>
                  </a:lnTo>
                  <a:lnTo>
                    <a:pt x="2276" y="1066"/>
                  </a:lnTo>
                  <a:lnTo>
                    <a:pt x="2299" y="1060"/>
                  </a:lnTo>
                  <a:lnTo>
                    <a:pt x="2321" y="1052"/>
                  </a:lnTo>
                  <a:lnTo>
                    <a:pt x="2343" y="1043"/>
                  </a:lnTo>
                  <a:lnTo>
                    <a:pt x="2364" y="1034"/>
                  </a:lnTo>
                  <a:lnTo>
                    <a:pt x="2385" y="1023"/>
                  </a:lnTo>
                  <a:lnTo>
                    <a:pt x="2404" y="1011"/>
                  </a:lnTo>
                  <a:lnTo>
                    <a:pt x="2421" y="998"/>
                  </a:lnTo>
                  <a:lnTo>
                    <a:pt x="2437" y="983"/>
                  </a:lnTo>
                  <a:lnTo>
                    <a:pt x="2451" y="968"/>
                  </a:lnTo>
                  <a:lnTo>
                    <a:pt x="2463" y="952"/>
                  </a:lnTo>
                  <a:lnTo>
                    <a:pt x="2472" y="934"/>
                  </a:lnTo>
                  <a:lnTo>
                    <a:pt x="2480" y="915"/>
                  </a:lnTo>
                  <a:lnTo>
                    <a:pt x="2486" y="896"/>
                  </a:lnTo>
                  <a:lnTo>
                    <a:pt x="2488" y="876"/>
                  </a:lnTo>
                  <a:lnTo>
                    <a:pt x="2488" y="855"/>
                  </a:lnTo>
                  <a:lnTo>
                    <a:pt x="2486" y="835"/>
                  </a:lnTo>
                  <a:lnTo>
                    <a:pt x="2482" y="815"/>
                  </a:lnTo>
                  <a:lnTo>
                    <a:pt x="2477" y="796"/>
                  </a:lnTo>
                  <a:lnTo>
                    <a:pt x="2471" y="777"/>
                  </a:lnTo>
                  <a:lnTo>
                    <a:pt x="2464" y="759"/>
                  </a:lnTo>
                  <a:lnTo>
                    <a:pt x="2455" y="741"/>
                  </a:lnTo>
                  <a:lnTo>
                    <a:pt x="2446" y="724"/>
                  </a:lnTo>
                  <a:lnTo>
                    <a:pt x="2510" y="697"/>
                  </a:lnTo>
                  <a:lnTo>
                    <a:pt x="2576" y="669"/>
                  </a:lnTo>
                  <a:lnTo>
                    <a:pt x="2642" y="641"/>
                  </a:lnTo>
                  <a:lnTo>
                    <a:pt x="2708" y="610"/>
                  </a:lnTo>
                  <a:lnTo>
                    <a:pt x="2739" y="595"/>
                  </a:lnTo>
                  <a:lnTo>
                    <a:pt x="2770" y="580"/>
                  </a:lnTo>
                  <a:lnTo>
                    <a:pt x="2800" y="564"/>
                  </a:lnTo>
                  <a:lnTo>
                    <a:pt x="2829" y="548"/>
                  </a:lnTo>
                  <a:lnTo>
                    <a:pt x="2856" y="532"/>
                  </a:lnTo>
                  <a:lnTo>
                    <a:pt x="2882" y="515"/>
                  </a:lnTo>
                  <a:lnTo>
                    <a:pt x="2907" y="497"/>
                  </a:lnTo>
                  <a:lnTo>
                    <a:pt x="2930" y="479"/>
                  </a:lnTo>
                  <a:lnTo>
                    <a:pt x="2914" y="536"/>
                  </a:lnTo>
                  <a:lnTo>
                    <a:pt x="2902" y="588"/>
                  </a:lnTo>
                  <a:lnTo>
                    <a:pt x="2893" y="636"/>
                  </a:lnTo>
                  <a:lnTo>
                    <a:pt x="2886" y="682"/>
                  </a:lnTo>
                  <a:lnTo>
                    <a:pt x="2881" y="723"/>
                  </a:lnTo>
                  <a:lnTo>
                    <a:pt x="2878" y="760"/>
                  </a:lnTo>
                  <a:lnTo>
                    <a:pt x="2877" y="795"/>
                  </a:lnTo>
                  <a:lnTo>
                    <a:pt x="2878" y="827"/>
                  </a:lnTo>
                  <a:lnTo>
                    <a:pt x="2881" y="855"/>
                  </a:lnTo>
                  <a:lnTo>
                    <a:pt x="2886" y="880"/>
                  </a:lnTo>
                  <a:lnTo>
                    <a:pt x="2892" y="903"/>
                  </a:lnTo>
                  <a:lnTo>
                    <a:pt x="2900" y="923"/>
                  </a:lnTo>
                  <a:lnTo>
                    <a:pt x="2909" y="941"/>
                  </a:lnTo>
                  <a:lnTo>
                    <a:pt x="2919" y="956"/>
                  </a:lnTo>
                  <a:lnTo>
                    <a:pt x="2931" y="969"/>
                  </a:lnTo>
                  <a:lnTo>
                    <a:pt x="2943" y="979"/>
                  </a:lnTo>
                  <a:lnTo>
                    <a:pt x="2956" y="988"/>
                  </a:lnTo>
                  <a:lnTo>
                    <a:pt x="2969" y="995"/>
                  </a:lnTo>
                  <a:lnTo>
                    <a:pt x="2983" y="1000"/>
                  </a:lnTo>
                  <a:lnTo>
                    <a:pt x="2998" y="1004"/>
                  </a:lnTo>
                  <a:lnTo>
                    <a:pt x="3013" y="1006"/>
                  </a:lnTo>
                  <a:lnTo>
                    <a:pt x="3028" y="1006"/>
                  </a:lnTo>
                  <a:lnTo>
                    <a:pt x="3044" y="1006"/>
                  </a:lnTo>
                  <a:lnTo>
                    <a:pt x="3059" y="1004"/>
                  </a:lnTo>
                  <a:lnTo>
                    <a:pt x="3074" y="1001"/>
                  </a:lnTo>
                  <a:lnTo>
                    <a:pt x="3088" y="998"/>
                  </a:lnTo>
                  <a:lnTo>
                    <a:pt x="3102" y="994"/>
                  </a:lnTo>
                  <a:lnTo>
                    <a:pt x="3116" y="989"/>
                  </a:lnTo>
                  <a:lnTo>
                    <a:pt x="3129" y="983"/>
                  </a:lnTo>
                  <a:lnTo>
                    <a:pt x="3141" y="978"/>
                  </a:lnTo>
                  <a:lnTo>
                    <a:pt x="3153" y="972"/>
                  </a:lnTo>
                  <a:lnTo>
                    <a:pt x="3163" y="966"/>
                  </a:lnTo>
                  <a:lnTo>
                    <a:pt x="3176" y="958"/>
                  </a:lnTo>
                  <a:lnTo>
                    <a:pt x="3187" y="950"/>
                  </a:lnTo>
                  <a:lnTo>
                    <a:pt x="3198" y="942"/>
                  </a:lnTo>
                  <a:lnTo>
                    <a:pt x="3207" y="934"/>
                  </a:lnTo>
                  <a:lnTo>
                    <a:pt x="3215" y="927"/>
                  </a:lnTo>
                  <a:lnTo>
                    <a:pt x="3222" y="920"/>
                  </a:lnTo>
                  <a:lnTo>
                    <a:pt x="3228" y="912"/>
                  </a:lnTo>
                  <a:lnTo>
                    <a:pt x="3233" y="905"/>
                  </a:lnTo>
                  <a:lnTo>
                    <a:pt x="3237" y="899"/>
                  </a:lnTo>
                  <a:lnTo>
                    <a:pt x="3240" y="892"/>
                  </a:lnTo>
                  <a:lnTo>
                    <a:pt x="3243" y="887"/>
                  </a:lnTo>
                  <a:lnTo>
                    <a:pt x="3244" y="881"/>
                  </a:lnTo>
                  <a:lnTo>
                    <a:pt x="3245" y="876"/>
                  </a:lnTo>
                  <a:lnTo>
                    <a:pt x="3245" y="871"/>
                  </a:lnTo>
                  <a:lnTo>
                    <a:pt x="3244" y="866"/>
                  </a:lnTo>
                  <a:lnTo>
                    <a:pt x="3243" y="862"/>
                  </a:lnTo>
                  <a:lnTo>
                    <a:pt x="3240" y="858"/>
                  </a:lnTo>
                  <a:lnTo>
                    <a:pt x="3238" y="855"/>
                  </a:lnTo>
                  <a:lnTo>
                    <a:pt x="3235" y="852"/>
                  </a:lnTo>
                  <a:lnTo>
                    <a:pt x="3231" y="849"/>
                  </a:lnTo>
                  <a:lnTo>
                    <a:pt x="3223" y="845"/>
                  </a:lnTo>
                  <a:lnTo>
                    <a:pt x="3213" y="842"/>
                  </a:lnTo>
                  <a:lnTo>
                    <a:pt x="3202" y="841"/>
                  </a:lnTo>
                  <a:lnTo>
                    <a:pt x="3190" y="842"/>
                  </a:lnTo>
                  <a:lnTo>
                    <a:pt x="3178" y="845"/>
                  </a:lnTo>
                  <a:lnTo>
                    <a:pt x="3165" y="850"/>
                  </a:lnTo>
                  <a:close/>
                  <a:moveTo>
                    <a:pt x="1299" y="892"/>
                  </a:moveTo>
                  <a:lnTo>
                    <a:pt x="1299" y="884"/>
                  </a:lnTo>
                  <a:lnTo>
                    <a:pt x="1301" y="876"/>
                  </a:lnTo>
                  <a:lnTo>
                    <a:pt x="1303" y="868"/>
                  </a:lnTo>
                  <a:lnTo>
                    <a:pt x="1307" y="859"/>
                  </a:lnTo>
                  <a:lnTo>
                    <a:pt x="1315" y="840"/>
                  </a:lnTo>
                  <a:lnTo>
                    <a:pt x="1327" y="819"/>
                  </a:lnTo>
                  <a:lnTo>
                    <a:pt x="1342" y="797"/>
                  </a:lnTo>
                  <a:lnTo>
                    <a:pt x="1359" y="773"/>
                  </a:lnTo>
                  <a:lnTo>
                    <a:pt x="1380" y="749"/>
                  </a:lnTo>
                  <a:lnTo>
                    <a:pt x="1401" y="724"/>
                  </a:lnTo>
                  <a:lnTo>
                    <a:pt x="1419" y="743"/>
                  </a:lnTo>
                  <a:lnTo>
                    <a:pt x="1434" y="762"/>
                  </a:lnTo>
                  <a:lnTo>
                    <a:pt x="1448" y="781"/>
                  </a:lnTo>
                  <a:lnTo>
                    <a:pt x="1460" y="798"/>
                  </a:lnTo>
                  <a:lnTo>
                    <a:pt x="1465" y="807"/>
                  </a:lnTo>
                  <a:lnTo>
                    <a:pt x="1470" y="815"/>
                  </a:lnTo>
                  <a:lnTo>
                    <a:pt x="1474" y="824"/>
                  </a:lnTo>
                  <a:lnTo>
                    <a:pt x="1477" y="832"/>
                  </a:lnTo>
                  <a:lnTo>
                    <a:pt x="1479" y="840"/>
                  </a:lnTo>
                  <a:lnTo>
                    <a:pt x="1481" y="848"/>
                  </a:lnTo>
                  <a:lnTo>
                    <a:pt x="1482" y="856"/>
                  </a:lnTo>
                  <a:lnTo>
                    <a:pt x="1482" y="864"/>
                  </a:lnTo>
                  <a:lnTo>
                    <a:pt x="1481" y="874"/>
                  </a:lnTo>
                  <a:lnTo>
                    <a:pt x="1480" y="884"/>
                  </a:lnTo>
                  <a:lnTo>
                    <a:pt x="1477" y="892"/>
                  </a:lnTo>
                  <a:lnTo>
                    <a:pt x="1473" y="900"/>
                  </a:lnTo>
                  <a:lnTo>
                    <a:pt x="1469" y="908"/>
                  </a:lnTo>
                  <a:lnTo>
                    <a:pt x="1464" y="915"/>
                  </a:lnTo>
                  <a:lnTo>
                    <a:pt x="1458" y="922"/>
                  </a:lnTo>
                  <a:lnTo>
                    <a:pt x="1452" y="928"/>
                  </a:lnTo>
                  <a:lnTo>
                    <a:pt x="1445" y="933"/>
                  </a:lnTo>
                  <a:lnTo>
                    <a:pt x="1438" y="938"/>
                  </a:lnTo>
                  <a:lnTo>
                    <a:pt x="1430" y="942"/>
                  </a:lnTo>
                  <a:lnTo>
                    <a:pt x="1422" y="945"/>
                  </a:lnTo>
                  <a:lnTo>
                    <a:pt x="1414" y="948"/>
                  </a:lnTo>
                  <a:lnTo>
                    <a:pt x="1405" y="950"/>
                  </a:lnTo>
                  <a:lnTo>
                    <a:pt x="1397" y="952"/>
                  </a:lnTo>
                  <a:lnTo>
                    <a:pt x="1388" y="953"/>
                  </a:lnTo>
                  <a:lnTo>
                    <a:pt x="1380" y="953"/>
                  </a:lnTo>
                  <a:lnTo>
                    <a:pt x="1370" y="953"/>
                  </a:lnTo>
                  <a:lnTo>
                    <a:pt x="1362" y="953"/>
                  </a:lnTo>
                  <a:lnTo>
                    <a:pt x="1354" y="951"/>
                  </a:lnTo>
                  <a:lnTo>
                    <a:pt x="1346" y="950"/>
                  </a:lnTo>
                  <a:lnTo>
                    <a:pt x="1339" y="947"/>
                  </a:lnTo>
                  <a:lnTo>
                    <a:pt x="1332" y="944"/>
                  </a:lnTo>
                  <a:lnTo>
                    <a:pt x="1325" y="941"/>
                  </a:lnTo>
                  <a:lnTo>
                    <a:pt x="1319" y="937"/>
                  </a:lnTo>
                  <a:lnTo>
                    <a:pt x="1314" y="932"/>
                  </a:lnTo>
                  <a:lnTo>
                    <a:pt x="1309" y="927"/>
                  </a:lnTo>
                  <a:lnTo>
                    <a:pt x="1305" y="921"/>
                  </a:lnTo>
                  <a:lnTo>
                    <a:pt x="1302" y="914"/>
                  </a:lnTo>
                  <a:lnTo>
                    <a:pt x="1300" y="907"/>
                  </a:lnTo>
                  <a:lnTo>
                    <a:pt x="1299" y="900"/>
                  </a:lnTo>
                  <a:lnTo>
                    <a:pt x="1299" y="892"/>
                  </a:lnTo>
                  <a:close/>
                  <a:moveTo>
                    <a:pt x="2147" y="929"/>
                  </a:moveTo>
                  <a:lnTo>
                    <a:pt x="2148" y="920"/>
                  </a:lnTo>
                  <a:lnTo>
                    <a:pt x="2150" y="911"/>
                  </a:lnTo>
                  <a:lnTo>
                    <a:pt x="2155" y="902"/>
                  </a:lnTo>
                  <a:lnTo>
                    <a:pt x="2159" y="894"/>
                  </a:lnTo>
                  <a:lnTo>
                    <a:pt x="2165" y="885"/>
                  </a:lnTo>
                  <a:lnTo>
                    <a:pt x="2172" y="877"/>
                  </a:lnTo>
                  <a:lnTo>
                    <a:pt x="2181" y="869"/>
                  </a:lnTo>
                  <a:lnTo>
                    <a:pt x="2190" y="860"/>
                  </a:lnTo>
                  <a:lnTo>
                    <a:pt x="2200" y="852"/>
                  </a:lnTo>
                  <a:lnTo>
                    <a:pt x="2211" y="844"/>
                  </a:lnTo>
                  <a:lnTo>
                    <a:pt x="2223" y="835"/>
                  </a:lnTo>
                  <a:lnTo>
                    <a:pt x="2236" y="827"/>
                  </a:lnTo>
                  <a:lnTo>
                    <a:pt x="2265" y="810"/>
                  </a:lnTo>
                  <a:lnTo>
                    <a:pt x="2296" y="794"/>
                  </a:lnTo>
                  <a:lnTo>
                    <a:pt x="2302" y="804"/>
                  </a:lnTo>
                  <a:lnTo>
                    <a:pt x="2308" y="814"/>
                  </a:lnTo>
                  <a:lnTo>
                    <a:pt x="2313" y="825"/>
                  </a:lnTo>
                  <a:lnTo>
                    <a:pt x="2317" y="835"/>
                  </a:lnTo>
                  <a:lnTo>
                    <a:pt x="2320" y="846"/>
                  </a:lnTo>
                  <a:lnTo>
                    <a:pt x="2322" y="857"/>
                  </a:lnTo>
                  <a:lnTo>
                    <a:pt x="2323" y="867"/>
                  </a:lnTo>
                  <a:lnTo>
                    <a:pt x="2323" y="878"/>
                  </a:lnTo>
                  <a:lnTo>
                    <a:pt x="2322" y="888"/>
                  </a:lnTo>
                  <a:lnTo>
                    <a:pt x="2320" y="898"/>
                  </a:lnTo>
                  <a:lnTo>
                    <a:pt x="2317" y="907"/>
                  </a:lnTo>
                  <a:lnTo>
                    <a:pt x="2314" y="916"/>
                  </a:lnTo>
                  <a:lnTo>
                    <a:pt x="2310" y="925"/>
                  </a:lnTo>
                  <a:lnTo>
                    <a:pt x="2305" y="932"/>
                  </a:lnTo>
                  <a:lnTo>
                    <a:pt x="2299" y="939"/>
                  </a:lnTo>
                  <a:lnTo>
                    <a:pt x="2293" y="945"/>
                  </a:lnTo>
                  <a:lnTo>
                    <a:pt x="2287" y="950"/>
                  </a:lnTo>
                  <a:lnTo>
                    <a:pt x="2280" y="955"/>
                  </a:lnTo>
                  <a:lnTo>
                    <a:pt x="2273" y="959"/>
                  </a:lnTo>
                  <a:lnTo>
                    <a:pt x="2265" y="963"/>
                  </a:lnTo>
                  <a:lnTo>
                    <a:pt x="2256" y="966"/>
                  </a:lnTo>
                  <a:lnTo>
                    <a:pt x="2248" y="969"/>
                  </a:lnTo>
                  <a:lnTo>
                    <a:pt x="2240" y="971"/>
                  </a:lnTo>
                  <a:lnTo>
                    <a:pt x="2232" y="972"/>
                  </a:lnTo>
                  <a:lnTo>
                    <a:pt x="2224" y="973"/>
                  </a:lnTo>
                  <a:lnTo>
                    <a:pt x="2216" y="973"/>
                  </a:lnTo>
                  <a:lnTo>
                    <a:pt x="2208" y="973"/>
                  </a:lnTo>
                  <a:lnTo>
                    <a:pt x="2200" y="973"/>
                  </a:lnTo>
                  <a:lnTo>
                    <a:pt x="2193" y="972"/>
                  </a:lnTo>
                  <a:lnTo>
                    <a:pt x="2186" y="970"/>
                  </a:lnTo>
                  <a:lnTo>
                    <a:pt x="2179" y="968"/>
                  </a:lnTo>
                  <a:lnTo>
                    <a:pt x="2173" y="965"/>
                  </a:lnTo>
                  <a:lnTo>
                    <a:pt x="2167" y="963"/>
                  </a:lnTo>
                  <a:lnTo>
                    <a:pt x="2162" y="959"/>
                  </a:lnTo>
                  <a:lnTo>
                    <a:pt x="2158" y="955"/>
                  </a:lnTo>
                  <a:lnTo>
                    <a:pt x="2154" y="951"/>
                  </a:lnTo>
                  <a:lnTo>
                    <a:pt x="2150" y="946"/>
                  </a:lnTo>
                  <a:lnTo>
                    <a:pt x="2148" y="941"/>
                  </a:lnTo>
                  <a:lnTo>
                    <a:pt x="2147" y="935"/>
                  </a:lnTo>
                  <a:lnTo>
                    <a:pt x="2147" y="929"/>
                  </a:lnTo>
                  <a:close/>
                </a:path>
              </a:pathLst>
            </a:custGeom>
            <a:solidFill>
              <a:srgbClr val="001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1995" name="Gruppierung 120"/>
          <p:cNvGrpSpPr>
            <a:grpSpLocks/>
          </p:cNvGrpSpPr>
          <p:nvPr/>
        </p:nvGrpSpPr>
        <p:grpSpPr bwMode="auto">
          <a:xfrm>
            <a:off x="5248275" y="3762375"/>
            <a:ext cx="1970088" cy="287338"/>
            <a:chOff x="5248216" y="3762446"/>
            <a:chExt cx="1970667" cy="287302"/>
          </a:xfrm>
        </p:grpSpPr>
        <p:sp>
          <p:nvSpPr>
            <p:cNvPr id="42028" name="Freeform 5"/>
            <p:cNvSpPr>
              <a:spLocks/>
            </p:cNvSpPr>
            <p:nvPr/>
          </p:nvSpPr>
          <p:spPr bwMode="ltGray">
            <a:xfrm>
              <a:off x="5750013" y="3800541"/>
              <a:ext cx="28583" cy="34921"/>
            </a:xfrm>
            <a:custGeom>
              <a:avLst/>
              <a:gdLst>
                <a:gd name="T0" fmla="*/ 2147483647 w 234"/>
                <a:gd name="T1" fmla="*/ 2147483647 h 282"/>
                <a:gd name="T2" fmla="*/ 2147483647 w 234"/>
                <a:gd name="T3" fmla="*/ 2147483647 h 282"/>
                <a:gd name="T4" fmla="*/ 2147483647 w 234"/>
                <a:gd name="T5" fmla="*/ 0 h 282"/>
                <a:gd name="T6" fmla="*/ 2147483647 w 234"/>
                <a:gd name="T7" fmla="*/ 2147483647 h 282"/>
                <a:gd name="T8" fmla="*/ 2147483647 w 234"/>
                <a:gd name="T9" fmla="*/ 2147483647 h 282"/>
                <a:gd name="T10" fmla="*/ 2147483647 w 234"/>
                <a:gd name="T11" fmla="*/ 2147483647 h 282"/>
                <a:gd name="T12" fmla="*/ 2147483647 w 234"/>
                <a:gd name="T13" fmla="*/ 2147483647 h 282"/>
                <a:gd name="T14" fmla="*/ 2147483647 w 234"/>
                <a:gd name="T15" fmla="*/ 2147483647 h 282"/>
                <a:gd name="T16" fmla="*/ 2147483647 w 234"/>
                <a:gd name="T17" fmla="*/ 2147483647 h 282"/>
                <a:gd name="T18" fmla="*/ 2147483647 w 234"/>
                <a:gd name="T19" fmla="*/ 2147483647 h 282"/>
                <a:gd name="T20" fmla="*/ 2147483647 w 234"/>
                <a:gd name="T21" fmla="*/ 2147483647 h 282"/>
                <a:gd name="T22" fmla="*/ 0 w 234"/>
                <a:gd name="T23" fmla="*/ 2147483647 h 282"/>
                <a:gd name="T24" fmla="*/ 2147483647 w 234"/>
                <a:gd name="T25" fmla="*/ 2147483647 h 282"/>
                <a:gd name="T26" fmla="*/ 2147483647 w 234"/>
                <a:gd name="T27" fmla="*/ 2147483647 h 282"/>
                <a:gd name="T28" fmla="*/ 2147483647 w 234"/>
                <a:gd name="T29" fmla="*/ 2147483647 h 282"/>
                <a:gd name="T30" fmla="*/ 2147483647 w 234"/>
                <a:gd name="T31" fmla="*/ 2147483647 h 282"/>
                <a:gd name="T32" fmla="*/ 2147483647 w 234"/>
                <a:gd name="T33" fmla="*/ 2147483647 h 282"/>
                <a:gd name="T34" fmla="*/ 2147483647 w 234"/>
                <a:gd name="T35" fmla="*/ 2147483647 h 282"/>
                <a:gd name="T36" fmla="*/ 2147483647 w 234"/>
                <a:gd name="T37" fmla="*/ 2147483647 h 282"/>
                <a:gd name="T38" fmla="*/ 2147483647 w 234"/>
                <a:gd name="T39" fmla="*/ 2147483647 h 282"/>
                <a:gd name="T40" fmla="*/ 2147483647 w 234"/>
                <a:gd name="T41" fmla="*/ 2147483647 h 282"/>
                <a:gd name="T42" fmla="*/ 2147483647 w 234"/>
                <a:gd name="T43" fmla="*/ 2147483647 h 282"/>
                <a:gd name="T44" fmla="*/ 2147483647 w 234"/>
                <a:gd name="T45" fmla="*/ 2147483647 h 282"/>
                <a:gd name="T46" fmla="*/ 2147483647 w 234"/>
                <a:gd name="T47" fmla="*/ 2147483647 h 282"/>
                <a:gd name="T48" fmla="*/ 2147483647 w 234"/>
                <a:gd name="T49" fmla="*/ 2147483647 h 282"/>
                <a:gd name="T50" fmla="*/ 2147483647 w 234"/>
                <a:gd name="T51" fmla="*/ 2147483647 h 282"/>
                <a:gd name="T52" fmla="*/ 2147483647 w 234"/>
                <a:gd name="T53" fmla="*/ 2147483647 h 282"/>
                <a:gd name="T54" fmla="*/ 2147483647 w 234"/>
                <a:gd name="T55" fmla="*/ 2147483647 h 282"/>
                <a:gd name="T56" fmla="*/ 2147483647 w 234"/>
                <a:gd name="T57" fmla="*/ 2147483647 h 282"/>
                <a:gd name="T58" fmla="*/ 2147483647 w 234"/>
                <a:gd name="T59" fmla="*/ 2147483647 h 282"/>
                <a:gd name="T60" fmla="*/ 2147483647 w 234"/>
                <a:gd name="T61" fmla="*/ 2147483647 h 282"/>
                <a:gd name="T62" fmla="*/ 2147483647 w 234"/>
                <a:gd name="T63" fmla="*/ 2147483647 h 282"/>
                <a:gd name="T64" fmla="*/ 2147483647 w 234"/>
                <a:gd name="T65" fmla="*/ 2147483647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4"/>
                <a:gd name="T100" fmla="*/ 0 h 282"/>
                <a:gd name="T101" fmla="*/ 234 w 234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4" h="282">
                  <a:moveTo>
                    <a:pt x="181" y="13"/>
                  </a:moveTo>
                  <a:lnTo>
                    <a:pt x="170" y="7"/>
                  </a:lnTo>
                  <a:lnTo>
                    <a:pt x="160" y="4"/>
                  </a:lnTo>
                  <a:lnTo>
                    <a:pt x="150" y="1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25" y="1"/>
                  </a:lnTo>
                  <a:lnTo>
                    <a:pt x="117" y="3"/>
                  </a:lnTo>
                  <a:lnTo>
                    <a:pt x="110" y="6"/>
                  </a:lnTo>
                  <a:lnTo>
                    <a:pt x="104" y="10"/>
                  </a:lnTo>
                  <a:lnTo>
                    <a:pt x="98" y="15"/>
                  </a:lnTo>
                  <a:lnTo>
                    <a:pt x="92" y="20"/>
                  </a:lnTo>
                  <a:lnTo>
                    <a:pt x="86" y="25"/>
                  </a:lnTo>
                  <a:lnTo>
                    <a:pt x="75" y="39"/>
                  </a:lnTo>
                  <a:lnTo>
                    <a:pt x="65" y="52"/>
                  </a:lnTo>
                  <a:lnTo>
                    <a:pt x="50" y="75"/>
                  </a:lnTo>
                  <a:lnTo>
                    <a:pt x="32" y="105"/>
                  </a:lnTo>
                  <a:lnTo>
                    <a:pt x="24" y="121"/>
                  </a:lnTo>
                  <a:lnTo>
                    <a:pt x="16" y="137"/>
                  </a:lnTo>
                  <a:lnTo>
                    <a:pt x="10" y="153"/>
                  </a:lnTo>
                  <a:lnTo>
                    <a:pt x="6" y="168"/>
                  </a:lnTo>
                  <a:lnTo>
                    <a:pt x="2" y="18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2" y="223"/>
                  </a:lnTo>
                  <a:lnTo>
                    <a:pt x="3" y="230"/>
                  </a:lnTo>
                  <a:lnTo>
                    <a:pt x="6" y="237"/>
                  </a:lnTo>
                  <a:lnTo>
                    <a:pt x="9" y="243"/>
                  </a:lnTo>
                  <a:lnTo>
                    <a:pt x="12" y="250"/>
                  </a:lnTo>
                  <a:lnTo>
                    <a:pt x="17" y="256"/>
                  </a:lnTo>
                  <a:lnTo>
                    <a:pt x="22" y="261"/>
                  </a:lnTo>
                  <a:lnTo>
                    <a:pt x="29" y="266"/>
                  </a:lnTo>
                  <a:lnTo>
                    <a:pt x="36" y="271"/>
                  </a:lnTo>
                  <a:lnTo>
                    <a:pt x="45" y="275"/>
                  </a:lnTo>
                  <a:lnTo>
                    <a:pt x="54" y="279"/>
                  </a:lnTo>
                  <a:lnTo>
                    <a:pt x="64" y="281"/>
                  </a:lnTo>
                  <a:lnTo>
                    <a:pt x="73" y="282"/>
                  </a:lnTo>
                  <a:lnTo>
                    <a:pt x="83" y="281"/>
                  </a:lnTo>
                  <a:lnTo>
                    <a:pt x="93" y="279"/>
                  </a:lnTo>
                  <a:lnTo>
                    <a:pt x="103" y="275"/>
                  </a:lnTo>
                  <a:lnTo>
                    <a:pt x="114" y="270"/>
                  </a:lnTo>
                  <a:lnTo>
                    <a:pt x="124" y="264"/>
                  </a:lnTo>
                  <a:lnTo>
                    <a:pt x="135" y="255"/>
                  </a:lnTo>
                  <a:lnTo>
                    <a:pt x="146" y="245"/>
                  </a:lnTo>
                  <a:lnTo>
                    <a:pt x="158" y="234"/>
                  </a:lnTo>
                  <a:lnTo>
                    <a:pt x="169" y="220"/>
                  </a:lnTo>
                  <a:lnTo>
                    <a:pt x="181" y="205"/>
                  </a:lnTo>
                  <a:lnTo>
                    <a:pt x="192" y="188"/>
                  </a:lnTo>
                  <a:lnTo>
                    <a:pt x="204" y="169"/>
                  </a:lnTo>
                  <a:lnTo>
                    <a:pt x="215" y="147"/>
                  </a:lnTo>
                  <a:lnTo>
                    <a:pt x="221" y="136"/>
                  </a:lnTo>
                  <a:lnTo>
                    <a:pt x="226" y="125"/>
                  </a:lnTo>
                  <a:lnTo>
                    <a:pt x="229" y="114"/>
                  </a:lnTo>
                  <a:lnTo>
                    <a:pt x="232" y="104"/>
                  </a:lnTo>
                  <a:lnTo>
                    <a:pt x="233" y="95"/>
                  </a:lnTo>
                  <a:lnTo>
                    <a:pt x="234" y="86"/>
                  </a:lnTo>
                  <a:lnTo>
                    <a:pt x="233" y="77"/>
                  </a:lnTo>
                  <a:lnTo>
                    <a:pt x="232" y="69"/>
                  </a:lnTo>
                  <a:lnTo>
                    <a:pt x="229" y="61"/>
                  </a:lnTo>
                  <a:lnTo>
                    <a:pt x="226" y="53"/>
                  </a:lnTo>
                  <a:lnTo>
                    <a:pt x="221" y="46"/>
                  </a:lnTo>
                  <a:lnTo>
                    <a:pt x="215" y="39"/>
                  </a:lnTo>
                  <a:lnTo>
                    <a:pt x="208" y="32"/>
                  </a:lnTo>
                  <a:lnTo>
                    <a:pt x="200" y="25"/>
                  </a:lnTo>
                  <a:lnTo>
                    <a:pt x="191" y="19"/>
                  </a:lnTo>
                  <a:lnTo>
                    <a:pt x="181" y="13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29" name="Freeform 6"/>
            <p:cNvSpPr>
              <a:spLocks noEditPoints="1"/>
            </p:cNvSpPr>
            <p:nvPr/>
          </p:nvSpPr>
          <p:spPr bwMode="ltGray">
            <a:xfrm>
              <a:off x="6091427" y="3778319"/>
              <a:ext cx="246134" cy="219048"/>
            </a:xfrm>
            <a:custGeom>
              <a:avLst/>
              <a:gdLst>
                <a:gd name="T0" fmla="*/ 2147483647 w 2035"/>
                <a:gd name="T1" fmla="*/ 2147483647 h 1798"/>
                <a:gd name="T2" fmla="*/ 2147483647 w 2035"/>
                <a:gd name="T3" fmla="*/ 2147483647 h 1798"/>
                <a:gd name="T4" fmla="*/ 2147483647 w 2035"/>
                <a:gd name="T5" fmla="*/ 2147483647 h 1798"/>
                <a:gd name="T6" fmla="*/ 2147483647 w 2035"/>
                <a:gd name="T7" fmla="*/ 2147483647 h 1798"/>
                <a:gd name="T8" fmla="*/ 2147483647 w 2035"/>
                <a:gd name="T9" fmla="*/ 2147483647 h 1798"/>
                <a:gd name="T10" fmla="*/ 2147483647 w 2035"/>
                <a:gd name="T11" fmla="*/ 2147483647 h 1798"/>
                <a:gd name="T12" fmla="*/ 2147483647 w 2035"/>
                <a:gd name="T13" fmla="*/ 2147483647 h 1798"/>
                <a:gd name="T14" fmla="*/ 2147483647 w 2035"/>
                <a:gd name="T15" fmla="*/ 2147483647 h 1798"/>
                <a:gd name="T16" fmla="*/ 2147483647 w 2035"/>
                <a:gd name="T17" fmla="*/ 0 h 1798"/>
                <a:gd name="T18" fmla="*/ 2147483647 w 2035"/>
                <a:gd name="T19" fmla="*/ 2147483647 h 1798"/>
                <a:gd name="T20" fmla="*/ 2147483647 w 2035"/>
                <a:gd name="T21" fmla="*/ 2147483647 h 1798"/>
                <a:gd name="T22" fmla="*/ 2147483647 w 2035"/>
                <a:gd name="T23" fmla="*/ 2147483647 h 1798"/>
                <a:gd name="T24" fmla="*/ 2147483647 w 2035"/>
                <a:gd name="T25" fmla="*/ 2147483647 h 1798"/>
                <a:gd name="T26" fmla="*/ 2147483647 w 2035"/>
                <a:gd name="T27" fmla="*/ 2147483647 h 1798"/>
                <a:gd name="T28" fmla="*/ 2147483647 w 2035"/>
                <a:gd name="T29" fmla="*/ 2147483647 h 1798"/>
                <a:gd name="T30" fmla="*/ 2147483647 w 2035"/>
                <a:gd name="T31" fmla="*/ 2147483647 h 1798"/>
                <a:gd name="T32" fmla="*/ 2147483647 w 2035"/>
                <a:gd name="T33" fmla="*/ 2147483647 h 1798"/>
                <a:gd name="T34" fmla="*/ 2147483647 w 2035"/>
                <a:gd name="T35" fmla="*/ 2147483647 h 1798"/>
                <a:gd name="T36" fmla="*/ 2147483647 w 2035"/>
                <a:gd name="T37" fmla="*/ 2147483647 h 1798"/>
                <a:gd name="T38" fmla="*/ 0 w 2035"/>
                <a:gd name="T39" fmla="*/ 2147483647 h 1798"/>
                <a:gd name="T40" fmla="*/ 2147483647 w 2035"/>
                <a:gd name="T41" fmla="*/ 2147483647 h 1798"/>
                <a:gd name="T42" fmla="*/ 2147483647 w 2035"/>
                <a:gd name="T43" fmla="*/ 2147483647 h 1798"/>
                <a:gd name="T44" fmla="*/ 2147483647 w 2035"/>
                <a:gd name="T45" fmla="*/ 2147483647 h 1798"/>
                <a:gd name="T46" fmla="*/ 2147483647 w 2035"/>
                <a:gd name="T47" fmla="*/ 2147483647 h 1798"/>
                <a:gd name="T48" fmla="*/ 2147483647 w 2035"/>
                <a:gd name="T49" fmla="*/ 2147483647 h 1798"/>
                <a:gd name="T50" fmla="*/ 2147483647 w 2035"/>
                <a:gd name="T51" fmla="*/ 2147483647 h 1798"/>
                <a:gd name="T52" fmla="*/ 2147483647 w 2035"/>
                <a:gd name="T53" fmla="*/ 2147483647 h 1798"/>
                <a:gd name="T54" fmla="*/ 2147483647 w 2035"/>
                <a:gd name="T55" fmla="*/ 2147483647 h 1798"/>
                <a:gd name="T56" fmla="*/ 2147483647 w 2035"/>
                <a:gd name="T57" fmla="*/ 2147483647 h 1798"/>
                <a:gd name="T58" fmla="*/ 2147483647 w 2035"/>
                <a:gd name="T59" fmla="*/ 2147483647 h 1798"/>
                <a:gd name="T60" fmla="*/ 2147483647 w 2035"/>
                <a:gd name="T61" fmla="*/ 2147483647 h 1798"/>
                <a:gd name="T62" fmla="*/ 2147483647 w 2035"/>
                <a:gd name="T63" fmla="*/ 2147483647 h 1798"/>
                <a:gd name="T64" fmla="*/ 2147483647 w 2035"/>
                <a:gd name="T65" fmla="*/ 2147483647 h 1798"/>
                <a:gd name="T66" fmla="*/ 2147483647 w 2035"/>
                <a:gd name="T67" fmla="*/ 2147483647 h 1798"/>
                <a:gd name="T68" fmla="*/ 2147483647 w 2035"/>
                <a:gd name="T69" fmla="*/ 2147483647 h 1798"/>
                <a:gd name="T70" fmla="*/ 2147483647 w 2035"/>
                <a:gd name="T71" fmla="*/ 2147483647 h 1798"/>
                <a:gd name="T72" fmla="*/ 2147483647 w 2035"/>
                <a:gd name="T73" fmla="*/ 2147483647 h 1798"/>
                <a:gd name="T74" fmla="*/ 2147483647 w 2035"/>
                <a:gd name="T75" fmla="*/ 2147483647 h 1798"/>
                <a:gd name="T76" fmla="*/ 2147483647 w 2035"/>
                <a:gd name="T77" fmla="*/ 2147483647 h 1798"/>
                <a:gd name="T78" fmla="*/ 2147483647 w 2035"/>
                <a:gd name="T79" fmla="*/ 2147483647 h 1798"/>
                <a:gd name="T80" fmla="*/ 2147483647 w 2035"/>
                <a:gd name="T81" fmla="*/ 2147483647 h 1798"/>
                <a:gd name="T82" fmla="*/ 2147483647 w 2035"/>
                <a:gd name="T83" fmla="*/ 2147483647 h 1798"/>
                <a:gd name="T84" fmla="*/ 2147483647 w 2035"/>
                <a:gd name="T85" fmla="*/ 2147483647 h 1798"/>
                <a:gd name="T86" fmla="*/ 2147483647 w 2035"/>
                <a:gd name="T87" fmla="*/ 2147483647 h 1798"/>
                <a:gd name="T88" fmla="*/ 2147483647 w 2035"/>
                <a:gd name="T89" fmla="*/ 2147483647 h 1798"/>
                <a:gd name="T90" fmla="*/ 2147483647 w 2035"/>
                <a:gd name="T91" fmla="*/ 2147483647 h 1798"/>
                <a:gd name="T92" fmla="*/ 2147483647 w 2035"/>
                <a:gd name="T93" fmla="*/ 2147483647 h 1798"/>
                <a:gd name="T94" fmla="*/ 2147483647 w 2035"/>
                <a:gd name="T95" fmla="*/ 2147483647 h 1798"/>
                <a:gd name="T96" fmla="*/ 2147483647 w 2035"/>
                <a:gd name="T97" fmla="*/ 2147483647 h 1798"/>
                <a:gd name="T98" fmla="*/ 2147483647 w 2035"/>
                <a:gd name="T99" fmla="*/ 2147483647 h 1798"/>
                <a:gd name="T100" fmla="*/ 2147483647 w 2035"/>
                <a:gd name="T101" fmla="*/ 2147483647 h 1798"/>
                <a:gd name="T102" fmla="*/ 2147483647 w 2035"/>
                <a:gd name="T103" fmla="*/ 2147483647 h 1798"/>
                <a:gd name="T104" fmla="*/ 2147483647 w 2035"/>
                <a:gd name="T105" fmla="*/ 2147483647 h 1798"/>
                <a:gd name="T106" fmla="*/ 2147483647 w 2035"/>
                <a:gd name="T107" fmla="*/ 2147483647 h 1798"/>
                <a:gd name="T108" fmla="*/ 2147483647 w 2035"/>
                <a:gd name="T109" fmla="*/ 2147483647 h 1798"/>
                <a:gd name="T110" fmla="*/ 2147483647 w 2035"/>
                <a:gd name="T111" fmla="*/ 2147483647 h 1798"/>
                <a:gd name="T112" fmla="*/ 2147483647 w 2035"/>
                <a:gd name="T113" fmla="*/ 2147483647 h 1798"/>
                <a:gd name="T114" fmla="*/ 2147483647 w 2035"/>
                <a:gd name="T115" fmla="*/ 2147483647 h 1798"/>
                <a:gd name="T116" fmla="*/ 2147483647 w 2035"/>
                <a:gd name="T117" fmla="*/ 2147483647 h 1798"/>
                <a:gd name="T118" fmla="*/ 2147483647 w 2035"/>
                <a:gd name="T119" fmla="*/ 2147483647 h 17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035"/>
                <a:gd name="T181" fmla="*/ 0 h 1798"/>
                <a:gd name="T182" fmla="*/ 2035 w 2035"/>
                <a:gd name="T183" fmla="*/ 1798 h 17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035" h="1798">
                  <a:moveTo>
                    <a:pt x="1917" y="695"/>
                  </a:moveTo>
                  <a:lnTo>
                    <a:pt x="1886" y="706"/>
                  </a:lnTo>
                  <a:lnTo>
                    <a:pt x="1857" y="715"/>
                  </a:lnTo>
                  <a:lnTo>
                    <a:pt x="1827" y="721"/>
                  </a:lnTo>
                  <a:lnTo>
                    <a:pt x="1798" y="726"/>
                  </a:lnTo>
                  <a:lnTo>
                    <a:pt x="1768" y="730"/>
                  </a:lnTo>
                  <a:lnTo>
                    <a:pt x="1739" y="732"/>
                  </a:lnTo>
                  <a:lnTo>
                    <a:pt x="1710" y="732"/>
                  </a:lnTo>
                  <a:lnTo>
                    <a:pt x="1682" y="731"/>
                  </a:lnTo>
                  <a:lnTo>
                    <a:pt x="1653" y="729"/>
                  </a:lnTo>
                  <a:lnTo>
                    <a:pt x="1626" y="727"/>
                  </a:lnTo>
                  <a:lnTo>
                    <a:pt x="1599" y="723"/>
                  </a:lnTo>
                  <a:lnTo>
                    <a:pt x="1572" y="718"/>
                  </a:lnTo>
                  <a:lnTo>
                    <a:pt x="1519" y="708"/>
                  </a:lnTo>
                  <a:lnTo>
                    <a:pt x="1470" y="696"/>
                  </a:lnTo>
                  <a:lnTo>
                    <a:pt x="1423" y="684"/>
                  </a:lnTo>
                  <a:lnTo>
                    <a:pt x="1379" y="673"/>
                  </a:lnTo>
                  <a:lnTo>
                    <a:pt x="1339" y="663"/>
                  </a:lnTo>
                  <a:lnTo>
                    <a:pt x="1302" y="657"/>
                  </a:lnTo>
                  <a:lnTo>
                    <a:pt x="1286" y="655"/>
                  </a:lnTo>
                  <a:lnTo>
                    <a:pt x="1270" y="654"/>
                  </a:lnTo>
                  <a:lnTo>
                    <a:pt x="1256" y="654"/>
                  </a:lnTo>
                  <a:lnTo>
                    <a:pt x="1243" y="656"/>
                  </a:lnTo>
                  <a:lnTo>
                    <a:pt x="1230" y="659"/>
                  </a:lnTo>
                  <a:lnTo>
                    <a:pt x="1219" y="664"/>
                  </a:lnTo>
                  <a:lnTo>
                    <a:pt x="1210" y="671"/>
                  </a:lnTo>
                  <a:lnTo>
                    <a:pt x="1202" y="679"/>
                  </a:lnTo>
                  <a:lnTo>
                    <a:pt x="1192" y="692"/>
                  </a:lnTo>
                  <a:lnTo>
                    <a:pt x="1184" y="704"/>
                  </a:lnTo>
                  <a:lnTo>
                    <a:pt x="1178" y="715"/>
                  </a:lnTo>
                  <a:lnTo>
                    <a:pt x="1174" y="725"/>
                  </a:lnTo>
                  <a:lnTo>
                    <a:pt x="1104" y="740"/>
                  </a:lnTo>
                  <a:lnTo>
                    <a:pt x="1036" y="753"/>
                  </a:lnTo>
                  <a:lnTo>
                    <a:pt x="969" y="764"/>
                  </a:lnTo>
                  <a:lnTo>
                    <a:pt x="905" y="774"/>
                  </a:lnTo>
                  <a:lnTo>
                    <a:pt x="841" y="783"/>
                  </a:lnTo>
                  <a:lnTo>
                    <a:pt x="779" y="790"/>
                  </a:lnTo>
                  <a:lnTo>
                    <a:pt x="721" y="796"/>
                  </a:lnTo>
                  <a:lnTo>
                    <a:pt x="664" y="801"/>
                  </a:lnTo>
                  <a:lnTo>
                    <a:pt x="695" y="681"/>
                  </a:lnTo>
                  <a:lnTo>
                    <a:pt x="725" y="568"/>
                  </a:lnTo>
                  <a:lnTo>
                    <a:pt x="754" y="462"/>
                  </a:lnTo>
                  <a:lnTo>
                    <a:pt x="781" y="366"/>
                  </a:lnTo>
                  <a:lnTo>
                    <a:pt x="806" y="280"/>
                  </a:lnTo>
                  <a:lnTo>
                    <a:pt x="825" y="206"/>
                  </a:lnTo>
                  <a:lnTo>
                    <a:pt x="832" y="175"/>
                  </a:lnTo>
                  <a:lnTo>
                    <a:pt x="838" y="147"/>
                  </a:lnTo>
                  <a:lnTo>
                    <a:pt x="841" y="124"/>
                  </a:lnTo>
                  <a:lnTo>
                    <a:pt x="843" y="104"/>
                  </a:lnTo>
                  <a:lnTo>
                    <a:pt x="843" y="90"/>
                  </a:lnTo>
                  <a:lnTo>
                    <a:pt x="842" y="76"/>
                  </a:lnTo>
                  <a:lnTo>
                    <a:pt x="840" y="64"/>
                  </a:lnTo>
                  <a:lnTo>
                    <a:pt x="837" y="53"/>
                  </a:lnTo>
                  <a:lnTo>
                    <a:pt x="834" y="44"/>
                  </a:lnTo>
                  <a:lnTo>
                    <a:pt x="829" y="35"/>
                  </a:lnTo>
                  <a:lnTo>
                    <a:pt x="824" y="27"/>
                  </a:lnTo>
                  <a:lnTo>
                    <a:pt x="818" y="21"/>
                  </a:lnTo>
                  <a:lnTo>
                    <a:pt x="812" y="15"/>
                  </a:lnTo>
                  <a:lnTo>
                    <a:pt x="805" y="10"/>
                  </a:lnTo>
                  <a:lnTo>
                    <a:pt x="797" y="7"/>
                  </a:lnTo>
                  <a:lnTo>
                    <a:pt x="790" y="4"/>
                  </a:lnTo>
                  <a:lnTo>
                    <a:pt x="781" y="2"/>
                  </a:lnTo>
                  <a:lnTo>
                    <a:pt x="772" y="0"/>
                  </a:lnTo>
                  <a:lnTo>
                    <a:pt x="764" y="0"/>
                  </a:lnTo>
                  <a:lnTo>
                    <a:pt x="755" y="1"/>
                  </a:lnTo>
                  <a:lnTo>
                    <a:pt x="746" y="2"/>
                  </a:lnTo>
                  <a:lnTo>
                    <a:pt x="738" y="4"/>
                  </a:lnTo>
                  <a:lnTo>
                    <a:pt x="729" y="7"/>
                  </a:lnTo>
                  <a:lnTo>
                    <a:pt x="721" y="10"/>
                  </a:lnTo>
                  <a:lnTo>
                    <a:pt x="713" y="15"/>
                  </a:lnTo>
                  <a:lnTo>
                    <a:pt x="705" y="20"/>
                  </a:lnTo>
                  <a:lnTo>
                    <a:pt x="697" y="25"/>
                  </a:lnTo>
                  <a:lnTo>
                    <a:pt x="690" y="32"/>
                  </a:lnTo>
                  <a:lnTo>
                    <a:pt x="684" y="39"/>
                  </a:lnTo>
                  <a:lnTo>
                    <a:pt x="676" y="46"/>
                  </a:lnTo>
                  <a:lnTo>
                    <a:pt x="671" y="54"/>
                  </a:lnTo>
                  <a:lnTo>
                    <a:pt x="666" y="63"/>
                  </a:lnTo>
                  <a:lnTo>
                    <a:pt x="662" y="72"/>
                  </a:lnTo>
                  <a:lnTo>
                    <a:pt x="659" y="82"/>
                  </a:lnTo>
                  <a:lnTo>
                    <a:pt x="657" y="93"/>
                  </a:lnTo>
                  <a:lnTo>
                    <a:pt x="655" y="104"/>
                  </a:lnTo>
                  <a:lnTo>
                    <a:pt x="653" y="127"/>
                  </a:lnTo>
                  <a:lnTo>
                    <a:pt x="649" y="154"/>
                  </a:lnTo>
                  <a:lnTo>
                    <a:pt x="644" y="184"/>
                  </a:lnTo>
                  <a:lnTo>
                    <a:pt x="637" y="218"/>
                  </a:lnTo>
                  <a:lnTo>
                    <a:pt x="629" y="256"/>
                  </a:lnTo>
                  <a:lnTo>
                    <a:pt x="621" y="296"/>
                  </a:lnTo>
                  <a:lnTo>
                    <a:pt x="611" y="338"/>
                  </a:lnTo>
                  <a:lnTo>
                    <a:pt x="600" y="384"/>
                  </a:lnTo>
                  <a:lnTo>
                    <a:pt x="589" y="431"/>
                  </a:lnTo>
                  <a:lnTo>
                    <a:pt x="578" y="480"/>
                  </a:lnTo>
                  <a:lnTo>
                    <a:pt x="564" y="532"/>
                  </a:lnTo>
                  <a:lnTo>
                    <a:pt x="552" y="584"/>
                  </a:lnTo>
                  <a:lnTo>
                    <a:pt x="539" y="639"/>
                  </a:lnTo>
                  <a:lnTo>
                    <a:pt x="526" y="694"/>
                  </a:lnTo>
                  <a:lnTo>
                    <a:pt x="513" y="749"/>
                  </a:lnTo>
                  <a:lnTo>
                    <a:pt x="500" y="807"/>
                  </a:lnTo>
                  <a:lnTo>
                    <a:pt x="448" y="806"/>
                  </a:lnTo>
                  <a:lnTo>
                    <a:pt x="402" y="805"/>
                  </a:lnTo>
                  <a:lnTo>
                    <a:pt x="359" y="802"/>
                  </a:lnTo>
                  <a:lnTo>
                    <a:pt x="320" y="798"/>
                  </a:lnTo>
                  <a:lnTo>
                    <a:pt x="286" y="793"/>
                  </a:lnTo>
                  <a:lnTo>
                    <a:pt x="256" y="788"/>
                  </a:lnTo>
                  <a:lnTo>
                    <a:pt x="243" y="785"/>
                  </a:lnTo>
                  <a:lnTo>
                    <a:pt x="231" y="781"/>
                  </a:lnTo>
                  <a:lnTo>
                    <a:pt x="220" y="778"/>
                  </a:lnTo>
                  <a:lnTo>
                    <a:pt x="211" y="773"/>
                  </a:lnTo>
                  <a:lnTo>
                    <a:pt x="212" y="766"/>
                  </a:lnTo>
                  <a:lnTo>
                    <a:pt x="212" y="758"/>
                  </a:lnTo>
                  <a:lnTo>
                    <a:pt x="210" y="751"/>
                  </a:lnTo>
                  <a:lnTo>
                    <a:pt x="208" y="743"/>
                  </a:lnTo>
                  <a:lnTo>
                    <a:pt x="204" y="736"/>
                  </a:lnTo>
                  <a:lnTo>
                    <a:pt x="200" y="730"/>
                  </a:lnTo>
                  <a:lnTo>
                    <a:pt x="194" y="723"/>
                  </a:lnTo>
                  <a:lnTo>
                    <a:pt x="188" y="717"/>
                  </a:lnTo>
                  <a:lnTo>
                    <a:pt x="182" y="712"/>
                  </a:lnTo>
                  <a:lnTo>
                    <a:pt x="174" y="706"/>
                  </a:lnTo>
                  <a:lnTo>
                    <a:pt x="166" y="702"/>
                  </a:lnTo>
                  <a:lnTo>
                    <a:pt x="158" y="697"/>
                  </a:lnTo>
                  <a:lnTo>
                    <a:pt x="149" y="693"/>
                  </a:lnTo>
                  <a:lnTo>
                    <a:pt x="140" y="690"/>
                  </a:lnTo>
                  <a:lnTo>
                    <a:pt x="130" y="687"/>
                  </a:lnTo>
                  <a:lnTo>
                    <a:pt x="120" y="685"/>
                  </a:lnTo>
                  <a:lnTo>
                    <a:pt x="110" y="684"/>
                  </a:lnTo>
                  <a:lnTo>
                    <a:pt x="100" y="683"/>
                  </a:lnTo>
                  <a:lnTo>
                    <a:pt x="91" y="682"/>
                  </a:lnTo>
                  <a:lnTo>
                    <a:pt x="81" y="683"/>
                  </a:lnTo>
                  <a:lnTo>
                    <a:pt x="72" y="684"/>
                  </a:lnTo>
                  <a:lnTo>
                    <a:pt x="62" y="686"/>
                  </a:lnTo>
                  <a:lnTo>
                    <a:pt x="54" y="689"/>
                  </a:lnTo>
                  <a:lnTo>
                    <a:pt x="45" y="692"/>
                  </a:lnTo>
                  <a:lnTo>
                    <a:pt x="37" y="696"/>
                  </a:lnTo>
                  <a:lnTo>
                    <a:pt x="30" y="702"/>
                  </a:lnTo>
                  <a:lnTo>
                    <a:pt x="23" y="708"/>
                  </a:lnTo>
                  <a:lnTo>
                    <a:pt x="17" y="715"/>
                  </a:lnTo>
                  <a:lnTo>
                    <a:pt x="11" y="723"/>
                  </a:lnTo>
                  <a:lnTo>
                    <a:pt x="7" y="732"/>
                  </a:lnTo>
                  <a:lnTo>
                    <a:pt x="3" y="742"/>
                  </a:lnTo>
                  <a:lnTo>
                    <a:pt x="1" y="753"/>
                  </a:lnTo>
                  <a:lnTo>
                    <a:pt x="0" y="763"/>
                  </a:lnTo>
                  <a:lnTo>
                    <a:pt x="0" y="773"/>
                  </a:lnTo>
                  <a:lnTo>
                    <a:pt x="1" y="784"/>
                  </a:lnTo>
                  <a:lnTo>
                    <a:pt x="3" y="794"/>
                  </a:lnTo>
                  <a:lnTo>
                    <a:pt x="7" y="803"/>
                  </a:lnTo>
                  <a:lnTo>
                    <a:pt x="11" y="812"/>
                  </a:lnTo>
                  <a:lnTo>
                    <a:pt x="18" y="821"/>
                  </a:lnTo>
                  <a:lnTo>
                    <a:pt x="25" y="829"/>
                  </a:lnTo>
                  <a:lnTo>
                    <a:pt x="33" y="837"/>
                  </a:lnTo>
                  <a:lnTo>
                    <a:pt x="41" y="845"/>
                  </a:lnTo>
                  <a:lnTo>
                    <a:pt x="51" y="853"/>
                  </a:lnTo>
                  <a:lnTo>
                    <a:pt x="62" y="860"/>
                  </a:lnTo>
                  <a:lnTo>
                    <a:pt x="74" y="867"/>
                  </a:lnTo>
                  <a:lnTo>
                    <a:pt x="87" y="874"/>
                  </a:lnTo>
                  <a:lnTo>
                    <a:pt x="101" y="880"/>
                  </a:lnTo>
                  <a:lnTo>
                    <a:pt x="116" y="886"/>
                  </a:lnTo>
                  <a:lnTo>
                    <a:pt x="132" y="891"/>
                  </a:lnTo>
                  <a:lnTo>
                    <a:pt x="149" y="897"/>
                  </a:lnTo>
                  <a:lnTo>
                    <a:pt x="166" y="902"/>
                  </a:lnTo>
                  <a:lnTo>
                    <a:pt x="185" y="906"/>
                  </a:lnTo>
                  <a:lnTo>
                    <a:pt x="204" y="910"/>
                  </a:lnTo>
                  <a:lnTo>
                    <a:pt x="224" y="915"/>
                  </a:lnTo>
                  <a:lnTo>
                    <a:pt x="246" y="919"/>
                  </a:lnTo>
                  <a:lnTo>
                    <a:pt x="268" y="922"/>
                  </a:lnTo>
                  <a:lnTo>
                    <a:pt x="314" y="927"/>
                  </a:lnTo>
                  <a:lnTo>
                    <a:pt x="364" y="931"/>
                  </a:lnTo>
                  <a:lnTo>
                    <a:pt x="416" y="933"/>
                  </a:lnTo>
                  <a:lnTo>
                    <a:pt x="472" y="933"/>
                  </a:lnTo>
                  <a:lnTo>
                    <a:pt x="460" y="992"/>
                  </a:lnTo>
                  <a:lnTo>
                    <a:pt x="447" y="1053"/>
                  </a:lnTo>
                  <a:lnTo>
                    <a:pt x="436" y="1111"/>
                  </a:lnTo>
                  <a:lnTo>
                    <a:pt x="425" y="1169"/>
                  </a:lnTo>
                  <a:lnTo>
                    <a:pt x="416" y="1227"/>
                  </a:lnTo>
                  <a:lnTo>
                    <a:pt x="408" y="1282"/>
                  </a:lnTo>
                  <a:lnTo>
                    <a:pt x="401" y="1337"/>
                  </a:lnTo>
                  <a:lnTo>
                    <a:pt x="395" y="1389"/>
                  </a:lnTo>
                  <a:lnTo>
                    <a:pt x="391" y="1439"/>
                  </a:lnTo>
                  <a:lnTo>
                    <a:pt x="388" y="1488"/>
                  </a:lnTo>
                  <a:lnTo>
                    <a:pt x="387" y="1533"/>
                  </a:lnTo>
                  <a:lnTo>
                    <a:pt x="388" y="1575"/>
                  </a:lnTo>
                  <a:lnTo>
                    <a:pt x="390" y="1595"/>
                  </a:lnTo>
                  <a:lnTo>
                    <a:pt x="391" y="1615"/>
                  </a:lnTo>
                  <a:lnTo>
                    <a:pt x="394" y="1634"/>
                  </a:lnTo>
                  <a:lnTo>
                    <a:pt x="396" y="1651"/>
                  </a:lnTo>
                  <a:lnTo>
                    <a:pt x="400" y="1668"/>
                  </a:lnTo>
                  <a:lnTo>
                    <a:pt x="404" y="1684"/>
                  </a:lnTo>
                  <a:lnTo>
                    <a:pt x="408" y="1698"/>
                  </a:lnTo>
                  <a:lnTo>
                    <a:pt x="413" y="1712"/>
                  </a:lnTo>
                  <a:lnTo>
                    <a:pt x="418" y="1723"/>
                  </a:lnTo>
                  <a:lnTo>
                    <a:pt x="423" y="1733"/>
                  </a:lnTo>
                  <a:lnTo>
                    <a:pt x="429" y="1743"/>
                  </a:lnTo>
                  <a:lnTo>
                    <a:pt x="435" y="1752"/>
                  </a:lnTo>
                  <a:lnTo>
                    <a:pt x="441" y="1760"/>
                  </a:lnTo>
                  <a:lnTo>
                    <a:pt x="448" y="1768"/>
                  </a:lnTo>
                  <a:lnTo>
                    <a:pt x="455" y="1774"/>
                  </a:lnTo>
                  <a:lnTo>
                    <a:pt x="463" y="1780"/>
                  </a:lnTo>
                  <a:lnTo>
                    <a:pt x="470" y="1785"/>
                  </a:lnTo>
                  <a:lnTo>
                    <a:pt x="477" y="1789"/>
                  </a:lnTo>
                  <a:lnTo>
                    <a:pt x="485" y="1792"/>
                  </a:lnTo>
                  <a:lnTo>
                    <a:pt x="492" y="1795"/>
                  </a:lnTo>
                  <a:lnTo>
                    <a:pt x="499" y="1797"/>
                  </a:lnTo>
                  <a:lnTo>
                    <a:pt x="507" y="1798"/>
                  </a:lnTo>
                  <a:lnTo>
                    <a:pt x="514" y="1798"/>
                  </a:lnTo>
                  <a:lnTo>
                    <a:pt x="521" y="1798"/>
                  </a:lnTo>
                  <a:lnTo>
                    <a:pt x="527" y="1797"/>
                  </a:lnTo>
                  <a:lnTo>
                    <a:pt x="534" y="1795"/>
                  </a:lnTo>
                  <a:lnTo>
                    <a:pt x="540" y="1792"/>
                  </a:lnTo>
                  <a:lnTo>
                    <a:pt x="546" y="1788"/>
                  </a:lnTo>
                  <a:lnTo>
                    <a:pt x="551" y="1784"/>
                  </a:lnTo>
                  <a:lnTo>
                    <a:pt x="556" y="1779"/>
                  </a:lnTo>
                  <a:lnTo>
                    <a:pt x="561" y="1773"/>
                  </a:lnTo>
                  <a:lnTo>
                    <a:pt x="565" y="1766"/>
                  </a:lnTo>
                  <a:lnTo>
                    <a:pt x="570" y="1758"/>
                  </a:lnTo>
                  <a:lnTo>
                    <a:pt x="572" y="1750"/>
                  </a:lnTo>
                  <a:lnTo>
                    <a:pt x="575" y="1739"/>
                  </a:lnTo>
                  <a:lnTo>
                    <a:pt x="576" y="1729"/>
                  </a:lnTo>
                  <a:lnTo>
                    <a:pt x="577" y="1718"/>
                  </a:lnTo>
                  <a:lnTo>
                    <a:pt x="577" y="1706"/>
                  </a:lnTo>
                  <a:lnTo>
                    <a:pt x="577" y="1694"/>
                  </a:lnTo>
                  <a:lnTo>
                    <a:pt x="575" y="1680"/>
                  </a:lnTo>
                  <a:lnTo>
                    <a:pt x="570" y="1638"/>
                  </a:lnTo>
                  <a:lnTo>
                    <a:pt x="565" y="1593"/>
                  </a:lnTo>
                  <a:lnTo>
                    <a:pt x="563" y="1549"/>
                  </a:lnTo>
                  <a:lnTo>
                    <a:pt x="562" y="1504"/>
                  </a:lnTo>
                  <a:lnTo>
                    <a:pt x="563" y="1457"/>
                  </a:lnTo>
                  <a:lnTo>
                    <a:pt x="564" y="1410"/>
                  </a:lnTo>
                  <a:lnTo>
                    <a:pt x="567" y="1363"/>
                  </a:lnTo>
                  <a:lnTo>
                    <a:pt x="572" y="1314"/>
                  </a:lnTo>
                  <a:lnTo>
                    <a:pt x="577" y="1267"/>
                  </a:lnTo>
                  <a:lnTo>
                    <a:pt x="583" y="1218"/>
                  </a:lnTo>
                  <a:lnTo>
                    <a:pt x="590" y="1169"/>
                  </a:lnTo>
                  <a:lnTo>
                    <a:pt x="598" y="1120"/>
                  </a:lnTo>
                  <a:lnTo>
                    <a:pt x="606" y="1072"/>
                  </a:lnTo>
                  <a:lnTo>
                    <a:pt x="615" y="1022"/>
                  </a:lnTo>
                  <a:lnTo>
                    <a:pt x="625" y="974"/>
                  </a:lnTo>
                  <a:lnTo>
                    <a:pt x="635" y="926"/>
                  </a:lnTo>
                  <a:lnTo>
                    <a:pt x="697" y="920"/>
                  </a:lnTo>
                  <a:lnTo>
                    <a:pt x="760" y="912"/>
                  </a:lnTo>
                  <a:lnTo>
                    <a:pt x="826" y="903"/>
                  </a:lnTo>
                  <a:lnTo>
                    <a:pt x="892" y="893"/>
                  </a:lnTo>
                  <a:lnTo>
                    <a:pt x="961" y="881"/>
                  </a:lnTo>
                  <a:lnTo>
                    <a:pt x="1032" y="867"/>
                  </a:lnTo>
                  <a:lnTo>
                    <a:pt x="1103" y="851"/>
                  </a:lnTo>
                  <a:lnTo>
                    <a:pt x="1177" y="834"/>
                  </a:lnTo>
                  <a:lnTo>
                    <a:pt x="1164" y="854"/>
                  </a:lnTo>
                  <a:lnTo>
                    <a:pt x="1150" y="876"/>
                  </a:lnTo>
                  <a:lnTo>
                    <a:pt x="1137" y="899"/>
                  </a:lnTo>
                  <a:lnTo>
                    <a:pt x="1123" y="925"/>
                  </a:lnTo>
                  <a:lnTo>
                    <a:pt x="1109" y="952"/>
                  </a:lnTo>
                  <a:lnTo>
                    <a:pt x="1096" y="980"/>
                  </a:lnTo>
                  <a:lnTo>
                    <a:pt x="1083" y="1009"/>
                  </a:lnTo>
                  <a:lnTo>
                    <a:pt x="1071" y="1039"/>
                  </a:lnTo>
                  <a:lnTo>
                    <a:pt x="1059" y="1071"/>
                  </a:lnTo>
                  <a:lnTo>
                    <a:pt x="1049" y="1103"/>
                  </a:lnTo>
                  <a:lnTo>
                    <a:pt x="1039" y="1134"/>
                  </a:lnTo>
                  <a:lnTo>
                    <a:pt x="1030" y="1167"/>
                  </a:lnTo>
                  <a:lnTo>
                    <a:pt x="1023" y="1200"/>
                  </a:lnTo>
                  <a:lnTo>
                    <a:pt x="1017" y="1232"/>
                  </a:lnTo>
                  <a:lnTo>
                    <a:pt x="1012" y="1264"/>
                  </a:lnTo>
                  <a:lnTo>
                    <a:pt x="1009" y="1295"/>
                  </a:lnTo>
                  <a:lnTo>
                    <a:pt x="1007" y="1326"/>
                  </a:lnTo>
                  <a:lnTo>
                    <a:pt x="1008" y="1357"/>
                  </a:lnTo>
                  <a:lnTo>
                    <a:pt x="1012" y="1387"/>
                  </a:lnTo>
                  <a:lnTo>
                    <a:pt x="1017" y="1415"/>
                  </a:lnTo>
                  <a:lnTo>
                    <a:pt x="1024" y="1442"/>
                  </a:lnTo>
                  <a:lnTo>
                    <a:pt x="1033" y="1468"/>
                  </a:lnTo>
                  <a:lnTo>
                    <a:pt x="1045" y="1492"/>
                  </a:lnTo>
                  <a:lnTo>
                    <a:pt x="1060" y="1514"/>
                  </a:lnTo>
                  <a:lnTo>
                    <a:pt x="1078" y="1534"/>
                  </a:lnTo>
                  <a:lnTo>
                    <a:pt x="1098" y="1552"/>
                  </a:lnTo>
                  <a:lnTo>
                    <a:pt x="1123" y="1568"/>
                  </a:lnTo>
                  <a:lnTo>
                    <a:pt x="1150" y="1581"/>
                  </a:lnTo>
                  <a:lnTo>
                    <a:pt x="1180" y="1591"/>
                  </a:lnTo>
                  <a:lnTo>
                    <a:pt x="1214" y="1599"/>
                  </a:lnTo>
                  <a:lnTo>
                    <a:pt x="1252" y="1604"/>
                  </a:lnTo>
                  <a:lnTo>
                    <a:pt x="1293" y="1607"/>
                  </a:lnTo>
                  <a:lnTo>
                    <a:pt x="1328" y="1604"/>
                  </a:lnTo>
                  <a:lnTo>
                    <a:pt x="1363" y="1599"/>
                  </a:lnTo>
                  <a:lnTo>
                    <a:pt x="1395" y="1592"/>
                  </a:lnTo>
                  <a:lnTo>
                    <a:pt x="1425" y="1582"/>
                  </a:lnTo>
                  <a:lnTo>
                    <a:pt x="1456" y="1569"/>
                  </a:lnTo>
                  <a:lnTo>
                    <a:pt x="1483" y="1554"/>
                  </a:lnTo>
                  <a:lnTo>
                    <a:pt x="1509" y="1537"/>
                  </a:lnTo>
                  <a:lnTo>
                    <a:pt x="1534" y="1517"/>
                  </a:lnTo>
                  <a:lnTo>
                    <a:pt x="1557" y="1496"/>
                  </a:lnTo>
                  <a:lnTo>
                    <a:pt x="1579" y="1473"/>
                  </a:lnTo>
                  <a:lnTo>
                    <a:pt x="1599" y="1448"/>
                  </a:lnTo>
                  <a:lnTo>
                    <a:pt x="1618" y="1422"/>
                  </a:lnTo>
                  <a:lnTo>
                    <a:pt x="1635" y="1394"/>
                  </a:lnTo>
                  <a:lnTo>
                    <a:pt x="1650" y="1366"/>
                  </a:lnTo>
                  <a:lnTo>
                    <a:pt x="1664" y="1337"/>
                  </a:lnTo>
                  <a:lnTo>
                    <a:pt x="1677" y="1306"/>
                  </a:lnTo>
                  <a:lnTo>
                    <a:pt x="1688" y="1275"/>
                  </a:lnTo>
                  <a:lnTo>
                    <a:pt x="1697" y="1244"/>
                  </a:lnTo>
                  <a:lnTo>
                    <a:pt x="1704" y="1213"/>
                  </a:lnTo>
                  <a:lnTo>
                    <a:pt x="1710" y="1180"/>
                  </a:lnTo>
                  <a:lnTo>
                    <a:pt x="1714" y="1149"/>
                  </a:lnTo>
                  <a:lnTo>
                    <a:pt x="1717" y="1118"/>
                  </a:lnTo>
                  <a:lnTo>
                    <a:pt x="1718" y="1087"/>
                  </a:lnTo>
                  <a:lnTo>
                    <a:pt x="1717" y="1057"/>
                  </a:lnTo>
                  <a:lnTo>
                    <a:pt x="1715" y="1026"/>
                  </a:lnTo>
                  <a:lnTo>
                    <a:pt x="1711" y="997"/>
                  </a:lnTo>
                  <a:lnTo>
                    <a:pt x="1705" y="969"/>
                  </a:lnTo>
                  <a:lnTo>
                    <a:pt x="1698" y="943"/>
                  </a:lnTo>
                  <a:lnTo>
                    <a:pt x="1689" y="918"/>
                  </a:lnTo>
                  <a:lnTo>
                    <a:pt x="1678" y="893"/>
                  </a:lnTo>
                  <a:lnTo>
                    <a:pt x="1665" y="871"/>
                  </a:lnTo>
                  <a:lnTo>
                    <a:pt x="1651" y="850"/>
                  </a:lnTo>
                  <a:lnTo>
                    <a:pt x="1664" y="853"/>
                  </a:lnTo>
                  <a:lnTo>
                    <a:pt x="1681" y="855"/>
                  </a:lnTo>
                  <a:lnTo>
                    <a:pt x="1697" y="857"/>
                  </a:lnTo>
                  <a:lnTo>
                    <a:pt x="1715" y="858"/>
                  </a:lnTo>
                  <a:lnTo>
                    <a:pt x="1734" y="858"/>
                  </a:lnTo>
                  <a:lnTo>
                    <a:pt x="1754" y="857"/>
                  </a:lnTo>
                  <a:lnTo>
                    <a:pt x="1774" y="856"/>
                  </a:lnTo>
                  <a:lnTo>
                    <a:pt x="1796" y="854"/>
                  </a:lnTo>
                  <a:lnTo>
                    <a:pt x="1817" y="851"/>
                  </a:lnTo>
                  <a:lnTo>
                    <a:pt x="1839" y="847"/>
                  </a:lnTo>
                  <a:lnTo>
                    <a:pt x="1860" y="843"/>
                  </a:lnTo>
                  <a:lnTo>
                    <a:pt x="1881" y="837"/>
                  </a:lnTo>
                  <a:lnTo>
                    <a:pt x="1902" y="830"/>
                  </a:lnTo>
                  <a:lnTo>
                    <a:pt x="1922" y="823"/>
                  </a:lnTo>
                  <a:lnTo>
                    <a:pt x="1941" y="814"/>
                  </a:lnTo>
                  <a:lnTo>
                    <a:pt x="1959" y="804"/>
                  </a:lnTo>
                  <a:lnTo>
                    <a:pt x="1969" y="798"/>
                  </a:lnTo>
                  <a:lnTo>
                    <a:pt x="1978" y="791"/>
                  </a:lnTo>
                  <a:lnTo>
                    <a:pt x="1987" y="785"/>
                  </a:lnTo>
                  <a:lnTo>
                    <a:pt x="1995" y="778"/>
                  </a:lnTo>
                  <a:lnTo>
                    <a:pt x="2002" y="770"/>
                  </a:lnTo>
                  <a:lnTo>
                    <a:pt x="2010" y="763"/>
                  </a:lnTo>
                  <a:lnTo>
                    <a:pt x="2016" y="757"/>
                  </a:lnTo>
                  <a:lnTo>
                    <a:pt x="2021" y="750"/>
                  </a:lnTo>
                  <a:lnTo>
                    <a:pt x="2025" y="743"/>
                  </a:lnTo>
                  <a:lnTo>
                    <a:pt x="2029" y="737"/>
                  </a:lnTo>
                  <a:lnTo>
                    <a:pt x="2031" y="731"/>
                  </a:lnTo>
                  <a:lnTo>
                    <a:pt x="2033" y="725"/>
                  </a:lnTo>
                  <a:lnTo>
                    <a:pt x="2035" y="719"/>
                  </a:lnTo>
                  <a:lnTo>
                    <a:pt x="2035" y="713"/>
                  </a:lnTo>
                  <a:lnTo>
                    <a:pt x="2035" y="708"/>
                  </a:lnTo>
                  <a:lnTo>
                    <a:pt x="2034" y="703"/>
                  </a:lnTo>
                  <a:lnTo>
                    <a:pt x="2032" y="699"/>
                  </a:lnTo>
                  <a:lnTo>
                    <a:pt x="2030" y="694"/>
                  </a:lnTo>
                  <a:lnTo>
                    <a:pt x="2027" y="691"/>
                  </a:lnTo>
                  <a:lnTo>
                    <a:pt x="2023" y="687"/>
                  </a:lnTo>
                  <a:lnTo>
                    <a:pt x="2018" y="685"/>
                  </a:lnTo>
                  <a:lnTo>
                    <a:pt x="2013" y="682"/>
                  </a:lnTo>
                  <a:lnTo>
                    <a:pt x="2007" y="681"/>
                  </a:lnTo>
                  <a:lnTo>
                    <a:pt x="1999" y="679"/>
                  </a:lnTo>
                  <a:lnTo>
                    <a:pt x="1991" y="679"/>
                  </a:lnTo>
                  <a:lnTo>
                    <a:pt x="1983" y="679"/>
                  </a:lnTo>
                  <a:lnTo>
                    <a:pt x="1974" y="680"/>
                  </a:lnTo>
                  <a:lnTo>
                    <a:pt x="1964" y="681"/>
                  </a:lnTo>
                  <a:lnTo>
                    <a:pt x="1953" y="684"/>
                  </a:lnTo>
                  <a:lnTo>
                    <a:pt x="1942" y="687"/>
                  </a:lnTo>
                  <a:lnTo>
                    <a:pt x="1930" y="691"/>
                  </a:lnTo>
                  <a:lnTo>
                    <a:pt x="1917" y="695"/>
                  </a:lnTo>
                  <a:close/>
                  <a:moveTo>
                    <a:pt x="1307" y="1444"/>
                  </a:moveTo>
                  <a:lnTo>
                    <a:pt x="1285" y="1443"/>
                  </a:lnTo>
                  <a:lnTo>
                    <a:pt x="1266" y="1439"/>
                  </a:lnTo>
                  <a:lnTo>
                    <a:pt x="1249" y="1433"/>
                  </a:lnTo>
                  <a:lnTo>
                    <a:pt x="1234" y="1425"/>
                  </a:lnTo>
                  <a:lnTo>
                    <a:pt x="1220" y="1414"/>
                  </a:lnTo>
                  <a:lnTo>
                    <a:pt x="1210" y="1402"/>
                  </a:lnTo>
                  <a:lnTo>
                    <a:pt x="1201" y="1387"/>
                  </a:lnTo>
                  <a:lnTo>
                    <a:pt x="1194" y="1371"/>
                  </a:lnTo>
                  <a:lnTo>
                    <a:pt x="1189" y="1354"/>
                  </a:lnTo>
                  <a:lnTo>
                    <a:pt x="1186" y="1335"/>
                  </a:lnTo>
                  <a:lnTo>
                    <a:pt x="1185" y="1314"/>
                  </a:lnTo>
                  <a:lnTo>
                    <a:pt x="1185" y="1292"/>
                  </a:lnTo>
                  <a:lnTo>
                    <a:pt x="1186" y="1270"/>
                  </a:lnTo>
                  <a:lnTo>
                    <a:pt x="1189" y="1246"/>
                  </a:lnTo>
                  <a:lnTo>
                    <a:pt x="1194" y="1222"/>
                  </a:lnTo>
                  <a:lnTo>
                    <a:pt x="1199" y="1197"/>
                  </a:lnTo>
                  <a:lnTo>
                    <a:pt x="1206" y="1171"/>
                  </a:lnTo>
                  <a:lnTo>
                    <a:pt x="1213" y="1146"/>
                  </a:lnTo>
                  <a:lnTo>
                    <a:pt x="1222" y="1120"/>
                  </a:lnTo>
                  <a:lnTo>
                    <a:pt x="1232" y="1094"/>
                  </a:lnTo>
                  <a:lnTo>
                    <a:pt x="1243" y="1068"/>
                  </a:lnTo>
                  <a:lnTo>
                    <a:pt x="1254" y="1041"/>
                  </a:lnTo>
                  <a:lnTo>
                    <a:pt x="1265" y="1015"/>
                  </a:lnTo>
                  <a:lnTo>
                    <a:pt x="1277" y="990"/>
                  </a:lnTo>
                  <a:lnTo>
                    <a:pt x="1290" y="965"/>
                  </a:lnTo>
                  <a:lnTo>
                    <a:pt x="1303" y="941"/>
                  </a:lnTo>
                  <a:lnTo>
                    <a:pt x="1316" y="918"/>
                  </a:lnTo>
                  <a:lnTo>
                    <a:pt x="1329" y="895"/>
                  </a:lnTo>
                  <a:lnTo>
                    <a:pt x="1344" y="874"/>
                  </a:lnTo>
                  <a:lnTo>
                    <a:pt x="1357" y="854"/>
                  </a:lnTo>
                  <a:lnTo>
                    <a:pt x="1371" y="835"/>
                  </a:lnTo>
                  <a:lnTo>
                    <a:pt x="1384" y="818"/>
                  </a:lnTo>
                  <a:lnTo>
                    <a:pt x="1411" y="822"/>
                  </a:lnTo>
                  <a:lnTo>
                    <a:pt x="1437" y="828"/>
                  </a:lnTo>
                  <a:lnTo>
                    <a:pt x="1460" y="838"/>
                  </a:lnTo>
                  <a:lnTo>
                    <a:pt x="1480" y="851"/>
                  </a:lnTo>
                  <a:lnTo>
                    <a:pt x="1498" y="866"/>
                  </a:lnTo>
                  <a:lnTo>
                    <a:pt x="1514" y="883"/>
                  </a:lnTo>
                  <a:lnTo>
                    <a:pt x="1527" y="903"/>
                  </a:lnTo>
                  <a:lnTo>
                    <a:pt x="1538" y="925"/>
                  </a:lnTo>
                  <a:lnTo>
                    <a:pt x="1547" y="948"/>
                  </a:lnTo>
                  <a:lnTo>
                    <a:pt x="1553" y="973"/>
                  </a:lnTo>
                  <a:lnTo>
                    <a:pt x="1558" y="998"/>
                  </a:lnTo>
                  <a:lnTo>
                    <a:pt x="1561" y="1025"/>
                  </a:lnTo>
                  <a:lnTo>
                    <a:pt x="1562" y="1054"/>
                  </a:lnTo>
                  <a:lnTo>
                    <a:pt x="1561" y="1082"/>
                  </a:lnTo>
                  <a:lnTo>
                    <a:pt x="1559" y="1110"/>
                  </a:lnTo>
                  <a:lnTo>
                    <a:pt x="1555" y="1139"/>
                  </a:lnTo>
                  <a:lnTo>
                    <a:pt x="1549" y="1167"/>
                  </a:lnTo>
                  <a:lnTo>
                    <a:pt x="1541" y="1197"/>
                  </a:lnTo>
                  <a:lnTo>
                    <a:pt x="1532" y="1225"/>
                  </a:lnTo>
                  <a:lnTo>
                    <a:pt x="1522" y="1252"/>
                  </a:lnTo>
                  <a:lnTo>
                    <a:pt x="1510" y="1278"/>
                  </a:lnTo>
                  <a:lnTo>
                    <a:pt x="1497" y="1303"/>
                  </a:lnTo>
                  <a:lnTo>
                    <a:pt x="1483" y="1327"/>
                  </a:lnTo>
                  <a:lnTo>
                    <a:pt x="1468" y="1350"/>
                  </a:lnTo>
                  <a:lnTo>
                    <a:pt x="1450" y="1370"/>
                  </a:lnTo>
                  <a:lnTo>
                    <a:pt x="1432" y="1388"/>
                  </a:lnTo>
                  <a:lnTo>
                    <a:pt x="1414" y="1405"/>
                  </a:lnTo>
                  <a:lnTo>
                    <a:pt x="1394" y="1418"/>
                  </a:lnTo>
                  <a:lnTo>
                    <a:pt x="1374" y="1429"/>
                  </a:lnTo>
                  <a:lnTo>
                    <a:pt x="1352" y="1437"/>
                  </a:lnTo>
                  <a:lnTo>
                    <a:pt x="1329" y="1442"/>
                  </a:lnTo>
                  <a:lnTo>
                    <a:pt x="1307" y="1444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0" name="Freeform 7"/>
            <p:cNvSpPr>
              <a:spLocks/>
            </p:cNvSpPr>
            <p:nvPr/>
          </p:nvSpPr>
          <p:spPr bwMode="ltGray">
            <a:xfrm>
              <a:off x="6375672" y="3762446"/>
              <a:ext cx="155621" cy="238095"/>
            </a:xfrm>
            <a:custGeom>
              <a:avLst/>
              <a:gdLst>
                <a:gd name="T0" fmla="*/ 2147483647 w 1283"/>
                <a:gd name="T1" fmla="*/ 2147483647 h 1948"/>
                <a:gd name="T2" fmla="*/ 2147483647 w 1283"/>
                <a:gd name="T3" fmla="*/ 2147483647 h 1948"/>
                <a:gd name="T4" fmla="*/ 2147483647 w 1283"/>
                <a:gd name="T5" fmla="*/ 2147483647 h 1948"/>
                <a:gd name="T6" fmla="*/ 2147483647 w 1283"/>
                <a:gd name="T7" fmla="*/ 2147483647 h 1948"/>
                <a:gd name="T8" fmla="*/ 2147483647 w 1283"/>
                <a:gd name="T9" fmla="*/ 2147483647 h 1948"/>
                <a:gd name="T10" fmla="*/ 2147483647 w 1283"/>
                <a:gd name="T11" fmla="*/ 2147483647 h 1948"/>
                <a:gd name="T12" fmla="*/ 2147483647 w 1283"/>
                <a:gd name="T13" fmla="*/ 2147483647 h 1948"/>
                <a:gd name="T14" fmla="*/ 2147483647 w 1283"/>
                <a:gd name="T15" fmla="*/ 2147483647 h 1948"/>
                <a:gd name="T16" fmla="*/ 2147483647 w 1283"/>
                <a:gd name="T17" fmla="*/ 2147483647 h 1948"/>
                <a:gd name="T18" fmla="*/ 2147483647 w 1283"/>
                <a:gd name="T19" fmla="*/ 2147483647 h 1948"/>
                <a:gd name="T20" fmla="*/ 2147483647 w 1283"/>
                <a:gd name="T21" fmla="*/ 2147483647 h 1948"/>
                <a:gd name="T22" fmla="*/ 2147483647 w 1283"/>
                <a:gd name="T23" fmla="*/ 2147483647 h 1948"/>
                <a:gd name="T24" fmla="*/ 2147483647 w 1283"/>
                <a:gd name="T25" fmla="*/ 2147483647 h 1948"/>
                <a:gd name="T26" fmla="*/ 2147483647 w 1283"/>
                <a:gd name="T27" fmla="*/ 2147483647 h 1948"/>
                <a:gd name="T28" fmla="*/ 2147483647 w 1283"/>
                <a:gd name="T29" fmla="*/ 2147483647 h 1948"/>
                <a:gd name="T30" fmla="*/ 2147483647 w 1283"/>
                <a:gd name="T31" fmla="*/ 2147483647 h 1948"/>
                <a:gd name="T32" fmla="*/ 2147483647 w 1283"/>
                <a:gd name="T33" fmla="*/ 2147483647 h 1948"/>
                <a:gd name="T34" fmla="*/ 2147483647 w 1283"/>
                <a:gd name="T35" fmla="*/ 2147483647 h 1948"/>
                <a:gd name="T36" fmla="*/ 2147483647 w 1283"/>
                <a:gd name="T37" fmla="*/ 2147483647 h 1948"/>
                <a:gd name="T38" fmla="*/ 2147483647 w 1283"/>
                <a:gd name="T39" fmla="*/ 2147483647 h 1948"/>
                <a:gd name="T40" fmla="*/ 2147483647 w 1283"/>
                <a:gd name="T41" fmla="*/ 2147483647 h 1948"/>
                <a:gd name="T42" fmla="*/ 2147483647 w 1283"/>
                <a:gd name="T43" fmla="*/ 2147483647 h 1948"/>
                <a:gd name="T44" fmla="*/ 2147483647 w 1283"/>
                <a:gd name="T45" fmla="*/ 2147483647 h 1948"/>
                <a:gd name="T46" fmla="*/ 2147483647 w 1283"/>
                <a:gd name="T47" fmla="*/ 2147483647 h 1948"/>
                <a:gd name="T48" fmla="*/ 2147483647 w 1283"/>
                <a:gd name="T49" fmla="*/ 2147483647 h 1948"/>
                <a:gd name="T50" fmla="*/ 2147483647 w 1283"/>
                <a:gd name="T51" fmla="*/ 2147483647 h 1948"/>
                <a:gd name="T52" fmla="*/ 2147483647 w 1283"/>
                <a:gd name="T53" fmla="*/ 2147483647 h 1948"/>
                <a:gd name="T54" fmla="*/ 2147483647 w 1283"/>
                <a:gd name="T55" fmla="*/ 2147483647 h 1948"/>
                <a:gd name="T56" fmla="*/ 2147483647 w 1283"/>
                <a:gd name="T57" fmla="*/ 2147483647 h 1948"/>
                <a:gd name="T58" fmla="*/ 2147483647 w 1283"/>
                <a:gd name="T59" fmla="*/ 2147483647 h 1948"/>
                <a:gd name="T60" fmla="*/ 2147483647 w 1283"/>
                <a:gd name="T61" fmla="*/ 2147483647 h 1948"/>
                <a:gd name="T62" fmla="*/ 2147483647 w 1283"/>
                <a:gd name="T63" fmla="*/ 2147483647 h 1948"/>
                <a:gd name="T64" fmla="*/ 2147483647 w 1283"/>
                <a:gd name="T65" fmla="*/ 2147483647 h 1948"/>
                <a:gd name="T66" fmla="*/ 2147483647 w 1283"/>
                <a:gd name="T67" fmla="*/ 2147483647 h 1948"/>
                <a:gd name="T68" fmla="*/ 2147483647 w 1283"/>
                <a:gd name="T69" fmla="*/ 2147483647 h 1948"/>
                <a:gd name="T70" fmla="*/ 2147483647 w 1283"/>
                <a:gd name="T71" fmla="*/ 2147483647 h 1948"/>
                <a:gd name="T72" fmla="*/ 2147483647 w 1283"/>
                <a:gd name="T73" fmla="*/ 2147483647 h 1948"/>
                <a:gd name="T74" fmla="*/ 2147483647 w 1283"/>
                <a:gd name="T75" fmla="*/ 2147483647 h 1948"/>
                <a:gd name="T76" fmla="*/ 2147483647 w 1283"/>
                <a:gd name="T77" fmla="*/ 2147483647 h 1948"/>
                <a:gd name="T78" fmla="*/ 2147483647 w 1283"/>
                <a:gd name="T79" fmla="*/ 2147483647 h 1948"/>
                <a:gd name="T80" fmla="*/ 2147483647 w 1283"/>
                <a:gd name="T81" fmla="*/ 2147483647 h 1948"/>
                <a:gd name="T82" fmla="*/ 2147483647 w 1283"/>
                <a:gd name="T83" fmla="*/ 2147483647 h 1948"/>
                <a:gd name="T84" fmla="*/ 2147483647 w 1283"/>
                <a:gd name="T85" fmla="*/ 2147483647 h 1948"/>
                <a:gd name="T86" fmla="*/ 2147483647 w 1283"/>
                <a:gd name="T87" fmla="*/ 2147483647 h 1948"/>
                <a:gd name="T88" fmla="*/ 2147483647 w 1283"/>
                <a:gd name="T89" fmla="*/ 2147483647 h 1948"/>
                <a:gd name="T90" fmla="*/ 2147483647 w 1283"/>
                <a:gd name="T91" fmla="*/ 2147483647 h 1948"/>
                <a:gd name="T92" fmla="*/ 2147483647 w 1283"/>
                <a:gd name="T93" fmla="*/ 2147483647 h 1948"/>
                <a:gd name="T94" fmla="*/ 2147483647 w 1283"/>
                <a:gd name="T95" fmla="*/ 2147483647 h 1948"/>
                <a:gd name="T96" fmla="*/ 2147483647 w 1283"/>
                <a:gd name="T97" fmla="*/ 2147483647 h 1948"/>
                <a:gd name="T98" fmla="*/ 2147483647 w 1283"/>
                <a:gd name="T99" fmla="*/ 2147483647 h 1948"/>
                <a:gd name="T100" fmla="*/ 2147483647 w 1283"/>
                <a:gd name="T101" fmla="*/ 2147483647 h 1948"/>
                <a:gd name="T102" fmla="*/ 2147483647 w 1283"/>
                <a:gd name="T103" fmla="*/ 2147483647 h 1948"/>
                <a:gd name="T104" fmla="*/ 2147483647 w 1283"/>
                <a:gd name="T105" fmla="*/ 2147483647 h 1948"/>
                <a:gd name="T106" fmla="*/ 2147483647 w 1283"/>
                <a:gd name="T107" fmla="*/ 2147483647 h 1948"/>
                <a:gd name="T108" fmla="*/ 2147483647 w 1283"/>
                <a:gd name="T109" fmla="*/ 2147483647 h 1948"/>
                <a:gd name="T110" fmla="*/ 2147483647 w 1283"/>
                <a:gd name="T111" fmla="*/ 2147483647 h 1948"/>
                <a:gd name="T112" fmla="*/ 2147483647 w 1283"/>
                <a:gd name="T113" fmla="*/ 2147483647 h 1948"/>
                <a:gd name="T114" fmla="*/ 2147483647 w 1283"/>
                <a:gd name="T115" fmla="*/ 2147483647 h 1948"/>
                <a:gd name="T116" fmla="*/ 2147483647 w 1283"/>
                <a:gd name="T117" fmla="*/ 2147483647 h 1948"/>
                <a:gd name="T118" fmla="*/ 2147483647 w 1283"/>
                <a:gd name="T119" fmla="*/ 2147483647 h 194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83"/>
                <a:gd name="T181" fmla="*/ 0 h 1948"/>
                <a:gd name="T182" fmla="*/ 1283 w 1283"/>
                <a:gd name="T183" fmla="*/ 1948 h 194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83" h="1948">
                  <a:moveTo>
                    <a:pt x="1211" y="182"/>
                  </a:moveTo>
                  <a:lnTo>
                    <a:pt x="1185" y="147"/>
                  </a:lnTo>
                  <a:lnTo>
                    <a:pt x="1155" y="116"/>
                  </a:lnTo>
                  <a:lnTo>
                    <a:pt x="1121" y="89"/>
                  </a:lnTo>
                  <a:lnTo>
                    <a:pt x="1083" y="64"/>
                  </a:lnTo>
                  <a:lnTo>
                    <a:pt x="1043" y="45"/>
                  </a:lnTo>
                  <a:lnTo>
                    <a:pt x="999" y="29"/>
                  </a:lnTo>
                  <a:lnTo>
                    <a:pt x="953" y="16"/>
                  </a:lnTo>
                  <a:lnTo>
                    <a:pt x="905" y="8"/>
                  </a:lnTo>
                  <a:lnTo>
                    <a:pt x="855" y="2"/>
                  </a:lnTo>
                  <a:lnTo>
                    <a:pt x="804" y="0"/>
                  </a:lnTo>
                  <a:lnTo>
                    <a:pt x="751" y="1"/>
                  </a:lnTo>
                  <a:lnTo>
                    <a:pt x="698" y="6"/>
                  </a:lnTo>
                  <a:lnTo>
                    <a:pt x="644" y="13"/>
                  </a:lnTo>
                  <a:lnTo>
                    <a:pt x="591" y="24"/>
                  </a:lnTo>
                  <a:lnTo>
                    <a:pt x="537" y="38"/>
                  </a:lnTo>
                  <a:lnTo>
                    <a:pt x="485" y="54"/>
                  </a:lnTo>
                  <a:lnTo>
                    <a:pt x="433" y="74"/>
                  </a:lnTo>
                  <a:lnTo>
                    <a:pt x="383" y="97"/>
                  </a:lnTo>
                  <a:lnTo>
                    <a:pt x="334" y="121"/>
                  </a:lnTo>
                  <a:lnTo>
                    <a:pt x="287" y="149"/>
                  </a:lnTo>
                  <a:lnTo>
                    <a:pt x="243" y="179"/>
                  </a:lnTo>
                  <a:lnTo>
                    <a:pt x="200" y="212"/>
                  </a:lnTo>
                  <a:lnTo>
                    <a:pt x="161" y="247"/>
                  </a:lnTo>
                  <a:lnTo>
                    <a:pt x="126" y="284"/>
                  </a:lnTo>
                  <a:lnTo>
                    <a:pt x="94" y="323"/>
                  </a:lnTo>
                  <a:lnTo>
                    <a:pt x="66" y="366"/>
                  </a:lnTo>
                  <a:lnTo>
                    <a:pt x="43" y="409"/>
                  </a:lnTo>
                  <a:lnTo>
                    <a:pt x="24" y="455"/>
                  </a:lnTo>
                  <a:lnTo>
                    <a:pt x="10" y="503"/>
                  </a:lnTo>
                  <a:lnTo>
                    <a:pt x="2" y="553"/>
                  </a:lnTo>
                  <a:lnTo>
                    <a:pt x="0" y="604"/>
                  </a:lnTo>
                  <a:lnTo>
                    <a:pt x="3" y="657"/>
                  </a:lnTo>
                  <a:lnTo>
                    <a:pt x="4" y="667"/>
                  </a:lnTo>
                  <a:lnTo>
                    <a:pt x="7" y="677"/>
                  </a:lnTo>
                  <a:lnTo>
                    <a:pt x="9" y="686"/>
                  </a:lnTo>
                  <a:lnTo>
                    <a:pt x="13" y="694"/>
                  </a:lnTo>
                  <a:lnTo>
                    <a:pt x="16" y="702"/>
                  </a:lnTo>
                  <a:lnTo>
                    <a:pt x="21" y="710"/>
                  </a:lnTo>
                  <a:lnTo>
                    <a:pt x="25" y="716"/>
                  </a:lnTo>
                  <a:lnTo>
                    <a:pt x="30" y="723"/>
                  </a:lnTo>
                  <a:lnTo>
                    <a:pt x="35" y="728"/>
                  </a:lnTo>
                  <a:lnTo>
                    <a:pt x="41" y="733"/>
                  </a:lnTo>
                  <a:lnTo>
                    <a:pt x="46" y="738"/>
                  </a:lnTo>
                  <a:lnTo>
                    <a:pt x="52" y="741"/>
                  </a:lnTo>
                  <a:lnTo>
                    <a:pt x="58" y="744"/>
                  </a:lnTo>
                  <a:lnTo>
                    <a:pt x="65" y="747"/>
                  </a:lnTo>
                  <a:lnTo>
                    <a:pt x="71" y="748"/>
                  </a:lnTo>
                  <a:lnTo>
                    <a:pt x="77" y="749"/>
                  </a:lnTo>
                  <a:lnTo>
                    <a:pt x="83" y="750"/>
                  </a:lnTo>
                  <a:lnTo>
                    <a:pt x="89" y="749"/>
                  </a:lnTo>
                  <a:lnTo>
                    <a:pt x="95" y="748"/>
                  </a:lnTo>
                  <a:lnTo>
                    <a:pt x="101" y="746"/>
                  </a:lnTo>
                  <a:lnTo>
                    <a:pt x="108" y="743"/>
                  </a:lnTo>
                  <a:lnTo>
                    <a:pt x="113" y="739"/>
                  </a:lnTo>
                  <a:lnTo>
                    <a:pt x="119" y="735"/>
                  </a:lnTo>
                  <a:lnTo>
                    <a:pt x="124" y="730"/>
                  </a:lnTo>
                  <a:lnTo>
                    <a:pt x="128" y="723"/>
                  </a:lnTo>
                  <a:lnTo>
                    <a:pt x="132" y="716"/>
                  </a:lnTo>
                  <a:lnTo>
                    <a:pt x="136" y="708"/>
                  </a:lnTo>
                  <a:lnTo>
                    <a:pt x="139" y="700"/>
                  </a:lnTo>
                  <a:lnTo>
                    <a:pt x="142" y="690"/>
                  </a:lnTo>
                  <a:lnTo>
                    <a:pt x="144" y="679"/>
                  </a:lnTo>
                  <a:lnTo>
                    <a:pt x="145" y="667"/>
                  </a:lnTo>
                  <a:lnTo>
                    <a:pt x="146" y="655"/>
                  </a:lnTo>
                  <a:lnTo>
                    <a:pt x="149" y="616"/>
                  </a:lnTo>
                  <a:lnTo>
                    <a:pt x="156" y="580"/>
                  </a:lnTo>
                  <a:lnTo>
                    <a:pt x="167" y="544"/>
                  </a:lnTo>
                  <a:lnTo>
                    <a:pt x="182" y="510"/>
                  </a:lnTo>
                  <a:lnTo>
                    <a:pt x="199" y="477"/>
                  </a:lnTo>
                  <a:lnTo>
                    <a:pt x="221" y="445"/>
                  </a:lnTo>
                  <a:lnTo>
                    <a:pt x="244" y="415"/>
                  </a:lnTo>
                  <a:lnTo>
                    <a:pt x="270" y="387"/>
                  </a:lnTo>
                  <a:lnTo>
                    <a:pt x="298" y="360"/>
                  </a:lnTo>
                  <a:lnTo>
                    <a:pt x="329" y="333"/>
                  </a:lnTo>
                  <a:lnTo>
                    <a:pt x="360" y="310"/>
                  </a:lnTo>
                  <a:lnTo>
                    <a:pt x="394" y="287"/>
                  </a:lnTo>
                  <a:lnTo>
                    <a:pt x="429" y="267"/>
                  </a:lnTo>
                  <a:lnTo>
                    <a:pt x="466" y="248"/>
                  </a:lnTo>
                  <a:lnTo>
                    <a:pt x="502" y="232"/>
                  </a:lnTo>
                  <a:lnTo>
                    <a:pt x="540" y="217"/>
                  </a:lnTo>
                  <a:lnTo>
                    <a:pt x="579" y="203"/>
                  </a:lnTo>
                  <a:lnTo>
                    <a:pt x="617" y="191"/>
                  </a:lnTo>
                  <a:lnTo>
                    <a:pt x="655" y="182"/>
                  </a:lnTo>
                  <a:lnTo>
                    <a:pt x="694" y="175"/>
                  </a:lnTo>
                  <a:lnTo>
                    <a:pt x="731" y="171"/>
                  </a:lnTo>
                  <a:lnTo>
                    <a:pt x="768" y="168"/>
                  </a:lnTo>
                  <a:lnTo>
                    <a:pt x="805" y="167"/>
                  </a:lnTo>
                  <a:lnTo>
                    <a:pt x="840" y="169"/>
                  </a:lnTo>
                  <a:lnTo>
                    <a:pt x="873" y="173"/>
                  </a:lnTo>
                  <a:lnTo>
                    <a:pt x="905" y="180"/>
                  </a:lnTo>
                  <a:lnTo>
                    <a:pt x="935" y="188"/>
                  </a:lnTo>
                  <a:lnTo>
                    <a:pt x="963" y="200"/>
                  </a:lnTo>
                  <a:lnTo>
                    <a:pt x="988" y="215"/>
                  </a:lnTo>
                  <a:lnTo>
                    <a:pt x="1012" y="231"/>
                  </a:lnTo>
                  <a:lnTo>
                    <a:pt x="1032" y="250"/>
                  </a:lnTo>
                  <a:lnTo>
                    <a:pt x="1049" y="272"/>
                  </a:lnTo>
                  <a:lnTo>
                    <a:pt x="1062" y="294"/>
                  </a:lnTo>
                  <a:lnTo>
                    <a:pt x="1073" y="318"/>
                  </a:lnTo>
                  <a:lnTo>
                    <a:pt x="1081" y="342"/>
                  </a:lnTo>
                  <a:lnTo>
                    <a:pt x="1086" y="369"/>
                  </a:lnTo>
                  <a:lnTo>
                    <a:pt x="1089" y="395"/>
                  </a:lnTo>
                  <a:lnTo>
                    <a:pt x="1089" y="423"/>
                  </a:lnTo>
                  <a:lnTo>
                    <a:pt x="1088" y="451"/>
                  </a:lnTo>
                  <a:lnTo>
                    <a:pt x="1083" y="479"/>
                  </a:lnTo>
                  <a:lnTo>
                    <a:pt x="1077" y="509"/>
                  </a:lnTo>
                  <a:lnTo>
                    <a:pt x="1068" y="539"/>
                  </a:lnTo>
                  <a:lnTo>
                    <a:pt x="1057" y="569"/>
                  </a:lnTo>
                  <a:lnTo>
                    <a:pt x="1045" y="599"/>
                  </a:lnTo>
                  <a:lnTo>
                    <a:pt x="1030" y="631"/>
                  </a:lnTo>
                  <a:lnTo>
                    <a:pt x="1013" y="661"/>
                  </a:lnTo>
                  <a:lnTo>
                    <a:pt x="995" y="692"/>
                  </a:lnTo>
                  <a:lnTo>
                    <a:pt x="973" y="722"/>
                  </a:lnTo>
                  <a:lnTo>
                    <a:pt x="951" y="752"/>
                  </a:lnTo>
                  <a:lnTo>
                    <a:pt x="927" y="784"/>
                  </a:lnTo>
                  <a:lnTo>
                    <a:pt x="902" y="813"/>
                  </a:lnTo>
                  <a:lnTo>
                    <a:pt x="874" y="843"/>
                  </a:lnTo>
                  <a:lnTo>
                    <a:pt x="845" y="871"/>
                  </a:lnTo>
                  <a:lnTo>
                    <a:pt x="815" y="899"/>
                  </a:lnTo>
                  <a:lnTo>
                    <a:pt x="784" y="928"/>
                  </a:lnTo>
                  <a:lnTo>
                    <a:pt x="750" y="955"/>
                  </a:lnTo>
                  <a:lnTo>
                    <a:pt x="717" y="980"/>
                  </a:lnTo>
                  <a:lnTo>
                    <a:pt x="682" y="1005"/>
                  </a:lnTo>
                  <a:lnTo>
                    <a:pt x="644" y="1029"/>
                  </a:lnTo>
                  <a:lnTo>
                    <a:pt x="607" y="1053"/>
                  </a:lnTo>
                  <a:lnTo>
                    <a:pt x="569" y="1074"/>
                  </a:lnTo>
                  <a:lnTo>
                    <a:pt x="529" y="1095"/>
                  </a:lnTo>
                  <a:lnTo>
                    <a:pt x="489" y="1113"/>
                  </a:lnTo>
                  <a:lnTo>
                    <a:pt x="448" y="1131"/>
                  </a:lnTo>
                  <a:lnTo>
                    <a:pt x="467" y="1044"/>
                  </a:lnTo>
                  <a:lnTo>
                    <a:pt x="484" y="958"/>
                  </a:lnTo>
                  <a:lnTo>
                    <a:pt x="491" y="916"/>
                  </a:lnTo>
                  <a:lnTo>
                    <a:pt x="498" y="875"/>
                  </a:lnTo>
                  <a:lnTo>
                    <a:pt x="504" y="836"/>
                  </a:lnTo>
                  <a:lnTo>
                    <a:pt x="509" y="798"/>
                  </a:lnTo>
                  <a:lnTo>
                    <a:pt x="513" y="760"/>
                  </a:lnTo>
                  <a:lnTo>
                    <a:pt x="516" y="725"/>
                  </a:lnTo>
                  <a:lnTo>
                    <a:pt x="517" y="692"/>
                  </a:lnTo>
                  <a:lnTo>
                    <a:pt x="518" y="661"/>
                  </a:lnTo>
                  <a:lnTo>
                    <a:pt x="517" y="632"/>
                  </a:lnTo>
                  <a:lnTo>
                    <a:pt x="515" y="604"/>
                  </a:lnTo>
                  <a:lnTo>
                    <a:pt x="513" y="591"/>
                  </a:lnTo>
                  <a:lnTo>
                    <a:pt x="511" y="580"/>
                  </a:lnTo>
                  <a:lnTo>
                    <a:pt x="508" y="568"/>
                  </a:lnTo>
                  <a:lnTo>
                    <a:pt x="505" y="558"/>
                  </a:lnTo>
                  <a:lnTo>
                    <a:pt x="502" y="548"/>
                  </a:lnTo>
                  <a:lnTo>
                    <a:pt x="498" y="539"/>
                  </a:lnTo>
                  <a:lnTo>
                    <a:pt x="494" y="531"/>
                  </a:lnTo>
                  <a:lnTo>
                    <a:pt x="489" y="523"/>
                  </a:lnTo>
                  <a:lnTo>
                    <a:pt x="484" y="516"/>
                  </a:lnTo>
                  <a:lnTo>
                    <a:pt x="478" y="510"/>
                  </a:lnTo>
                  <a:lnTo>
                    <a:pt x="472" y="503"/>
                  </a:lnTo>
                  <a:lnTo>
                    <a:pt x="466" y="498"/>
                  </a:lnTo>
                  <a:lnTo>
                    <a:pt x="460" y="493"/>
                  </a:lnTo>
                  <a:lnTo>
                    <a:pt x="453" y="488"/>
                  </a:lnTo>
                  <a:lnTo>
                    <a:pt x="446" y="483"/>
                  </a:lnTo>
                  <a:lnTo>
                    <a:pt x="439" y="480"/>
                  </a:lnTo>
                  <a:lnTo>
                    <a:pt x="431" y="478"/>
                  </a:lnTo>
                  <a:lnTo>
                    <a:pt x="424" y="476"/>
                  </a:lnTo>
                  <a:lnTo>
                    <a:pt x="417" y="474"/>
                  </a:lnTo>
                  <a:lnTo>
                    <a:pt x="411" y="473"/>
                  </a:lnTo>
                  <a:lnTo>
                    <a:pt x="404" y="473"/>
                  </a:lnTo>
                  <a:lnTo>
                    <a:pt x="397" y="474"/>
                  </a:lnTo>
                  <a:lnTo>
                    <a:pt x="391" y="476"/>
                  </a:lnTo>
                  <a:lnTo>
                    <a:pt x="384" y="478"/>
                  </a:lnTo>
                  <a:lnTo>
                    <a:pt x="378" y="480"/>
                  </a:lnTo>
                  <a:lnTo>
                    <a:pt x="373" y="485"/>
                  </a:lnTo>
                  <a:lnTo>
                    <a:pt x="368" y="489"/>
                  </a:lnTo>
                  <a:lnTo>
                    <a:pt x="363" y="494"/>
                  </a:lnTo>
                  <a:lnTo>
                    <a:pt x="358" y="500"/>
                  </a:lnTo>
                  <a:lnTo>
                    <a:pt x="355" y="506"/>
                  </a:lnTo>
                  <a:lnTo>
                    <a:pt x="351" y="514"/>
                  </a:lnTo>
                  <a:lnTo>
                    <a:pt x="348" y="522"/>
                  </a:lnTo>
                  <a:lnTo>
                    <a:pt x="346" y="531"/>
                  </a:lnTo>
                  <a:lnTo>
                    <a:pt x="345" y="541"/>
                  </a:lnTo>
                  <a:lnTo>
                    <a:pt x="344" y="551"/>
                  </a:lnTo>
                  <a:lnTo>
                    <a:pt x="344" y="563"/>
                  </a:lnTo>
                  <a:lnTo>
                    <a:pt x="345" y="594"/>
                  </a:lnTo>
                  <a:lnTo>
                    <a:pt x="345" y="627"/>
                  </a:lnTo>
                  <a:lnTo>
                    <a:pt x="343" y="661"/>
                  </a:lnTo>
                  <a:lnTo>
                    <a:pt x="341" y="697"/>
                  </a:lnTo>
                  <a:lnTo>
                    <a:pt x="337" y="733"/>
                  </a:lnTo>
                  <a:lnTo>
                    <a:pt x="333" y="772"/>
                  </a:lnTo>
                  <a:lnTo>
                    <a:pt x="328" y="811"/>
                  </a:lnTo>
                  <a:lnTo>
                    <a:pt x="322" y="851"/>
                  </a:lnTo>
                  <a:lnTo>
                    <a:pt x="309" y="933"/>
                  </a:lnTo>
                  <a:lnTo>
                    <a:pt x="294" y="1017"/>
                  </a:lnTo>
                  <a:lnTo>
                    <a:pt x="277" y="1103"/>
                  </a:lnTo>
                  <a:lnTo>
                    <a:pt x="259" y="1189"/>
                  </a:lnTo>
                  <a:lnTo>
                    <a:pt x="234" y="1196"/>
                  </a:lnTo>
                  <a:lnTo>
                    <a:pt x="212" y="1204"/>
                  </a:lnTo>
                  <a:lnTo>
                    <a:pt x="202" y="1208"/>
                  </a:lnTo>
                  <a:lnTo>
                    <a:pt x="193" y="1212"/>
                  </a:lnTo>
                  <a:lnTo>
                    <a:pt x="185" y="1217"/>
                  </a:lnTo>
                  <a:lnTo>
                    <a:pt x="178" y="1222"/>
                  </a:lnTo>
                  <a:lnTo>
                    <a:pt x="172" y="1227"/>
                  </a:lnTo>
                  <a:lnTo>
                    <a:pt x="166" y="1232"/>
                  </a:lnTo>
                  <a:lnTo>
                    <a:pt x="161" y="1237"/>
                  </a:lnTo>
                  <a:lnTo>
                    <a:pt x="157" y="1242"/>
                  </a:lnTo>
                  <a:lnTo>
                    <a:pt x="153" y="1248"/>
                  </a:lnTo>
                  <a:lnTo>
                    <a:pt x="151" y="1253"/>
                  </a:lnTo>
                  <a:lnTo>
                    <a:pt x="149" y="1258"/>
                  </a:lnTo>
                  <a:lnTo>
                    <a:pt x="148" y="1263"/>
                  </a:lnTo>
                  <a:lnTo>
                    <a:pt x="147" y="1268"/>
                  </a:lnTo>
                  <a:lnTo>
                    <a:pt x="147" y="1274"/>
                  </a:lnTo>
                  <a:lnTo>
                    <a:pt x="148" y="1278"/>
                  </a:lnTo>
                  <a:lnTo>
                    <a:pt x="150" y="1283"/>
                  </a:lnTo>
                  <a:lnTo>
                    <a:pt x="153" y="1288"/>
                  </a:lnTo>
                  <a:lnTo>
                    <a:pt x="156" y="1292"/>
                  </a:lnTo>
                  <a:lnTo>
                    <a:pt x="160" y="1297"/>
                  </a:lnTo>
                  <a:lnTo>
                    <a:pt x="165" y="1301"/>
                  </a:lnTo>
                  <a:lnTo>
                    <a:pt x="170" y="1305"/>
                  </a:lnTo>
                  <a:lnTo>
                    <a:pt x="177" y="1308"/>
                  </a:lnTo>
                  <a:lnTo>
                    <a:pt x="183" y="1312"/>
                  </a:lnTo>
                  <a:lnTo>
                    <a:pt x="191" y="1316"/>
                  </a:lnTo>
                  <a:lnTo>
                    <a:pt x="199" y="1318"/>
                  </a:lnTo>
                  <a:lnTo>
                    <a:pt x="208" y="1321"/>
                  </a:lnTo>
                  <a:lnTo>
                    <a:pt x="219" y="1322"/>
                  </a:lnTo>
                  <a:lnTo>
                    <a:pt x="229" y="1324"/>
                  </a:lnTo>
                  <a:lnTo>
                    <a:pt x="208" y="1413"/>
                  </a:lnTo>
                  <a:lnTo>
                    <a:pt x="189" y="1498"/>
                  </a:lnTo>
                  <a:lnTo>
                    <a:pt x="171" y="1577"/>
                  </a:lnTo>
                  <a:lnTo>
                    <a:pt x="155" y="1650"/>
                  </a:lnTo>
                  <a:lnTo>
                    <a:pt x="142" y="1714"/>
                  </a:lnTo>
                  <a:lnTo>
                    <a:pt x="132" y="1769"/>
                  </a:lnTo>
                  <a:lnTo>
                    <a:pt x="128" y="1792"/>
                  </a:lnTo>
                  <a:lnTo>
                    <a:pt x="126" y="1813"/>
                  </a:lnTo>
                  <a:lnTo>
                    <a:pt x="125" y="1830"/>
                  </a:lnTo>
                  <a:lnTo>
                    <a:pt x="125" y="1844"/>
                  </a:lnTo>
                  <a:lnTo>
                    <a:pt x="127" y="1860"/>
                  </a:lnTo>
                  <a:lnTo>
                    <a:pt x="130" y="1876"/>
                  </a:lnTo>
                  <a:lnTo>
                    <a:pt x="133" y="1889"/>
                  </a:lnTo>
                  <a:lnTo>
                    <a:pt x="137" y="1901"/>
                  </a:lnTo>
                  <a:lnTo>
                    <a:pt x="141" y="1911"/>
                  </a:lnTo>
                  <a:lnTo>
                    <a:pt x="147" y="1920"/>
                  </a:lnTo>
                  <a:lnTo>
                    <a:pt x="152" y="1928"/>
                  </a:lnTo>
                  <a:lnTo>
                    <a:pt x="159" y="1934"/>
                  </a:lnTo>
                  <a:lnTo>
                    <a:pt x="165" y="1939"/>
                  </a:lnTo>
                  <a:lnTo>
                    <a:pt x="173" y="1943"/>
                  </a:lnTo>
                  <a:lnTo>
                    <a:pt x="180" y="1946"/>
                  </a:lnTo>
                  <a:lnTo>
                    <a:pt x="188" y="1947"/>
                  </a:lnTo>
                  <a:lnTo>
                    <a:pt x="196" y="1948"/>
                  </a:lnTo>
                  <a:lnTo>
                    <a:pt x="204" y="1947"/>
                  </a:lnTo>
                  <a:lnTo>
                    <a:pt x="212" y="1946"/>
                  </a:lnTo>
                  <a:lnTo>
                    <a:pt x="221" y="1943"/>
                  </a:lnTo>
                  <a:lnTo>
                    <a:pt x="229" y="1940"/>
                  </a:lnTo>
                  <a:lnTo>
                    <a:pt x="237" y="1935"/>
                  </a:lnTo>
                  <a:lnTo>
                    <a:pt x="245" y="1930"/>
                  </a:lnTo>
                  <a:lnTo>
                    <a:pt x="253" y="1924"/>
                  </a:lnTo>
                  <a:lnTo>
                    <a:pt x="260" y="1918"/>
                  </a:lnTo>
                  <a:lnTo>
                    <a:pt x="267" y="1910"/>
                  </a:lnTo>
                  <a:lnTo>
                    <a:pt x="274" y="1902"/>
                  </a:lnTo>
                  <a:lnTo>
                    <a:pt x="280" y="1893"/>
                  </a:lnTo>
                  <a:lnTo>
                    <a:pt x="286" y="1884"/>
                  </a:lnTo>
                  <a:lnTo>
                    <a:pt x="291" y="1874"/>
                  </a:lnTo>
                  <a:lnTo>
                    <a:pt x="296" y="1863"/>
                  </a:lnTo>
                  <a:lnTo>
                    <a:pt x="300" y="1852"/>
                  </a:lnTo>
                  <a:lnTo>
                    <a:pt x="303" y="1841"/>
                  </a:lnTo>
                  <a:lnTo>
                    <a:pt x="306" y="1830"/>
                  </a:lnTo>
                  <a:lnTo>
                    <a:pt x="307" y="1818"/>
                  </a:lnTo>
                  <a:lnTo>
                    <a:pt x="308" y="1806"/>
                  </a:lnTo>
                  <a:lnTo>
                    <a:pt x="309" y="1786"/>
                  </a:lnTo>
                  <a:lnTo>
                    <a:pt x="311" y="1765"/>
                  </a:lnTo>
                  <a:lnTo>
                    <a:pt x="313" y="1741"/>
                  </a:lnTo>
                  <a:lnTo>
                    <a:pt x="317" y="1715"/>
                  </a:lnTo>
                  <a:lnTo>
                    <a:pt x="328" y="1660"/>
                  </a:lnTo>
                  <a:lnTo>
                    <a:pt x="340" y="1598"/>
                  </a:lnTo>
                  <a:lnTo>
                    <a:pt x="355" y="1530"/>
                  </a:lnTo>
                  <a:lnTo>
                    <a:pt x="371" y="1459"/>
                  </a:lnTo>
                  <a:lnTo>
                    <a:pt x="389" y="1384"/>
                  </a:lnTo>
                  <a:lnTo>
                    <a:pt x="407" y="1306"/>
                  </a:lnTo>
                  <a:lnTo>
                    <a:pt x="450" y="1295"/>
                  </a:lnTo>
                  <a:lnTo>
                    <a:pt x="494" y="1280"/>
                  </a:lnTo>
                  <a:lnTo>
                    <a:pt x="538" y="1264"/>
                  </a:lnTo>
                  <a:lnTo>
                    <a:pt x="584" y="1245"/>
                  </a:lnTo>
                  <a:lnTo>
                    <a:pt x="628" y="1224"/>
                  </a:lnTo>
                  <a:lnTo>
                    <a:pt x="675" y="1201"/>
                  </a:lnTo>
                  <a:lnTo>
                    <a:pt x="719" y="1175"/>
                  </a:lnTo>
                  <a:lnTo>
                    <a:pt x="764" y="1148"/>
                  </a:lnTo>
                  <a:lnTo>
                    <a:pt x="809" y="1119"/>
                  </a:lnTo>
                  <a:lnTo>
                    <a:pt x="852" y="1089"/>
                  </a:lnTo>
                  <a:lnTo>
                    <a:pt x="896" y="1057"/>
                  </a:lnTo>
                  <a:lnTo>
                    <a:pt x="937" y="1022"/>
                  </a:lnTo>
                  <a:lnTo>
                    <a:pt x="977" y="987"/>
                  </a:lnTo>
                  <a:lnTo>
                    <a:pt x="1016" y="950"/>
                  </a:lnTo>
                  <a:lnTo>
                    <a:pt x="1053" y="913"/>
                  </a:lnTo>
                  <a:lnTo>
                    <a:pt x="1087" y="873"/>
                  </a:lnTo>
                  <a:lnTo>
                    <a:pt x="1121" y="834"/>
                  </a:lnTo>
                  <a:lnTo>
                    <a:pt x="1151" y="793"/>
                  </a:lnTo>
                  <a:lnTo>
                    <a:pt x="1178" y="751"/>
                  </a:lnTo>
                  <a:lnTo>
                    <a:pt x="1203" y="709"/>
                  </a:lnTo>
                  <a:lnTo>
                    <a:pt x="1226" y="666"/>
                  </a:lnTo>
                  <a:lnTo>
                    <a:pt x="1245" y="622"/>
                  </a:lnTo>
                  <a:lnTo>
                    <a:pt x="1260" y="578"/>
                  </a:lnTo>
                  <a:lnTo>
                    <a:pt x="1272" y="534"/>
                  </a:lnTo>
                  <a:lnTo>
                    <a:pt x="1280" y="490"/>
                  </a:lnTo>
                  <a:lnTo>
                    <a:pt x="1283" y="445"/>
                  </a:lnTo>
                  <a:lnTo>
                    <a:pt x="1283" y="401"/>
                  </a:lnTo>
                  <a:lnTo>
                    <a:pt x="1278" y="357"/>
                  </a:lnTo>
                  <a:lnTo>
                    <a:pt x="1269" y="312"/>
                  </a:lnTo>
                  <a:lnTo>
                    <a:pt x="1255" y="269"/>
                  </a:lnTo>
                  <a:lnTo>
                    <a:pt x="1236" y="226"/>
                  </a:lnTo>
                  <a:lnTo>
                    <a:pt x="1211" y="182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1" name="Freeform 8"/>
            <p:cNvSpPr>
              <a:spLocks noEditPoints="1"/>
            </p:cNvSpPr>
            <p:nvPr/>
          </p:nvSpPr>
          <p:spPr bwMode="ltGray">
            <a:xfrm>
              <a:off x="6693266" y="3789431"/>
              <a:ext cx="303302" cy="260317"/>
            </a:xfrm>
            <a:custGeom>
              <a:avLst/>
              <a:gdLst>
                <a:gd name="T0" fmla="*/ 2147483647 w 2495"/>
                <a:gd name="T1" fmla="*/ 2147483647 h 2137"/>
                <a:gd name="T2" fmla="*/ 2147483647 w 2495"/>
                <a:gd name="T3" fmla="*/ 2147483647 h 2137"/>
                <a:gd name="T4" fmla="*/ 2147483647 w 2495"/>
                <a:gd name="T5" fmla="*/ 2147483647 h 2137"/>
                <a:gd name="T6" fmla="*/ 2147483647 w 2495"/>
                <a:gd name="T7" fmla="*/ 2147483647 h 2137"/>
                <a:gd name="T8" fmla="*/ 2147483647 w 2495"/>
                <a:gd name="T9" fmla="*/ 2147483647 h 2137"/>
                <a:gd name="T10" fmla="*/ 2147483647 w 2495"/>
                <a:gd name="T11" fmla="*/ 2147483647 h 2137"/>
                <a:gd name="T12" fmla="*/ 2147483647 w 2495"/>
                <a:gd name="T13" fmla="*/ 2147483647 h 2137"/>
                <a:gd name="T14" fmla="*/ 2147483647 w 2495"/>
                <a:gd name="T15" fmla="*/ 2147483647 h 2137"/>
                <a:gd name="T16" fmla="*/ 2147483647 w 2495"/>
                <a:gd name="T17" fmla="*/ 2147483647 h 2137"/>
                <a:gd name="T18" fmla="*/ 2147483647 w 2495"/>
                <a:gd name="T19" fmla="*/ 2147483647 h 2137"/>
                <a:gd name="T20" fmla="*/ 2147483647 w 2495"/>
                <a:gd name="T21" fmla="*/ 2147483647 h 2137"/>
                <a:gd name="T22" fmla="*/ 2147483647 w 2495"/>
                <a:gd name="T23" fmla="*/ 2147483647 h 2137"/>
                <a:gd name="T24" fmla="*/ 2147483647 w 2495"/>
                <a:gd name="T25" fmla="*/ 2147483647 h 2137"/>
                <a:gd name="T26" fmla="*/ 2147483647 w 2495"/>
                <a:gd name="T27" fmla="*/ 2147483647 h 2137"/>
                <a:gd name="T28" fmla="*/ 2147483647 w 2495"/>
                <a:gd name="T29" fmla="*/ 2147483647 h 2137"/>
                <a:gd name="T30" fmla="*/ 2147483647 w 2495"/>
                <a:gd name="T31" fmla="*/ 2147483647 h 2137"/>
                <a:gd name="T32" fmla="*/ 2147483647 w 2495"/>
                <a:gd name="T33" fmla="*/ 2147483647 h 2137"/>
                <a:gd name="T34" fmla="*/ 2147483647 w 2495"/>
                <a:gd name="T35" fmla="*/ 2147483647 h 2137"/>
                <a:gd name="T36" fmla="*/ 2147483647 w 2495"/>
                <a:gd name="T37" fmla="*/ 2147483647 h 2137"/>
                <a:gd name="T38" fmla="*/ 2147483647 w 2495"/>
                <a:gd name="T39" fmla="*/ 2147483647 h 2137"/>
                <a:gd name="T40" fmla="*/ 2147483647 w 2495"/>
                <a:gd name="T41" fmla="*/ 2147483647 h 2137"/>
                <a:gd name="T42" fmla="*/ 2147483647 w 2495"/>
                <a:gd name="T43" fmla="*/ 2147483647 h 2137"/>
                <a:gd name="T44" fmla="*/ 2147483647 w 2495"/>
                <a:gd name="T45" fmla="*/ 2147483647 h 2137"/>
                <a:gd name="T46" fmla="*/ 2147483647 w 2495"/>
                <a:gd name="T47" fmla="*/ 2147483647 h 2137"/>
                <a:gd name="T48" fmla="*/ 2147483647 w 2495"/>
                <a:gd name="T49" fmla="*/ 2147483647 h 2137"/>
                <a:gd name="T50" fmla="*/ 2147483647 w 2495"/>
                <a:gd name="T51" fmla="*/ 2147483647 h 2137"/>
                <a:gd name="T52" fmla="*/ 2147483647 w 2495"/>
                <a:gd name="T53" fmla="*/ 2147483647 h 2137"/>
                <a:gd name="T54" fmla="*/ 2147483647 w 2495"/>
                <a:gd name="T55" fmla="*/ 2147483647 h 2137"/>
                <a:gd name="T56" fmla="*/ 2147483647 w 2495"/>
                <a:gd name="T57" fmla="*/ 2147483647 h 2137"/>
                <a:gd name="T58" fmla="*/ 2147483647 w 2495"/>
                <a:gd name="T59" fmla="*/ 2147483647 h 2137"/>
                <a:gd name="T60" fmla="*/ 2147483647 w 2495"/>
                <a:gd name="T61" fmla="*/ 2147483647 h 2137"/>
                <a:gd name="T62" fmla="*/ 2147483647 w 2495"/>
                <a:gd name="T63" fmla="*/ 2147483647 h 2137"/>
                <a:gd name="T64" fmla="*/ 2147483647 w 2495"/>
                <a:gd name="T65" fmla="*/ 2147483647 h 2137"/>
                <a:gd name="T66" fmla="*/ 2147483647 w 2495"/>
                <a:gd name="T67" fmla="*/ 2147483647 h 2137"/>
                <a:gd name="T68" fmla="*/ 2147483647 w 2495"/>
                <a:gd name="T69" fmla="*/ 2147483647 h 2137"/>
                <a:gd name="T70" fmla="*/ 2147483647 w 2495"/>
                <a:gd name="T71" fmla="*/ 2147483647 h 2137"/>
                <a:gd name="T72" fmla="*/ 2147483647 w 2495"/>
                <a:gd name="T73" fmla="*/ 2147483647 h 2137"/>
                <a:gd name="T74" fmla="*/ 2147483647 w 2495"/>
                <a:gd name="T75" fmla="*/ 2147483647 h 2137"/>
                <a:gd name="T76" fmla="*/ 2147483647 w 2495"/>
                <a:gd name="T77" fmla="*/ 2147483647 h 2137"/>
                <a:gd name="T78" fmla="*/ 2147483647 w 2495"/>
                <a:gd name="T79" fmla="*/ 2147483647 h 2137"/>
                <a:gd name="T80" fmla="*/ 2147483647 w 2495"/>
                <a:gd name="T81" fmla="*/ 2147483647 h 2137"/>
                <a:gd name="T82" fmla="*/ 2147483647 w 2495"/>
                <a:gd name="T83" fmla="*/ 2147483647 h 2137"/>
                <a:gd name="T84" fmla="*/ 2147483647 w 2495"/>
                <a:gd name="T85" fmla="*/ 2147483647 h 2137"/>
                <a:gd name="T86" fmla="*/ 2147483647 w 2495"/>
                <a:gd name="T87" fmla="*/ 2147483647 h 2137"/>
                <a:gd name="T88" fmla="*/ 2147483647 w 2495"/>
                <a:gd name="T89" fmla="*/ 2147483647 h 2137"/>
                <a:gd name="T90" fmla="*/ 2147483647 w 2495"/>
                <a:gd name="T91" fmla="*/ 2147483647 h 2137"/>
                <a:gd name="T92" fmla="*/ 2147483647 w 2495"/>
                <a:gd name="T93" fmla="*/ 2147483647 h 2137"/>
                <a:gd name="T94" fmla="*/ 2147483647 w 2495"/>
                <a:gd name="T95" fmla="*/ 2147483647 h 2137"/>
                <a:gd name="T96" fmla="*/ 2147483647 w 2495"/>
                <a:gd name="T97" fmla="*/ 2147483647 h 2137"/>
                <a:gd name="T98" fmla="*/ 2147483647 w 2495"/>
                <a:gd name="T99" fmla="*/ 2147483647 h 2137"/>
                <a:gd name="T100" fmla="*/ 2147483647 w 2495"/>
                <a:gd name="T101" fmla="*/ 2147483647 h 2137"/>
                <a:gd name="T102" fmla="*/ 2147483647 w 2495"/>
                <a:gd name="T103" fmla="*/ 2147483647 h 2137"/>
                <a:gd name="T104" fmla="*/ 2147483647 w 2495"/>
                <a:gd name="T105" fmla="*/ 2147483647 h 2137"/>
                <a:gd name="T106" fmla="*/ 2147483647 w 2495"/>
                <a:gd name="T107" fmla="*/ 2147483647 h 2137"/>
                <a:gd name="T108" fmla="*/ 2147483647 w 2495"/>
                <a:gd name="T109" fmla="*/ 2147483647 h 2137"/>
                <a:gd name="T110" fmla="*/ 2147483647 w 2495"/>
                <a:gd name="T111" fmla="*/ 2147483647 h 2137"/>
                <a:gd name="T112" fmla="*/ 2147483647 w 2495"/>
                <a:gd name="T113" fmla="*/ 2147483647 h 2137"/>
                <a:gd name="T114" fmla="*/ 2147483647 w 2495"/>
                <a:gd name="T115" fmla="*/ 2147483647 h 2137"/>
                <a:gd name="T116" fmla="*/ 2147483647 w 2495"/>
                <a:gd name="T117" fmla="*/ 2147483647 h 21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95"/>
                <a:gd name="T178" fmla="*/ 0 h 2137"/>
                <a:gd name="T179" fmla="*/ 2495 w 2495"/>
                <a:gd name="T180" fmla="*/ 2137 h 21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95" h="2137">
                  <a:moveTo>
                    <a:pt x="2389" y="493"/>
                  </a:moveTo>
                  <a:lnTo>
                    <a:pt x="2377" y="490"/>
                  </a:lnTo>
                  <a:lnTo>
                    <a:pt x="2365" y="487"/>
                  </a:lnTo>
                  <a:lnTo>
                    <a:pt x="2354" y="486"/>
                  </a:lnTo>
                  <a:lnTo>
                    <a:pt x="2343" y="487"/>
                  </a:lnTo>
                  <a:lnTo>
                    <a:pt x="2332" y="488"/>
                  </a:lnTo>
                  <a:lnTo>
                    <a:pt x="2321" y="491"/>
                  </a:lnTo>
                  <a:lnTo>
                    <a:pt x="2310" y="495"/>
                  </a:lnTo>
                  <a:lnTo>
                    <a:pt x="2299" y="501"/>
                  </a:lnTo>
                  <a:lnTo>
                    <a:pt x="2288" y="508"/>
                  </a:lnTo>
                  <a:lnTo>
                    <a:pt x="2276" y="517"/>
                  </a:lnTo>
                  <a:lnTo>
                    <a:pt x="2264" y="527"/>
                  </a:lnTo>
                  <a:lnTo>
                    <a:pt x="2251" y="539"/>
                  </a:lnTo>
                  <a:lnTo>
                    <a:pt x="2239" y="554"/>
                  </a:lnTo>
                  <a:lnTo>
                    <a:pt x="2226" y="570"/>
                  </a:lnTo>
                  <a:lnTo>
                    <a:pt x="2213" y="588"/>
                  </a:lnTo>
                  <a:lnTo>
                    <a:pt x="2200" y="607"/>
                  </a:lnTo>
                  <a:lnTo>
                    <a:pt x="2186" y="629"/>
                  </a:lnTo>
                  <a:lnTo>
                    <a:pt x="2172" y="653"/>
                  </a:lnTo>
                  <a:lnTo>
                    <a:pt x="2157" y="680"/>
                  </a:lnTo>
                  <a:lnTo>
                    <a:pt x="2140" y="709"/>
                  </a:lnTo>
                  <a:lnTo>
                    <a:pt x="2124" y="740"/>
                  </a:lnTo>
                  <a:lnTo>
                    <a:pt x="2108" y="774"/>
                  </a:lnTo>
                  <a:lnTo>
                    <a:pt x="2090" y="809"/>
                  </a:lnTo>
                  <a:lnTo>
                    <a:pt x="2072" y="849"/>
                  </a:lnTo>
                  <a:lnTo>
                    <a:pt x="2033" y="934"/>
                  </a:lnTo>
                  <a:lnTo>
                    <a:pt x="1992" y="1030"/>
                  </a:lnTo>
                  <a:lnTo>
                    <a:pt x="1947" y="1139"/>
                  </a:lnTo>
                  <a:lnTo>
                    <a:pt x="1897" y="1260"/>
                  </a:lnTo>
                  <a:lnTo>
                    <a:pt x="1898" y="1240"/>
                  </a:lnTo>
                  <a:lnTo>
                    <a:pt x="1899" y="1219"/>
                  </a:lnTo>
                  <a:lnTo>
                    <a:pt x="1900" y="1200"/>
                  </a:lnTo>
                  <a:lnTo>
                    <a:pt x="1903" y="1179"/>
                  </a:lnTo>
                  <a:lnTo>
                    <a:pt x="1910" y="1139"/>
                  </a:lnTo>
                  <a:lnTo>
                    <a:pt x="1918" y="1097"/>
                  </a:lnTo>
                  <a:lnTo>
                    <a:pt x="1939" y="1018"/>
                  </a:lnTo>
                  <a:lnTo>
                    <a:pt x="1961" y="940"/>
                  </a:lnTo>
                  <a:lnTo>
                    <a:pt x="1970" y="904"/>
                  </a:lnTo>
                  <a:lnTo>
                    <a:pt x="1979" y="870"/>
                  </a:lnTo>
                  <a:lnTo>
                    <a:pt x="1985" y="838"/>
                  </a:lnTo>
                  <a:lnTo>
                    <a:pt x="1989" y="808"/>
                  </a:lnTo>
                  <a:lnTo>
                    <a:pt x="1990" y="794"/>
                  </a:lnTo>
                  <a:lnTo>
                    <a:pt x="1990" y="781"/>
                  </a:lnTo>
                  <a:lnTo>
                    <a:pt x="1989" y="769"/>
                  </a:lnTo>
                  <a:lnTo>
                    <a:pt x="1987" y="758"/>
                  </a:lnTo>
                  <a:lnTo>
                    <a:pt x="1984" y="748"/>
                  </a:lnTo>
                  <a:lnTo>
                    <a:pt x="1981" y="738"/>
                  </a:lnTo>
                  <a:lnTo>
                    <a:pt x="1976" y="730"/>
                  </a:lnTo>
                  <a:lnTo>
                    <a:pt x="1969" y="722"/>
                  </a:lnTo>
                  <a:lnTo>
                    <a:pt x="1960" y="713"/>
                  </a:lnTo>
                  <a:lnTo>
                    <a:pt x="1949" y="706"/>
                  </a:lnTo>
                  <a:lnTo>
                    <a:pt x="1939" y="701"/>
                  </a:lnTo>
                  <a:lnTo>
                    <a:pt x="1926" y="697"/>
                  </a:lnTo>
                  <a:lnTo>
                    <a:pt x="1914" y="695"/>
                  </a:lnTo>
                  <a:lnTo>
                    <a:pt x="1901" y="694"/>
                  </a:lnTo>
                  <a:lnTo>
                    <a:pt x="1888" y="694"/>
                  </a:lnTo>
                  <a:lnTo>
                    <a:pt x="1874" y="694"/>
                  </a:lnTo>
                  <a:lnTo>
                    <a:pt x="1844" y="699"/>
                  </a:lnTo>
                  <a:lnTo>
                    <a:pt x="1809" y="705"/>
                  </a:lnTo>
                  <a:lnTo>
                    <a:pt x="1773" y="713"/>
                  </a:lnTo>
                  <a:lnTo>
                    <a:pt x="1732" y="721"/>
                  </a:lnTo>
                  <a:lnTo>
                    <a:pt x="1711" y="725"/>
                  </a:lnTo>
                  <a:lnTo>
                    <a:pt x="1687" y="728"/>
                  </a:lnTo>
                  <a:lnTo>
                    <a:pt x="1664" y="731"/>
                  </a:lnTo>
                  <a:lnTo>
                    <a:pt x="1639" y="733"/>
                  </a:lnTo>
                  <a:lnTo>
                    <a:pt x="1614" y="735"/>
                  </a:lnTo>
                  <a:lnTo>
                    <a:pt x="1586" y="736"/>
                  </a:lnTo>
                  <a:lnTo>
                    <a:pt x="1558" y="735"/>
                  </a:lnTo>
                  <a:lnTo>
                    <a:pt x="1529" y="734"/>
                  </a:lnTo>
                  <a:lnTo>
                    <a:pt x="1499" y="731"/>
                  </a:lnTo>
                  <a:lnTo>
                    <a:pt x="1467" y="727"/>
                  </a:lnTo>
                  <a:lnTo>
                    <a:pt x="1435" y="721"/>
                  </a:lnTo>
                  <a:lnTo>
                    <a:pt x="1401" y="714"/>
                  </a:lnTo>
                  <a:lnTo>
                    <a:pt x="1365" y="705"/>
                  </a:lnTo>
                  <a:lnTo>
                    <a:pt x="1329" y="694"/>
                  </a:lnTo>
                  <a:lnTo>
                    <a:pt x="1291" y="679"/>
                  </a:lnTo>
                  <a:lnTo>
                    <a:pt x="1251" y="664"/>
                  </a:lnTo>
                  <a:lnTo>
                    <a:pt x="1254" y="660"/>
                  </a:lnTo>
                  <a:lnTo>
                    <a:pt x="1262" y="650"/>
                  </a:lnTo>
                  <a:lnTo>
                    <a:pt x="1272" y="638"/>
                  </a:lnTo>
                  <a:lnTo>
                    <a:pt x="1281" y="626"/>
                  </a:lnTo>
                  <a:lnTo>
                    <a:pt x="1288" y="614"/>
                  </a:lnTo>
                  <a:lnTo>
                    <a:pt x="1294" y="604"/>
                  </a:lnTo>
                  <a:lnTo>
                    <a:pt x="1299" y="593"/>
                  </a:lnTo>
                  <a:lnTo>
                    <a:pt x="1303" y="583"/>
                  </a:lnTo>
                  <a:lnTo>
                    <a:pt x="1306" y="574"/>
                  </a:lnTo>
                  <a:lnTo>
                    <a:pt x="1308" y="565"/>
                  </a:lnTo>
                  <a:lnTo>
                    <a:pt x="1309" y="556"/>
                  </a:lnTo>
                  <a:lnTo>
                    <a:pt x="1309" y="548"/>
                  </a:lnTo>
                  <a:lnTo>
                    <a:pt x="1308" y="539"/>
                  </a:lnTo>
                  <a:lnTo>
                    <a:pt x="1306" y="532"/>
                  </a:lnTo>
                  <a:lnTo>
                    <a:pt x="1303" y="526"/>
                  </a:lnTo>
                  <a:lnTo>
                    <a:pt x="1300" y="520"/>
                  </a:lnTo>
                  <a:lnTo>
                    <a:pt x="1296" y="515"/>
                  </a:lnTo>
                  <a:lnTo>
                    <a:pt x="1291" y="510"/>
                  </a:lnTo>
                  <a:lnTo>
                    <a:pt x="1285" y="506"/>
                  </a:lnTo>
                  <a:lnTo>
                    <a:pt x="1279" y="502"/>
                  </a:lnTo>
                  <a:lnTo>
                    <a:pt x="1273" y="499"/>
                  </a:lnTo>
                  <a:lnTo>
                    <a:pt x="1265" y="497"/>
                  </a:lnTo>
                  <a:lnTo>
                    <a:pt x="1257" y="496"/>
                  </a:lnTo>
                  <a:lnTo>
                    <a:pt x="1249" y="495"/>
                  </a:lnTo>
                  <a:lnTo>
                    <a:pt x="1241" y="495"/>
                  </a:lnTo>
                  <a:lnTo>
                    <a:pt x="1233" y="495"/>
                  </a:lnTo>
                  <a:lnTo>
                    <a:pt x="1224" y="497"/>
                  </a:lnTo>
                  <a:lnTo>
                    <a:pt x="1215" y="499"/>
                  </a:lnTo>
                  <a:lnTo>
                    <a:pt x="1206" y="502"/>
                  </a:lnTo>
                  <a:lnTo>
                    <a:pt x="1197" y="505"/>
                  </a:lnTo>
                  <a:lnTo>
                    <a:pt x="1187" y="510"/>
                  </a:lnTo>
                  <a:lnTo>
                    <a:pt x="1178" y="515"/>
                  </a:lnTo>
                  <a:lnTo>
                    <a:pt x="1169" y="521"/>
                  </a:lnTo>
                  <a:lnTo>
                    <a:pt x="1159" y="528"/>
                  </a:lnTo>
                  <a:lnTo>
                    <a:pt x="1149" y="536"/>
                  </a:lnTo>
                  <a:lnTo>
                    <a:pt x="1140" y="546"/>
                  </a:lnTo>
                  <a:lnTo>
                    <a:pt x="1119" y="569"/>
                  </a:lnTo>
                  <a:lnTo>
                    <a:pt x="1104" y="587"/>
                  </a:lnTo>
                  <a:lnTo>
                    <a:pt x="1093" y="601"/>
                  </a:lnTo>
                  <a:lnTo>
                    <a:pt x="1083" y="613"/>
                  </a:lnTo>
                  <a:lnTo>
                    <a:pt x="1072" y="607"/>
                  </a:lnTo>
                  <a:lnTo>
                    <a:pt x="1061" y="601"/>
                  </a:lnTo>
                  <a:lnTo>
                    <a:pt x="1051" y="597"/>
                  </a:lnTo>
                  <a:lnTo>
                    <a:pt x="1039" y="594"/>
                  </a:lnTo>
                  <a:lnTo>
                    <a:pt x="1029" y="592"/>
                  </a:lnTo>
                  <a:lnTo>
                    <a:pt x="1019" y="590"/>
                  </a:lnTo>
                  <a:lnTo>
                    <a:pt x="1010" y="590"/>
                  </a:lnTo>
                  <a:lnTo>
                    <a:pt x="1001" y="591"/>
                  </a:lnTo>
                  <a:lnTo>
                    <a:pt x="992" y="592"/>
                  </a:lnTo>
                  <a:lnTo>
                    <a:pt x="984" y="594"/>
                  </a:lnTo>
                  <a:lnTo>
                    <a:pt x="976" y="596"/>
                  </a:lnTo>
                  <a:lnTo>
                    <a:pt x="969" y="600"/>
                  </a:lnTo>
                  <a:lnTo>
                    <a:pt x="963" y="604"/>
                  </a:lnTo>
                  <a:lnTo>
                    <a:pt x="957" y="608"/>
                  </a:lnTo>
                  <a:lnTo>
                    <a:pt x="952" y="613"/>
                  </a:lnTo>
                  <a:lnTo>
                    <a:pt x="947" y="619"/>
                  </a:lnTo>
                  <a:lnTo>
                    <a:pt x="944" y="624"/>
                  </a:lnTo>
                  <a:lnTo>
                    <a:pt x="941" y="631"/>
                  </a:lnTo>
                  <a:lnTo>
                    <a:pt x="939" y="637"/>
                  </a:lnTo>
                  <a:lnTo>
                    <a:pt x="938" y="644"/>
                  </a:lnTo>
                  <a:lnTo>
                    <a:pt x="937" y="651"/>
                  </a:lnTo>
                  <a:lnTo>
                    <a:pt x="938" y="659"/>
                  </a:lnTo>
                  <a:lnTo>
                    <a:pt x="940" y="666"/>
                  </a:lnTo>
                  <a:lnTo>
                    <a:pt x="942" y="674"/>
                  </a:lnTo>
                  <a:lnTo>
                    <a:pt x="946" y="681"/>
                  </a:lnTo>
                  <a:lnTo>
                    <a:pt x="951" y="690"/>
                  </a:lnTo>
                  <a:lnTo>
                    <a:pt x="957" y="698"/>
                  </a:lnTo>
                  <a:lnTo>
                    <a:pt x="964" y="705"/>
                  </a:lnTo>
                  <a:lnTo>
                    <a:pt x="972" y="713"/>
                  </a:lnTo>
                  <a:lnTo>
                    <a:pt x="982" y="720"/>
                  </a:lnTo>
                  <a:lnTo>
                    <a:pt x="993" y="727"/>
                  </a:lnTo>
                  <a:lnTo>
                    <a:pt x="1005" y="734"/>
                  </a:lnTo>
                  <a:lnTo>
                    <a:pt x="990" y="751"/>
                  </a:lnTo>
                  <a:lnTo>
                    <a:pt x="975" y="767"/>
                  </a:lnTo>
                  <a:lnTo>
                    <a:pt x="959" y="783"/>
                  </a:lnTo>
                  <a:lnTo>
                    <a:pt x="943" y="798"/>
                  </a:lnTo>
                  <a:lnTo>
                    <a:pt x="926" y="812"/>
                  </a:lnTo>
                  <a:lnTo>
                    <a:pt x="909" y="826"/>
                  </a:lnTo>
                  <a:lnTo>
                    <a:pt x="893" y="839"/>
                  </a:lnTo>
                  <a:lnTo>
                    <a:pt x="876" y="851"/>
                  </a:lnTo>
                  <a:lnTo>
                    <a:pt x="859" y="862"/>
                  </a:lnTo>
                  <a:lnTo>
                    <a:pt x="842" y="873"/>
                  </a:lnTo>
                  <a:lnTo>
                    <a:pt x="823" y="883"/>
                  </a:lnTo>
                  <a:lnTo>
                    <a:pt x="806" y="892"/>
                  </a:lnTo>
                  <a:lnTo>
                    <a:pt x="788" y="901"/>
                  </a:lnTo>
                  <a:lnTo>
                    <a:pt x="771" y="909"/>
                  </a:lnTo>
                  <a:lnTo>
                    <a:pt x="753" y="917"/>
                  </a:lnTo>
                  <a:lnTo>
                    <a:pt x="735" y="924"/>
                  </a:lnTo>
                  <a:lnTo>
                    <a:pt x="717" y="931"/>
                  </a:lnTo>
                  <a:lnTo>
                    <a:pt x="697" y="937"/>
                  </a:lnTo>
                  <a:lnTo>
                    <a:pt x="679" y="943"/>
                  </a:lnTo>
                  <a:lnTo>
                    <a:pt x="661" y="948"/>
                  </a:lnTo>
                  <a:lnTo>
                    <a:pt x="624" y="957"/>
                  </a:lnTo>
                  <a:lnTo>
                    <a:pt x="586" y="966"/>
                  </a:lnTo>
                  <a:lnTo>
                    <a:pt x="549" y="971"/>
                  </a:lnTo>
                  <a:lnTo>
                    <a:pt x="511" y="976"/>
                  </a:lnTo>
                  <a:lnTo>
                    <a:pt x="473" y="979"/>
                  </a:lnTo>
                  <a:lnTo>
                    <a:pt x="436" y="981"/>
                  </a:lnTo>
                  <a:lnTo>
                    <a:pt x="450" y="918"/>
                  </a:lnTo>
                  <a:lnTo>
                    <a:pt x="463" y="858"/>
                  </a:lnTo>
                  <a:lnTo>
                    <a:pt x="477" y="802"/>
                  </a:lnTo>
                  <a:lnTo>
                    <a:pt x="492" y="749"/>
                  </a:lnTo>
                  <a:lnTo>
                    <a:pt x="507" y="700"/>
                  </a:lnTo>
                  <a:lnTo>
                    <a:pt x="521" y="652"/>
                  </a:lnTo>
                  <a:lnTo>
                    <a:pt x="536" y="609"/>
                  </a:lnTo>
                  <a:lnTo>
                    <a:pt x="551" y="568"/>
                  </a:lnTo>
                  <a:lnTo>
                    <a:pt x="566" y="530"/>
                  </a:lnTo>
                  <a:lnTo>
                    <a:pt x="580" y="495"/>
                  </a:lnTo>
                  <a:lnTo>
                    <a:pt x="595" y="462"/>
                  </a:lnTo>
                  <a:lnTo>
                    <a:pt x="611" y="432"/>
                  </a:lnTo>
                  <a:lnTo>
                    <a:pt x="625" y="403"/>
                  </a:lnTo>
                  <a:lnTo>
                    <a:pt x="640" y="378"/>
                  </a:lnTo>
                  <a:lnTo>
                    <a:pt x="654" y="355"/>
                  </a:lnTo>
                  <a:lnTo>
                    <a:pt x="668" y="333"/>
                  </a:lnTo>
                  <a:lnTo>
                    <a:pt x="682" y="314"/>
                  </a:lnTo>
                  <a:lnTo>
                    <a:pt x="695" y="297"/>
                  </a:lnTo>
                  <a:lnTo>
                    <a:pt x="708" y="282"/>
                  </a:lnTo>
                  <a:lnTo>
                    <a:pt x="722" y="267"/>
                  </a:lnTo>
                  <a:lnTo>
                    <a:pt x="734" y="255"/>
                  </a:lnTo>
                  <a:lnTo>
                    <a:pt x="746" y="244"/>
                  </a:lnTo>
                  <a:lnTo>
                    <a:pt x="757" y="235"/>
                  </a:lnTo>
                  <a:lnTo>
                    <a:pt x="768" y="228"/>
                  </a:lnTo>
                  <a:lnTo>
                    <a:pt x="779" y="221"/>
                  </a:lnTo>
                  <a:lnTo>
                    <a:pt x="788" y="216"/>
                  </a:lnTo>
                  <a:lnTo>
                    <a:pt x="797" y="212"/>
                  </a:lnTo>
                  <a:lnTo>
                    <a:pt x="806" y="209"/>
                  </a:lnTo>
                  <a:lnTo>
                    <a:pt x="813" y="206"/>
                  </a:lnTo>
                  <a:lnTo>
                    <a:pt x="820" y="205"/>
                  </a:lnTo>
                  <a:lnTo>
                    <a:pt x="828" y="204"/>
                  </a:lnTo>
                  <a:lnTo>
                    <a:pt x="833" y="203"/>
                  </a:lnTo>
                  <a:lnTo>
                    <a:pt x="839" y="204"/>
                  </a:lnTo>
                  <a:lnTo>
                    <a:pt x="846" y="205"/>
                  </a:lnTo>
                  <a:lnTo>
                    <a:pt x="851" y="208"/>
                  </a:lnTo>
                  <a:lnTo>
                    <a:pt x="857" y="211"/>
                  </a:lnTo>
                  <a:lnTo>
                    <a:pt x="862" y="215"/>
                  </a:lnTo>
                  <a:lnTo>
                    <a:pt x="866" y="219"/>
                  </a:lnTo>
                  <a:lnTo>
                    <a:pt x="870" y="224"/>
                  </a:lnTo>
                  <a:lnTo>
                    <a:pt x="874" y="230"/>
                  </a:lnTo>
                  <a:lnTo>
                    <a:pt x="881" y="244"/>
                  </a:lnTo>
                  <a:lnTo>
                    <a:pt x="887" y="259"/>
                  </a:lnTo>
                  <a:lnTo>
                    <a:pt x="891" y="276"/>
                  </a:lnTo>
                  <a:lnTo>
                    <a:pt x="895" y="293"/>
                  </a:lnTo>
                  <a:lnTo>
                    <a:pt x="898" y="311"/>
                  </a:lnTo>
                  <a:lnTo>
                    <a:pt x="899" y="329"/>
                  </a:lnTo>
                  <a:lnTo>
                    <a:pt x="901" y="347"/>
                  </a:lnTo>
                  <a:lnTo>
                    <a:pt x="901" y="364"/>
                  </a:lnTo>
                  <a:lnTo>
                    <a:pt x="901" y="394"/>
                  </a:lnTo>
                  <a:lnTo>
                    <a:pt x="899" y="418"/>
                  </a:lnTo>
                  <a:lnTo>
                    <a:pt x="899" y="426"/>
                  </a:lnTo>
                  <a:lnTo>
                    <a:pt x="899" y="435"/>
                  </a:lnTo>
                  <a:lnTo>
                    <a:pt x="899" y="443"/>
                  </a:lnTo>
                  <a:lnTo>
                    <a:pt x="900" y="452"/>
                  </a:lnTo>
                  <a:lnTo>
                    <a:pt x="902" y="460"/>
                  </a:lnTo>
                  <a:lnTo>
                    <a:pt x="904" y="468"/>
                  </a:lnTo>
                  <a:lnTo>
                    <a:pt x="907" y="475"/>
                  </a:lnTo>
                  <a:lnTo>
                    <a:pt x="910" y="483"/>
                  </a:lnTo>
                  <a:lnTo>
                    <a:pt x="914" y="489"/>
                  </a:lnTo>
                  <a:lnTo>
                    <a:pt x="917" y="496"/>
                  </a:lnTo>
                  <a:lnTo>
                    <a:pt x="922" y="501"/>
                  </a:lnTo>
                  <a:lnTo>
                    <a:pt x="926" y="507"/>
                  </a:lnTo>
                  <a:lnTo>
                    <a:pt x="931" y="511"/>
                  </a:lnTo>
                  <a:lnTo>
                    <a:pt x="937" y="515"/>
                  </a:lnTo>
                  <a:lnTo>
                    <a:pt x="942" y="517"/>
                  </a:lnTo>
                  <a:lnTo>
                    <a:pt x="948" y="519"/>
                  </a:lnTo>
                  <a:lnTo>
                    <a:pt x="954" y="520"/>
                  </a:lnTo>
                  <a:lnTo>
                    <a:pt x="960" y="521"/>
                  </a:lnTo>
                  <a:lnTo>
                    <a:pt x="965" y="520"/>
                  </a:lnTo>
                  <a:lnTo>
                    <a:pt x="972" y="517"/>
                  </a:lnTo>
                  <a:lnTo>
                    <a:pt x="978" y="514"/>
                  </a:lnTo>
                  <a:lnTo>
                    <a:pt x="984" y="510"/>
                  </a:lnTo>
                  <a:lnTo>
                    <a:pt x="990" y="504"/>
                  </a:lnTo>
                  <a:lnTo>
                    <a:pt x="996" y="496"/>
                  </a:lnTo>
                  <a:lnTo>
                    <a:pt x="1002" y="488"/>
                  </a:lnTo>
                  <a:lnTo>
                    <a:pt x="1008" y="478"/>
                  </a:lnTo>
                  <a:lnTo>
                    <a:pt x="1013" y="466"/>
                  </a:lnTo>
                  <a:lnTo>
                    <a:pt x="1019" y="453"/>
                  </a:lnTo>
                  <a:lnTo>
                    <a:pt x="1024" y="438"/>
                  </a:lnTo>
                  <a:lnTo>
                    <a:pt x="1030" y="421"/>
                  </a:lnTo>
                  <a:lnTo>
                    <a:pt x="1034" y="401"/>
                  </a:lnTo>
                  <a:lnTo>
                    <a:pt x="1039" y="381"/>
                  </a:lnTo>
                  <a:lnTo>
                    <a:pt x="1044" y="351"/>
                  </a:lnTo>
                  <a:lnTo>
                    <a:pt x="1049" y="320"/>
                  </a:lnTo>
                  <a:lnTo>
                    <a:pt x="1050" y="288"/>
                  </a:lnTo>
                  <a:lnTo>
                    <a:pt x="1050" y="255"/>
                  </a:lnTo>
                  <a:lnTo>
                    <a:pt x="1048" y="223"/>
                  </a:lnTo>
                  <a:lnTo>
                    <a:pt x="1043" y="191"/>
                  </a:lnTo>
                  <a:lnTo>
                    <a:pt x="1040" y="176"/>
                  </a:lnTo>
                  <a:lnTo>
                    <a:pt x="1037" y="161"/>
                  </a:lnTo>
                  <a:lnTo>
                    <a:pt x="1033" y="146"/>
                  </a:lnTo>
                  <a:lnTo>
                    <a:pt x="1029" y="132"/>
                  </a:lnTo>
                  <a:lnTo>
                    <a:pt x="1024" y="117"/>
                  </a:lnTo>
                  <a:lnTo>
                    <a:pt x="1019" y="104"/>
                  </a:lnTo>
                  <a:lnTo>
                    <a:pt x="1013" y="91"/>
                  </a:lnTo>
                  <a:lnTo>
                    <a:pt x="1007" y="79"/>
                  </a:lnTo>
                  <a:lnTo>
                    <a:pt x="1000" y="67"/>
                  </a:lnTo>
                  <a:lnTo>
                    <a:pt x="992" y="56"/>
                  </a:lnTo>
                  <a:lnTo>
                    <a:pt x="984" y="46"/>
                  </a:lnTo>
                  <a:lnTo>
                    <a:pt x="975" y="37"/>
                  </a:lnTo>
                  <a:lnTo>
                    <a:pt x="966" y="29"/>
                  </a:lnTo>
                  <a:lnTo>
                    <a:pt x="956" y="22"/>
                  </a:lnTo>
                  <a:lnTo>
                    <a:pt x="946" y="15"/>
                  </a:lnTo>
                  <a:lnTo>
                    <a:pt x="934" y="10"/>
                  </a:lnTo>
                  <a:lnTo>
                    <a:pt x="922" y="6"/>
                  </a:lnTo>
                  <a:lnTo>
                    <a:pt x="910" y="3"/>
                  </a:lnTo>
                  <a:lnTo>
                    <a:pt x="897" y="1"/>
                  </a:lnTo>
                  <a:lnTo>
                    <a:pt x="884" y="0"/>
                  </a:lnTo>
                  <a:lnTo>
                    <a:pt x="854" y="1"/>
                  </a:lnTo>
                  <a:lnTo>
                    <a:pt x="823" y="5"/>
                  </a:lnTo>
                  <a:lnTo>
                    <a:pt x="795" y="11"/>
                  </a:lnTo>
                  <a:lnTo>
                    <a:pt x="767" y="20"/>
                  </a:lnTo>
                  <a:lnTo>
                    <a:pt x="740" y="31"/>
                  </a:lnTo>
                  <a:lnTo>
                    <a:pt x="713" y="44"/>
                  </a:lnTo>
                  <a:lnTo>
                    <a:pt x="688" y="59"/>
                  </a:lnTo>
                  <a:lnTo>
                    <a:pt x="663" y="76"/>
                  </a:lnTo>
                  <a:lnTo>
                    <a:pt x="639" y="95"/>
                  </a:lnTo>
                  <a:lnTo>
                    <a:pt x="616" y="117"/>
                  </a:lnTo>
                  <a:lnTo>
                    <a:pt x="592" y="141"/>
                  </a:lnTo>
                  <a:lnTo>
                    <a:pt x="571" y="166"/>
                  </a:lnTo>
                  <a:lnTo>
                    <a:pt x="550" y="193"/>
                  </a:lnTo>
                  <a:lnTo>
                    <a:pt x="529" y="222"/>
                  </a:lnTo>
                  <a:lnTo>
                    <a:pt x="510" y="253"/>
                  </a:lnTo>
                  <a:lnTo>
                    <a:pt x="490" y="286"/>
                  </a:lnTo>
                  <a:lnTo>
                    <a:pt x="471" y="319"/>
                  </a:lnTo>
                  <a:lnTo>
                    <a:pt x="453" y="354"/>
                  </a:lnTo>
                  <a:lnTo>
                    <a:pt x="436" y="391"/>
                  </a:lnTo>
                  <a:lnTo>
                    <a:pt x="420" y="430"/>
                  </a:lnTo>
                  <a:lnTo>
                    <a:pt x="404" y="470"/>
                  </a:lnTo>
                  <a:lnTo>
                    <a:pt x="389" y="510"/>
                  </a:lnTo>
                  <a:lnTo>
                    <a:pt x="373" y="553"/>
                  </a:lnTo>
                  <a:lnTo>
                    <a:pt x="359" y="596"/>
                  </a:lnTo>
                  <a:lnTo>
                    <a:pt x="346" y="640"/>
                  </a:lnTo>
                  <a:lnTo>
                    <a:pt x="333" y="686"/>
                  </a:lnTo>
                  <a:lnTo>
                    <a:pt x="321" y="732"/>
                  </a:lnTo>
                  <a:lnTo>
                    <a:pt x="309" y="780"/>
                  </a:lnTo>
                  <a:lnTo>
                    <a:pt x="298" y="828"/>
                  </a:lnTo>
                  <a:lnTo>
                    <a:pt x="287" y="877"/>
                  </a:lnTo>
                  <a:lnTo>
                    <a:pt x="277" y="927"/>
                  </a:lnTo>
                  <a:lnTo>
                    <a:pt x="266" y="978"/>
                  </a:lnTo>
                  <a:lnTo>
                    <a:pt x="247" y="976"/>
                  </a:lnTo>
                  <a:lnTo>
                    <a:pt x="232" y="974"/>
                  </a:lnTo>
                  <a:lnTo>
                    <a:pt x="220" y="972"/>
                  </a:lnTo>
                  <a:lnTo>
                    <a:pt x="213" y="970"/>
                  </a:lnTo>
                  <a:lnTo>
                    <a:pt x="210" y="961"/>
                  </a:lnTo>
                  <a:lnTo>
                    <a:pt x="206" y="952"/>
                  </a:lnTo>
                  <a:lnTo>
                    <a:pt x="202" y="944"/>
                  </a:lnTo>
                  <a:lnTo>
                    <a:pt x="197" y="937"/>
                  </a:lnTo>
                  <a:lnTo>
                    <a:pt x="192" y="930"/>
                  </a:lnTo>
                  <a:lnTo>
                    <a:pt x="186" y="924"/>
                  </a:lnTo>
                  <a:lnTo>
                    <a:pt x="180" y="918"/>
                  </a:lnTo>
                  <a:lnTo>
                    <a:pt x="173" y="913"/>
                  </a:lnTo>
                  <a:lnTo>
                    <a:pt x="165" y="909"/>
                  </a:lnTo>
                  <a:lnTo>
                    <a:pt x="157" y="905"/>
                  </a:lnTo>
                  <a:lnTo>
                    <a:pt x="149" y="902"/>
                  </a:lnTo>
                  <a:lnTo>
                    <a:pt x="141" y="899"/>
                  </a:lnTo>
                  <a:lnTo>
                    <a:pt x="132" y="896"/>
                  </a:lnTo>
                  <a:lnTo>
                    <a:pt x="124" y="895"/>
                  </a:lnTo>
                  <a:lnTo>
                    <a:pt x="115" y="893"/>
                  </a:lnTo>
                  <a:lnTo>
                    <a:pt x="107" y="893"/>
                  </a:lnTo>
                  <a:lnTo>
                    <a:pt x="98" y="893"/>
                  </a:lnTo>
                  <a:lnTo>
                    <a:pt x="90" y="893"/>
                  </a:lnTo>
                  <a:lnTo>
                    <a:pt x="81" y="894"/>
                  </a:lnTo>
                  <a:lnTo>
                    <a:pt x="73" y="895"/>
                  </a:lnTo>
                  <a:lnTo>
                    <a:pt x="65" y="897"/>
                  </a:lnTo>
                  <a:lnTo>
                    <a:pt x="57" y="900"/>
                  </a:lnTo>
                  <a:lnTo>
                    <a:pt x="48" y="903"/>
                  </a:lnTo>
                  <a:lnTo>
                    <a:pt x="41" y="906"/>
                  </a:lnTo>
                  <a:lnTo>
                    <a:pt x="34" y="910"/>
                  </a:lnTo>
                  <a:lnTo>
                    <a:pt x="28" y="915"/>
                  </a:lnTo>
                  <a:lnTo>
                    <a:pt x="22" y="920"/>
                  </a:lnTo>
                  <a:lnTo>
                    <a:pt x="17" y="925"/>
                  </a:lnTo>
                  <a:lnTo>
                    <a:pt x="12" y="932"/>
                  </a:lnTo>
                  <a:lnTo>
                    <a:pt x="8" y="938"/>
                  </a:lnTo>
                  <a:lnTo>
                    <a:pt x="5" y="945"/>
                  </a:lnTo>
                  <a:lnTo>
                    <a:pt x="3" y="953"/>
                  </a:lnTo>
                  <a:lnTo>
                    <a:pt x="1" y="961"/>
                  </a:lnTo>
                  <a:lnTo>
                    <a:pt x="0" y="969"/>
                  </a:lnTo>
                  <a:lnTo>
                    <a:pt x="0" y="976"/>
                  </a:lnTo>
                  <a:lnTo>
                    <a:pt x="0" y="983"/>
                  </a:lnTo>
                  <a:lnTo>
                    <a:pt x="1" y="989"/>
                  </a:lnTo>
                  <a:lnTo>
                    <a:pt x="3" y="996"/>
                  </a:lnTo>
                  <a:lnTo>
                    <a:pt x="6" y="1002"/>
                  </a:lnTo>
                  <a:lnTo>
                    <a:pt x="9" y="1008"/>
                  </a:lnTo>
                  <a:lnTo>
                    <a:pt x="13" y="1014"/>
                  </a:lnTo>
                  <a:lnTo>
                    <a:pt x="17" y="1020"/>
                  </a:lnTo>
                  <a:lnTo>
                    <a:pt x="22" y="1026"/>
                  </a:lnTo>
                  <a:lnTo>
                    <a:pt x="28" y="1031"/>
                  </a:lnTo>
                  <a:lnTo>
                    <a:pt x="41" y="1041"/>
                  </a:lnTo>
                  <a:lnTo>
                    <a:pt x="57" y="1051"/>
                  </a:lnTo>
                  <a:lnTo>
                    <a:pt x="74" y="1060"/>
                  </a:lnTo>
                  <a:lnTo>
                    <a:pt x="94" y="1068"/>
                  </a:lnTo>
                  <a:lnTo>
                    <a:pt x="115" y="1075"/>
                  </a:lnTo>
                  <a:lnTo>
                    <a:pt x="137" y="1082"/>
                  </a:lnTo>
                  <a:lnTo>
                    <a:pt x="163" y="1088"/>
                  </a:lnTo>
                  <a:lnTo>
                    <a:pt x="189" y="1093"/>
                  </a:lnTo>
                  <a:lnTo>
                    <a:pt x="216" y="1097"/>
                  </a:lnTo>
                  <a:lnTo>
                    <a:pt x="245" y="1102"/>
                  </a:lnTo>
                  <a:lnTo>
                    <a:pt x="236" y="1160"/>
                  </a:lnTo>
                  <a:lnTo>
                    <a:pt x="228" y="1219"/>
                  </a:lnTo>
                  <a:lnTo>
                    <a:pt x="220" y="1279"/>
                  </a:lnTo>
                  <a:lnTo>
                    <a:pt x="213" y="1338"/>
                  </a:lnTo>
                  <a:lnTo>
                    <a:pt x="206" y="1399"/>
                  </a:lnTo>
                  <a:lnTo>
                    <a:pt x="200" y="1459"/>
                  </a:lnTo>
                  <a:lnTo>
                    <a:pt x="194" y="1520"/>
                  </a:lnTo>
                  <a:lnTo>
                    <a:pt x="189" y="1580"/>
                  </a:lnTo>
                  <a:lnTo>
                    <a:pt x="184" y="1641"/>
                  </a:lnTo>
                  <a:lnTo>
                    <a:pt x="180" y="1701"/>
                  </a:lnTo>
                  <a:lnTo>
                    <a:pt x="176" y="1761"/>
                  </a:lnTo>
                  <a:lnTo>
                    <a:pt x="173" y="1821"/>
                  </a:lnTo>
                  <a:lnTo>
                    <a:pt x="170" y="1880"/>
                  </a:lnTo>
                  <a:lnTo>
                    <a:pt x="168" y="1940"/>
                  </a:lnTo>
                  <a:lnTo>
                    <a:pt x="166" y="1997"/>
                  </a:lnTo>
                  <a:lnTo>
                    <a:pt x="164" y="2054"/>
                  </a:lnTo>
                  <a:lnTo>
                    <a:pt x="164" y="2065"/>
                  </a:lnTo>
                  <a:lnTo>
                    <a:pt x="165" y="2076"/>
                  </a:lnTo>
                  <a:lnTo>
                    <a:pt x="167" y="2085"/>
                  </a:lnTo>
                  <a:lnTo>
                    <a:pt x="169" y="2093"/>
                  </a:lnTo>
                  <a:lnTo>
                    <a:pt x="172" y="2101"/>
                  </a:lnTo>
                  <a:lnTo>
                    <a:pt x="176" y="2108"/>
                  </a:lnTo>
                  <a:lnTo>
                    <a:pt x="180" y="2114"/>
                  </a:lnTo>
                  <a:lnTo>
                    <a:pt x="185" y="2119"/>
                  </a:lnTo>
                  <a:lnTo>
                    <a:pt x="190" y="2124"/>
                  </a:lnTo>
                  <a:lnTo>
                    <a:pt x="195" y="2128"/>
                  </a:lnTo>
                  <a:lnTo>
                    <a:pt x="201" y="2132"/>
                  </a:lnTo>
                  <a:lnTo>
                    <a:pt x="207" y="2134"/>
                  </a:lnTo>
                  <a:lnTo>
                    <a:pt x="214" y="2136"/>
                  </a:lnTo>
                  <a:lnTo>
                    <a:pt x="220" y="2137"/>
                  </a:lnTo>
                  <a:lnTo>
                    <a:pt x="227" y="2137"/>
                  </a:lnTo>
                  <a:lnTo>
                    <a:pt x="234" y="2136"/>
                  </a:lnTo>
                  <a:lnTo>
                    <a:pt x="240" y="2135"/>
                  </a:lnTo>
                  <a:lnTo>
                    <a:pt x="247" y="2133"/>
                  </a:lnTo>
                  <a:lnTo>
                    <a:pt x="254" y="2130"/>
                  </a:lnTo>
                  <a:lnTo>
                    <a:pt x="261" y="2126"/>
                  </a:lnTo>
                  <a:lnTo>
                    <a:pt x="267" y="2121"/>
                  </a:lnTo>
                  <a:lnTo>
                    <a:pt x="274" y="2115"/>
                  </a:lnTo>
                  <a:lnTo>
                    <a:pt x="280" y="2108"/>
                  </a:lnTo>
                  <a:lnTo>
                    <a:pt x="286" y="2101"/>
                  </a:lnTo>
                  <a:lnTo>
                    <a:pt x="291" y="2092"/>
                  </a:lnTo>
                  <a:lnTo>
                    <a:pt x="296" y="2083"/>
                  </a:lnTo>
                  <a:lnTo>
                    <a:pt x="301" y="2073"/>
                  </a:lnTo>
                  <a:lnTo>
                    <a:pt x="305" y="2060"/>
                  </a:lnTo>
                  <a:lnTo>
                    <a:pt x="308" y="2048"/>
                  </a:lnTo>
                  <a:lnTo>
                    <a:pt x="311" y="2035"/>
                  </a:lnTo>
                  <a:lnTo>
                    <a:pt x="313" y="2021"/>
                  </a:lnTo>
                  <a:lnTo>
                    <a:pt x="314" y="2005"/>
                  </a:lnTo>
                  <a:lnTo>
                    <a:pt x="318" y="1938"/>
                  </a:lnTo>
                  <a:lnTo>
                    <a:pt x="323" y="1870"/>
                  </a:lnTo>
                  <a:lnTo>
                    <a:pt x="328" y="1806"/>
                  </a:lnTo>
                  <a:lnTo>
                    <a:pt x="333" y="1742"/>
                  </a:lnTo>
                  <a:lnTo>
                    <a:pt x="338" y="1681"/>
                  </a:lnTo>
                  <a:lnTo>
                    <a:pt x="344" y="1620"/>
                  </a:lnTo>
                  <a:lnTo>
                    <a:pt x="350" y="1562"/>
                  </a:lnTo>
                  <a:lnTo>
                    <a:pt x="356" y="1505"/>
                  </a:lnTo>
                  <a:lnTo>
                    <a:pt x="362" y="1450"/>
                  </a:lnTo>
                  <a:lnTo>
                    <a:pt x="368" y="1397"/>
                  </a:lnTo>
                  <a:lnTo>
                    <a:pt x="375" y="1344"/>
                  </a:lnTo>
                  <a:lnTo>
                    <a:pt x="382" y="1294"/>
                  </a:lnTo>
                  <a:lnTo>
                    <a:pt x="390" y="1245"/>
                  </a:lnTo>
                  <a:lnTo>
                    <a:pt x="397" y="1197"/>
                  </a:lnTo>
                  <a:lnTo>
                    <a:pt x="405" y="1151"/>
                  </a:lnTo>
                  <a:lnTo>
                    <a:pt x="413" y="1107"/>
                  </a:lnTo>
                  <a:lnTo>
                    <a:pt x="445" y="1105"/>
                  </a:lnTo>
                  <a:lnTo>
                    <a:pt x="476" y="1103"/>
                  </a:lnTo>
                  <a:lnTo>
                    <a:pt x="507" y="1100"/>
                  </a:lnTo>
                  <a:lnTo>
                    <a:pt x="536" y="1095"/>
                  </a:lnTo>
                  <a:lnTo>
                    <a:pt x="565" y="1090"/>
                  </a:lnTo>
                  <a:lnTo>
                    <a:pt x="593" y="1084"/>
                  </a:lnTo>
                  <a:lnTo>
                    <a:pt x="621" y="1078"/>
                  </a:lnTo>
                  <a:lnTo>
                    <a:pt x="649" y="1071"/>
                  </a:lnTo>
                  <a:lnTo>
                    <a:pt x="676" y="1063"/>
                  </a:lnTo>
                  <a:lnTo>
                    <a:pt x="702" y="1054"/>
                  </a:lnTo>
                  <a:lnTo>
                    <a:pt x="730" y="1044"/>
                  </a:lnTo>
                  <a:lnTo>
                    <a:pt x="757" y="1033"/>
                  </a:lnTo>
                  <a:lnTo>
                    <a:pt x="783" y="1022"/>
                  </a:lnTo>
                  <a:lnTo>
                    <a:pt x="811" y="1009"/>
                  </a:lnTo>
                  <a:lnTo>
                    <a:pt x="839" y="996"/>
                  </a:lnTo>
                  <a:lnTo>
                    <a:pt x="867" y="982"/>
                  </a:lnTo>
                  <a:lnTo>
                    <a:pt x="857" y="1005"/>
                  </a:lnTo>
                  <a:lnTo>
                    <a:pt x="848" y="1029"/>
                  </a:lnTo>
                  <a:lnTo>
                    <a:pt x="839" y="1053"/>
                  </a:lnTo>
                  <a:lnTo>
                    <a:pt x="831" y="1077"/>
                  </a:lnTo>
                  <a:lnTo>
                    <a:pt x="822" y="1103"/>
                  </a:lnTo>
                  <a:lnTo>
                    <a:pt x="815" y="1127"/>
                  </a:lnTo>
                  <a:lnTo>
                    <a:pt x="809" y="1151"/>
                  </a:lnTo>
                  <a:lnTo>
                    <a:pt x="803" y="1176"/>
                  </a:lnTo>
                  <a:lnTo>
                    <a:pt x="798" y="1200"/>
                  </a:lnTo>
                  <a:lnTo>
                    <a:pt x="794" y="1224"/>
                  </a:lnTo>
                  <a:lnTo>
                    <a:pt x="791" y="1248"/>
                  </a:lnTo>
                  <a:lnTo>
                    <a:pt x="790" y="1271"/>
                  </a:lnTo>
                  <a:lnTo>
                    <a:pt x="789" y="1294"/>
                  </a:lnTo>
                  <a:lnTo>
                    <a:pt x="789" y="1316"/>
                  </a:lnTo>
                  <a:lnTo>
                    <a:pt x="790" y="1338"/>
                  </a:lnTo>
                  <a:lnTo>
                    <a:pt x="792" y="1359"/>
                  </a:lnTo>
                  <a:lnTo>
                    <a:pt x="796" y="1380"/>
                  </a:lnTo>
                  <a:lnTo>
                    <a:pt x="801" y="1400"/>
                  </a:lnTo>
                  <a:lnTo>
                    <a:pt x="807" y="1418"/>
                  </a:lnTo>
                  <a:lnTo>
                    <a:pt x="815" y="1436"/>
                  </a:lnTo>
                  <a:lnTo>
                    <a:pt x="824" y="1453"/>
                  </a:lnTo>
                  <a:lnTo>
                    <a:pt x="836" y="1468"/>
                  </a:lnTo>
                  <a:lnTo>
                    <a:pt x="848" y="1483"/>
                  </a:lnTo>
                  <a:lnTo>
                    <a:pt x="862" y="1496"/>
                  </a:lnTo>
                  <a:lnTo>
                    <a:pt x="877" y="1508"/>
                  </a:lnTo>
                  <a:lnTo>
                    <a:pt x="895" y="1519"/>
                  </a:lnTo>
                  <a:lnTo>
                    <a:pt x="914" y="1528"/>
                  </a:lnTo>
                  <a:lnTo>
                    <a:pt x="934" y="1536"/>
                  </a:lnTo>
                  <a:lnTo>
                    <a:pt x="958" y="1542"/>
                  </a:lnTo>
                  <a:lnTo>
                    <a:pt x="983" y="1546"/>
                  </a:lnTo>
                  <a:lnTo>
                    <a:pt x="1009" y="1549"/>
                  </a:lnTo>
                  <a:lnTo>
                    <a:pt x="1038" y="1550"/>
                  </a:lnTo>
                  <a:lnTo>
                    <a:pt x="1070" y="1549"/>
                  </a:lnTo>
                  <a:lnTo>
                    <a:pt x="1101" y="1545"/>
                  </a:lnTo>
                  <a:lnTo>
                    <a:pt x="1130" y="1539"/>
                  </a:lnTo>
                  <a:lnTo>
                    <a:pt x="1160" y="1530"/>
                  </a:lnTo>
                  <a:lnTo>
                    <a:pt x="1187" y="1519"/>
                  </a:lnTo>
                  <a:lnTo>
                    <a:pt x="1213" y="1506"/>
                  </a:lnTo>
                  <a:lnTo>
                    <a:pt x="1238" y="1491"/>
                  </a:lnTo>
                  <a:lnTo>
                    <a:pt x="1262" y="1474"/>
                  </a:lnTo>
                  <a:lnTo>
                    <a:pt x="1286" y="1456"/>
                  </a:lnTo>
                  <a:lnTo>
                    <a:pt x="1307" y="1436"/>
                  </a:lnTo>
                  <a:lnTo>
                    <a:pt x="1327" y="1415"/>
                  </a:lnTo>
                  <a:lnTo>
                    <a:pt x="1346" y="1392"/>
                  </a:lnTo>
                  <a:lnTo>
                    <a:pt x="1364" y="1368"/>
                  </a:lnTo>
                  <a:lnTo>
                    <a:pt x="1381" y="1343"/>
                  </a:lnTo>
                  <a:lnTo>
                    <a:pt x="1396" y="1317"/>
                  </a:lnTo>
                  <a:lnTo>
                    <a:pt x="1409" y="1290"/>
                  </a:lnTo>
                  <a:lnTo>
                    <a:pt x="1421" y="1263"/>
                  </a:lnTo>
                  <a:lnTo>
                    <a:pt x="1431" y="1234"/>
                  </a:lnTo>
                  <a:lnTo>
                    <a:pt x="1440" y="1205"/>
                  </a:lnTo>
                  <a:lnTo>
                    <a:pt x="1447" y="1176"/>
                  </a:lnTo>
                  <a:lnTo>
                    <a:pt x="1453" y="1147"/>
                  </a:lnTo>
                  <a:lnTo>
                    <a:pt x="1457" y="1118"/>
                  </a:lnTo>
                  <a:lnTo>
                    <a:pt x="1459" y="1088"/>
                  </a:lnTo>
                  <a:lnTo>
                    <a:pt x="1460" y="1059"/>
                  </a:lnTo>
                  <a:lnTo>
                    <a:pt x="1459" y="1030"/>
                  </a:lnTo>
                  <a:lnTo>
                    <a:pt x="1456" y="1001"/>
                  </a:lnTo>
                  <a:lnTo>
                    <a:pt x="1452" y="973"/>
                  </a:lnTo>
                  <a:lnTo>
                    <a:pt x="1446" y="945"/>
                  </a:lnTo>
                  <a:lnTo>
                    <a:pt x="1438" y="918"/>
                  </a:lnTo>
                  <a:lnTo>
                    <a:pt x="1428" y="892"/>
                  </a:lnTo>
                  <a:lnTo>
                    <a:pt x="1416" y="867"/>
                  </a:lnTo>
                  <a:lnTo>
                    <a:pt x="1402" y="843"/>
                  </a:lnTo>
                  <a:lnTo>
                    <a:pt x="1432" y="850"/>
                  </a:lnTo>
                  <a:lnTo>
                    <a:pt x="1461" y="855"/>
                  </a:lnTo>
                  <a:lnTo>
                    <a:pt x="1488" y="860"/>
                  </a:lnTo>
                  <a:lnTo>
                    <a:pt x="1515" y="863"/>
                  </a:lnTo>
                  <a:lnTo>
                    <a:pt x="1539" y="866"/>
                  </a:lnTo>
                  <a:lnTo>
                    <a:pt x="1563" y="868"/>
                  </a:lnTo>
                  <a:lnTo>
                    <a:pt x="1585" y="869"/>
                  </a:lnTo>
                  <a:lnTo>
                    <a:pt x="1606" y="869"/>
                  </a:lnTo>
                  <a:lnTo>
                    <a:pt x="1626" y="869"/>
                  </a:lnTo>
                  <a:lnTo>
                    <a:pt x="1644" y="869"/>
                  </a:lnTo>
                  <a:lnTo>
                    <a:pt x="1661" y="867"/>
                  </a:lnTo>
                  <a:lnTo>
                    <a:pt x="1677" y="866"/>
                  </a:lnTo>
                  <a:lnTo>
                    <a:pt x="1706" y="862"/>
                  </a:lnTo>
                  <a:lnTo>
                    <a:pt x="1732" y="856"/>
                  </a:lnTo>
                  <a:lnTo>
                    <a:pt x="1753" y="850"/>
                  </a:lnTo>
                  <a:lnTo>
                    <a:pt x="1770" y="844"/>
                  </a:lnTo>
                  <a:lnTo>
                    <a:pt x="1785" y="838"/>
                  </a:lnTo>
                  <a:lnTo>
                    <a:pt x="1796" y="833"/>
                  </a:lnTo>
                  <a:lnTo>
                    <a:pt x="1805" y="829"/>
                  </a:lnTo>
                  <a:lnTo>
                    <a:pt x="1812" y="827"/>
                  </a:lnTo>
                  <a:lnTo>
                    <a:pt x="1815" y="827"/>
                  </a:lnTo>
                  <a:lnTo>
                    <a:pt x="1817" y="827"/>
                  </a:lnTo>
                  <a:lnTo>
                    <a:pt x="1818" y="828"/>
                  </a:lnTo>
                  <a:lnTo>
                    <a:pt x="1820" y="830"/>
                  </a:lnTo>
                  <a:lnTo>
                    <a:pt x="1820" y="833"/>
                  </a:lnTo>
                  <a:lnTo>
                    <a:pt x="1820" y="837"/>
                  </a:lnTo>
                  <a:lnTo>
                    <a:pt x="1819" y="844"/>
                  </a:lnTo>
                  <a:lnTo>
                    <a:pt x="1818" y="852"/>
                  </a:lnTo>
                  <a:lnTo>
                    <a:pt x="1813" y="872"/>
                  </a:lnTo>
                  <a:lnTo>
                    <a:pt x="1806" y="899"/>
                  </a:lnTo>
                  <a:lnTo>
                    <a:pt x="1789" y="968"/>
                  </a:lnTo>
                  <a:lnTo>
                    <a:pt x="1769" y="1051"/>
                  </a:lnTo>
                  <a:lnTo>
                    <a:pt x="1759" y="1096"/>
                  </a:lnTo>
                  <a:lnTo>
                    <a:pt x="1751" y="1144"/>
                  </a:lnTo>
                  <a:lnTo>
                    <a:pt x="1743" y="1193"/>
                  </a:lnTo>
                  <a:lnTo>
                    <a:pt x="1737" y="1243"/>
                  </a:lnTo>
                  <a:lnTo>
                    <a:pt x="1735" y="1268"/>
                  </a:lnTo>
                  <a:lnTo>
                    <a:pt x="1734" y="1292"/>
                  </a:lnTo>
                  <a:lnTo>
                    <a:pt x="1733" y="1316"/>
                  </a:lnTo>
                  <a:lnTo>
                    <a:pt x="1733" y="1340"/>
                  </a:lnTo>
                  <a:lnTo>
                    <a:pt x="1734" y="1364"/>
                  </a:lnTo>
                  <a:lnTo>
                    <a:pt x="1735" y="1388"/>
                  </a:lnTo>
                  <a:lnTo>
                    <a:pt x="1738" y="1411"/>
                  </a:lnTo>
                  <a:lnTo>
                    <a:pt x="1741" y="1433"/>
                  </a:lnTo>
                  <a:lnTo>
                    <a:pt x="1743" y="1444"/>
                  </a:lnTo>
                  <a:lnTo>
                    <a:pt x="1746" y="1455"/>
                  </a:lnTo>
                  <a:lnTo>
                    <a:pt x="1750" y="1466"/>
                  </a:lnTo>
                  <a:lnTo>
                    <a:pt x="1754" y="1476"/>
                  </a:lnTo>
                  <a:lnTo>
                    <a:pt x="1758" y="1485"/>
                  </a:lnTo>
                  <a:lnTo>
                    <a:pt x="1763" y="1494"/>
                  </a:lnTo>
                  <a:lnTo>
                    <a:pt x="1769" y="1503"/>
                  </a:lnTo>
                  <a:lnTo>
                    <a:pt x="1775" y="1511"/>
                  </a:lnTo>
                  <a:lnTo>
                    <a:pt x="1781" y="1519"/>
                  </a:lnTo>
                  <a:lnTo>
                    <a:pt x="1788" y="1525"/>
                  </a:lnTo>
                  <a:lnTo>
                    <a:pt x="1794" y="1531"/>
                  </a:lnTo>
                  <a:lnTo>
                    <a:pt x="1802" y="1536"/>
                  </a:lnTo>
                  <a:lnTo>
                    <a:pt x="1809" y="1541"/>
                  </a:lnTo>
                  <a:lnTo>
                    <a:pt x="1817" y="1544"/>
                  </a:lnTo>
                  <a:lnTo>
                    <a:pt x="1826" y="1547"/>
                  </a:lnTo>
                  <a:lnTo>
                    <a:pt x="1834" y="1549"/>
                  </a:lnTo>
                  <a:lnTo>
                    <a:pt x="1842" y="1550"/>
                  </a:lnTo>
                  <a:lnTo>
                    <a:pt x="1850" y="1550"/>
                  </a:lnTo>
                  <a:lnTo>
                    <a:pt x="1858" y="1549"/>
                  </a:lnTo>
                  <a:lnTo>
                    <a:pt x="1867" y="1548"/>
                  </a:lnTo>
                  <a:lnTo>
                    <a:pt x="1875" y="1545"/>
                  </a:lnTo>
                  <a:lnTo>
                    <a:pt x="1883" y="1541"/>
                  </a:lnTo>
                  <a:lnTo>
                    <a:pt x="1892" y="1536"/>
                  </a:lnTo>
                  <a:lnTo>
                    <a:pt x="1900" y="1530"/>
                  </a:lnTo>
                  <a:lnTo>
                    <a:pt x="1908" y="1523"/>
                  </a:lnTo>
                  <a:lnTo>
                    <a:pt x="1916" y="1515"/>
                  </a:lnTo>
                  <a:lnTo>
                    <a:pt x="1923" y="1505"/>
                  </a:lnTo>
                  <a:lnTo>
                    <a:pt x="1932" y="1494"/>
                  </a:lnTo>
                  <a:lnTo>
                    <a:pt x="1939" y="1482"/>
                  </a:lnTo>
                  <a:lnTo>
                    <a:pt x="1946" y="1469"/>
                  </a:lnTo>
                  <a:lnTo>
                    <a:pt x="1953" y="1455"/>
                  </a:lnTo>
                  <a:lnTo>
                    <a:pt x="1959" y="1439"/>
                  </a:lnTo>
                  <a:lnTo>
                    <a:pt x="1977" y="1394"/>
                  </a:lnTo>
                  <a:lnTo>
                    <a:pt x="1997" y="1340"/>
                  </a:lnTo>
                  <a:lnTo>
                    <a:pt x="2021" y="1280"/>
                  </a:lnTo>
                  <a:lnTo>
                    <a:pt x="2048" y="1215"/>
                  </a:lnTo>
                  <a:lnTo>
                    <a:pt x="2075" y="1148"/>
                  </a:lnTo>
                  <a:lnTo>
                    <a:pt x="2105" y="1078"/>
                  </a:lnTo>
                  <a:lnTo>
                    <a:pt x="2135" y="1010"/>
                  </a:lnTo>
                  <a:lnTo>
                    <a:pt x="2167" y="942"/>
                  </a:lnTo>
                  <a:lnTo>
                    <a:pt x="2183" y="910"/>
                  </a:lnTo>
                  <a:lnTo>
                    <a:pt x="2198" y="879"/>
                  </a:lnTo>
                  <a:lnTo>
                    <a:pt x="2214" y="850"/>
                  </a:lnTo>
                  <a:lnTo>
                    <a:pt x="2229" y="820"/>
                  </a:lnTo>
                  <a:lnTo>
                    <a:pt x="2244" y="794"/>
                  </a:lnTo>
                  <a:lnTo>
                    <a:pt x="2259" y="769"/>
                  </a:lnTo>
                  <a:lnTo>
                    <a:pt x="2275" y="747"/>
                  </a:lnTo>
                  <a:lnTo>
                    <a:pt x="2289" y="727"/>
                  </a:lnTo>
                  <a:lnTo>
                    <a:pt x="2303" y="709"/>
                  </a:lnTo>
                  <a:lnTo>
                    <a:pt x="2316" y="694"/>
                  </a:lnTo>
                  <a:lnTo>
                    <a:pt x="2328" y="681"/>
                  </a:lnTo>
                  <a:lnTo>
                    <a:pt x="2341" y="672"/>
                  </a:lnTo>
                  <a:lnTo>
                    <a:pt x="2352" y="667"/>
                  </a:lnTo>
                  <a:lnTo>
                    <a:pt x="2363" y="665"/>
                  </a:lnTo>
                  <a:lnTo>
                    <a:pt x="2373" y="666"/>
                  </a:lnTo>
                  <a:lnTo>
                    <a:pt x="2383" y="672"/>
                  </a:lnTo>
                  <a:lnTo>
                    <a:pt x="2398" y="686"/>
                  </a:lnTo>
                  <a:lnTo>
                    <a:pt x="2412" y="696"/>
                  </a:lnTo>
                  <a:lnTo>
                    <a:pt x="2424" y="704"/>
                  </a:lnTo>
                  <a:lnTo>
                    <a:pt x="2436" y="710"/>
                  </a:lnTo>
                  <a:lnTo>
                    <a:pt x="2446" y="714"/>
                  </a:lnTo>
                  <a:lnTo>
                    <a:pt x="2456" y="716"/>
                  </a:lnTo>
                  <a:lnTo>
                    <a:pt x="2464" y="716"/>
                  </a:lnTo>
                  <a:lnTo>
                    <a:pt x="2471" y="714"/>
                  </a:lnTo>
                  <a:lnTo>
                    <a:pt x="2477" y="711"/>
                  </a:lnTo>
                  <a:lnTo>
                    <a:pt x="2482" y="706"/>
                  </a:lnTo>
                  <a:lnTo>
                    <a:pt x="2487" y="700"/>
                  </a:lnTo>
                  <a:lnTo>
                    <a:pt x="2491" y="693"/>
                  </a:lnTo>
                  <a:lnTo>
                    <a:pt x="2493" y="685"/>
                  </a:lnTo>
                  <a:lnTo>
                    <a:pt x="2494" y="674"/>
                  </a:lnTo>
                  <a:lnTo>
                    <a:pt x="2495" y="664"/>
                  </a:lnTo>
                  <a:lnTo>
                    <a:pt x="2494" y="654"/>
                  </a:lnTo>
                  <a:lnTo>
                    <a:pt x="2493" y="643"/>
                  </a:lnTo>
                  <a:lnTo>
                    <a:pt x="2491" y="631"/>
                  </a:lnTo>
                  <a:lnTo>
                    <a:pt x="2488" y="619"/>
                  </a:lnTo>
                  <a:lnTo>
                    <a:pt x="2483" y="607"/>
                  </a:lnTo>
                  <a:lnTo>
                    <a:pt x="2479" y="595"/>
                  </a:lnTo>
                  <a:lnTo>
                    <a:pt x="2474" y="583"/>
                  </a:lnTo>
                  <a:lnTo>
                    <a:pt x="2468" y="571"/>
                  </a:lnTo>
                  <a:lnTo>
                    <a:pt x="2462" y="559"/>
                  </a:lnTo>
                  <a:lnTo>
                    <a:pt x="2455" y="548"/>
                  </a:lnTo>
                  <a:lnTo>
                    <a:pt x="2447" y="537"/>
                  </a:lnTo>
                  <a:lnTo>
                    <a:pt x="2439" y="527"/>
                  </a:lnTo>
                  <a:lnTo>
                    <a:pt x="2430" y="518"/>
                  </a:lnTo>
                  <a:lnTo>
                    <a:pt x="2420" y="510"/>
                  </a:lnTo>
                  <a:lnTo>
                    <a:pt x="2410" y="503"/>
                  </a:lnTo>
                  <a:lnTo>
                    <a:pt x="2400" y="497"/>
                  </a:lnTo>
                  <a:lnTo>
                    <a:pt x="2389" y="493"/>
                  </a:lnTo>
                  <a:close/>
                  <a:moveTo>
                    <a:pt x="1071" y="1407"/>
                  </a:moveTo>
                  <a:lnTo>
                    <a:pt x="1050" y="1406"/>
                  </a:lnTo>
                  <a:lnTo>
                    <a:pt x="1030" y="1402"/>
                  </a:lnTo>
                  <a:lnTo>
                    <a:pt x="1013" y="1396"/>
                  </a:lnTo>
                  <a:lnTo>
                    <a:pt x="999" y="1387"/>
                  </a:lnTo>
                  <a:lnTo>
                    <a:pt x="987" y="1377"/>
                  </a:lnTo>
                  <a:lnTo>
                    <a:pt x="977" y="1363"/>
                  </a:lnTo>
                  <a:lnTo>
                    <a:pt x="968" y="1349"/>
                  </a:lnTo>
                  <a:lnTo>
                    <a:pt x="962" y="1333"/>
                  </a:lnTo>
                  <a:lnTo>
                    <a:pt x="957" y="1316"/>
                  </a:lnTo>
                  <a:lnTo>
                    <a:pt x="954" y="1297"/>
                  </a:lnTo>
                  <a:lnTo>
                    <a:pt x="952" y="1277"/>
                  </a:lnTo>
                  <a:lnTo>
                    <a:pt x="953" y="1255"/>
                  </a:lnTo>
                  <a:lnTo>
                    <a:pt x="954" y="1232"/>
                  </a:lnTo>
                  <a:lnTo>
                    <a:pt x="957" y="1209"/>
                  </a:lnTo>
                  <a:lnTo>
                    <a:pt x="961" y="1185"/>
                  </a:lnTo>
                  <a:lnTo>
                    <a:pt x="966" y="1160"/>
                  </a:lnTo>
                  <a:lnTo>
                    <a:pt x="973" y="1135"/>
                  </a:lnTo>
                  <a:lnTo>
                    <a:pt x="981" y="1109"/>
                  </a:lnTo>
                  <a:lnTo>
                    <a:pt x="989" y="1082"/>
                  </a:lnTo>
                  <a:lnTo>
                    <a:pt x="999" y="1057"/>
                  </a:lnTo>
                  <a:lnTo>
                    <a:pt x="1009" y="1031"/>
                  </a:lnTo>
                  <a:lnTo>
                    <a:pt x="1020" y="1005"/>
                  </a:lnTo>
                  <a:lnTo>
                    <a:pt x="1031" y="980"/>
                  </a:lnTo>
                  <a:lnTo>
                    <a:pt x="1044" y="954"/>
                  </a:lnTo>
                  <a:lnTo>
                    <a:pt x="1057" y="930"/>
                  </a:lnTo>
                  <a:lnTo>
                    <a:pt x="1071" y="906"/>
                  </a:lnTo>
                  <a:lnTo>
                    <a:pt x="1084" y="884"/>
                  </a:lnTo>
                  <a:lnTo>
                    <a:pt x="1098" y="862"/>
                  </a:lnTo>
                  <a:lnTo>
                    <a:pt x="1112" y="841"/>
                  </a:lnTo>
                  <a:lnTo>
                    <a:pt x="1126" y="821"/>
                  </a:lnTo>
                  <a:lnTo>
                    <a:pt x="1140" y="803"/>
                  </a:lnTo>
                  <a:lnTo>
                    <a:pt x="1155" y="787"/>
                  </a:lnTo>
                  <a:lnTo>
                    <a:pt x="1184" y="803"/>
                  </a:lnTo>
                  <a:lnTo>
                    <a:pt x="1209" y="821"/>
                  </a:lnTo>
                  <a:lnTo>
                    <a:pt x="1232" y="841"/>
                  </a:lnTo>
                  <a:lnTo>
                    <a:pt x="1252" y="861"/>
                  </a:lnTo>
                  <a:lnTo>
                    <a:pt x="1270" y="883"/>
                  </a:lnTo>
                  <a:lnTo>
                    <a:pt x="1284" y="905"/>
                  </a:lnTo>
                  <a:lnTo>
                    <a:pt x="1296" y="929"/>
                  </a:lnTo>
                  <a:lnTo>
                    <a:pt x="1306" y="953"/>
                  </a:lnTo>
                  <a:lnTo>
                    <a:pt x="1313" y="979"/>
                  </a:lnTo>
                  <a:lnTo>
                    <a:pt x="1318" y="1004"/>
                  </a:lnTo>
                  <a:lnTo>
                    <a:pt x="1321" y="1029"/>
                  </a:lnTo>
                  <a:lnTo>
                    <a:pt x="1322" y="1055"/>
                  </a:lnTo>
                  <a:lnTo>
                    <a:pt x="1321" y="1081"/>
                  </a:lnTo>
                  <a:lnTo>
                    <a:pt x="1319" y="1108"/>
                  </a:lnTo>
                  <a:lnTo>
                    <a:pt x="1314" y="1133"/>
                  </a:lnTo>
                  <a:lnTo>
                    <a:pt x="1308" y="1159"/>
                  </a:lnTo>
                  <a:lnTo>
                    <a:pt x="1300" y="1183"/>
                  </a:lnTo>
                  <a:lnTo>
                    <a:pt x="1291" y="1207"/>
                  </a:lnTo>
                  <a:lnTo>
                    <a:pt x="1281" y="1231"/>
                  </a:lnTo>
                  <a:lnTo>
                    <a:pt x="1270" y="1254"/>
                  </a:lnTo>
                  <a:lnTo>
                    <a:pt x="1256" y="1276"/>
                  </a:lnTo>
                  <a:lnTo>
                    <a:pt x="1242" y="1296"/>
                  </a:lnTo>
                  <a:lnTo>
                    <a:pt x="1228" y="1315"/>
                  </a:lnTo>
                  <a:lnTo>
                    <a:pt x="1212" y="1333"/>
                  </a:lnTo>
                  <a:lnTo>
                    <a:pt x="1196" y="1349"/>
                  </a:lnTo>
                  <a:lnTo>
                    <a:pt x="1180" y="1363"/>
                  </a:lnTo>
                  <a:lnTo>
                    <a:pt x="1162" y="1377"/>
                  </a:lnTo>
                  <a:lnTo>
                    <a:pt x="1144" y="1387"/>
                  </a:lnTo>
                  <a:lnTo>
                    <a:pt x="1126" y="1396"/>
                  </a:lnTo>
                  <a:lnTo>
                    <a:pt x="1107" y="1402"/>
                  </a:lnTo>
                  <a:lnTo>
                    <a:pt x="1089" y="1406"/>
                  </a:lnTo>
                  <a:lnTo>
                    <a:pt x="1071" y="1407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2" name="Freeform 9"/>
            <p:cNvSpPr>
              <a:spLocks noEditPoints="1"/>
            </p:cNvSpPr>
            <p:nvPr/>
          </p:nvSpPr>
          <p:spPr bwMode="ltGray">
            <a:xfrm>
              <a:off x="6485242" y="3848160"/>
              <a:ext cx="227079" cy="131746"/>
            </a:xfrm>
            <a:custGeom>
              <a:avLst/>
              <a:gdLst>
                <a:gd name="T0" fmla="*/ 2147483647 w 1859"/>
                <a:gd name="T1" fmla="*/ 2147483647 h 1082"/>
                <a:gd name="T2" fmla="*/ 2147483647 w 1859"/>
                <a:gd name="T3" fmla="*/ 2147483647 h 1082"/>
                <a:gd name="T4" fmla="*/ 2147483647 w 1859"/>
                <a:gd name="T5" fmla="*/ 2147483647 h 1082"/>
                <a:gd name="T6" fmla="*/ 2147483647 w 1859"/>
                <a:gd name="T7" fmla="*/ 2147483647 h 1082"/>
                <a:gd name="T8" fmla="*/ 2147483647 w 1859"/>
                <a:gd name="T9" fmla="*/ 2147483647 h 1082"/>
                <a:gd name="T10" fmla="*/ 2147483647 w 1859"/>
                <a:gd name="T11" fmla="*/ 2147483647 h 1082"/>
                <a:gd name="T12" fmla="*/ 2147483647 w 1859"/>
                <a:gd name="T13" fmla="*/ 2147483647 h 1082"/>
                <a:gd name="T14" fmla="*/ 2147483647 w 1859"/>
                <a:gd name="T15" fmla="*/ 2147483647 h 1082"/>
                <a:gd name="T16" fmla="*/ 2147483647 w 1859"/>
                <a:gd name="T17" fmla="*/ 2147483647 h 1082"/>
                <a:gd name="T18" fmla="*/ 2147483647 w 1859"/>
                <a:gd name="T19" fmla="*/ 2147483647 h 1082"/>
                <a:gd name="T20" fmla="*/ 2147483647 w 1859"/>
                <a:gd name="T21" fmla="*/ 2147483647 h 1082"/>
                <a:gd name="T22" fmla="*/ 2147483647 w 1859"/>
                <a:gd name="T23" fmla="*/ 2147483647 h 1082"/>
                <a:gd name="T24" fmla="*/ 2147483647 w 1859"/>
                <a:gd name="T25" fmla="*/ 2147483647 h 1082"/>
                <a:gd name="T26" fmla="*/ 2147483647 w 1859"/>
                <a:gd name="T27" fmla="*/ 2147483647 h 1082"/>
                <a:gd name="T28" fmla="*/ 2147483647 w 1859"/>
                <a:gd name="T29" fmla="*/ 2147483647 h 1082"/>
                <a:gd name="T30" fmla="*/ 2147483647 w 1859"/>
                <a:gd name="T31" fmla="*/ 2147483647 h 1082"/>
                <a:gd name="T32" fmla="*/ 2147483647 w 1859"/>
                <a:gd name="T33" fmla="*/ 2147483647 h 1082"/>
                <a:gd name="T34" fmla="*/ 2147483647 w 1859"/>
                <a:gd name="T35" fmla="*/ 2147483647 h 1082"/>
                <a:gd name="T36" fmla="*/ 2147483647 w 1859"/>
                <a:gd name="T37" fmla="*/ 2147483647 h 1082"/>
                <a:gd name="T38" fmla="*/ 2147483647 w 1859"/>
                <a:gd name="T39" fmla="*/ 2147483647 h 1082"/>
                <a:gd name="T40" fmla="*/ 2147483647 w 1859"/>
                <a:gd name="T41" fmla="*/ 2147483647 h 1082"/>
                <a:gd name="T42" fmla="*/ 2147483647 w 1859"/>
                <a:gd name="T43" fmla="*/ 2147483647 h 1082"/>
                <a:gd name="T44" fmla="*/ 2147483647 w 1859"/>
                <a:gd name="T45" fmla="*/ 2147483647 h 1082"/>
                <a:gd name="T46" fmla="*/ 2147483647 w 1859"/>
                <a:gd name="T47" fmla="*/ 2147483647 h 1082"/>
                <a:gd name="T48" fmla="*/ 2147483647 w 1859"/>
                <a:gd name="T49" fmla="*/ 2147483647 h 1082"/>
                <a:gd name="T50" fmla="*/ 2147483647 w 1859"/>
                <a:gd name="T51" fmla="*/ 2147483647 h 1082"/>
                <a:gd name="T52" fmla="*/ 2147483647 w 1859"/>
                <a:gd name="T53" fmla="*/ 2147483647 h 1082"/>
                <a:gd name="T54" fmla="*/ 2147483647 w 1859"/>
                <a:gd name="T55" fmla="*/ 2147483647 h 1082"/>
                <a:gd name="T56" fmla="*/ 2147483647 w 1859"/>
                <a:gd name="T57" fmla="*/ 2147483647 h 1082"/>
                <a:gd name="T58" fmla="*/ 2147483647 w 1859"/>
                <a:gd name="T59" fmla="*/ 2147483647 h 1082"/>
                <a:gd name="T60" fmla="*/ 2147483647 w 1859"/>
                <a:gd name="T61" fmla="*/ 2147483647 h 1082"/>
                <a:gd name="T62" fmla="*/ 2147483647 w 1859"/>
                <a:gd name="T63" fmla="*/ 2147483647 h 1082"/>
                <a:gd name="T64" fmla="*/ 2147483647 w 1859"/>
                <a:gd name="T65" fmla="*/ 2147483647 h 1082"/>
                <a:gd name="T66" fmla="*/ 2147483647 w 1859"/>
                <a:gd name="T67" fmla="*/ 2147483647 h 1082"/>
                <a:gd name="T68" fmla="*/ 2147483647 w 1859"/>
                <a:gd name="T69" fmla="*/ 2147483647 h 1082"/>
                <a:gd name="T70" fmla="*/ 2147483647 w 1859"/>
                <a:gd name="T71" fmla="*/ 2147483647 h 1082"/>
                <a:gd name="T72" fmla="*/ 2147483647 w 1859"/>
                <a:gd name="T73" fmla="*/ 2147483647 h 1082"/>
                <a:gd name="T74" fmla="*/ 2147483647 w 1859"/>
                <a:gd name="T75" fmla="*/ 2147483647 h 1082"/>
                <a:gd name="T76" fmla="*/ 2147483647 w 1859"/>
                <a:gd name="T77" fmla="*/ 2147483647 h 1082"/>
                <a:gd name="T78" fmla="*/ 2147483647 w 1859"/>
                <a:gd name="T79" fmla="*/ 2147483647 h 1082"/>
                <a:gd name="T80" fmla="*/ 2147483647 w 1859"/>
                <a:gd name="T81" fmla="*/ 2147483647 h 1082"/>
                <a:gd name="T82" fmla="*/ 2147483647 w 1859"/>
                <a:gd name="T83" fmla="*/ 2147483647 h 1082"/>
                <a:gd name="T84" fmla="*/ 2147483647 w 1859"/>
                <a:gd name="T85" fmla="*/ 2147483647 h 1082"/>
                <a:gd name="T86" fmla="*/ 2147483647 w 1859"/>
                <a:gd name="T87" fmla="*/ 2147483647 h 1082"/>
                <a:gd name="T88" fmla="*/ 2147483647 w 1859"/>
                <a:gd name="T89" fmla="*/ 2147483647 h 1082"/>
                <a:gd name="T90" fmla="*/ 2147483647 w 1859"/>
                <a:gd name="T91" fmla="*/ 2147483647 h 1082"/>
                <a:gd name="T92" fmla="*/ 2147483647 w 1859"/>
                <a:gd name="T93" fmla="*/ 2147483647 h 1082"/>
                <a:gd name="T94" fmla="*/ 2147483647 w 1859"/>
                <a:gd name="T95" fmla="*/ 2147483647 h 1082"/>
                <a:gd name="T96" fmla="*/ 2147483647 w 1859"/>
                <a:gd name="T97" fmla="*/ 2147483647 h 1082"/>
                <a:gd name="T98" fmla="*/ 2147483647 w 1859"/>
                <a:gd name="T99" fmla="*/ 2147483647 h 1082"/>
                <a:gd name="T100" fmla="*/ 2147483647 w 1859"/>
                <a:gd name="T101" fmla="*/ 2147483647 h 1082"/>
                <a:gd name="T102" fmla="*/ 2147483647 w 1859"/>
                <a:gd name="T103" fmla="*/ 2147483647 h 1082"/>
                <a:gd name="T104" fmla="*/ 2147483647 w 1859"/>
                <a:gd name="T105" fmla="*/ 2147483647 h 1082"/>
                <a:gd name="T106" fmla="*/ 2147483647 w 1859"/>
                <a:gd name="T107" fmla="*/ 2147483647 h 1082"/>
                <a:gd name="T108" fmla="*/ 2147483647 w 1859"/>
                <a:gd name="T109" fmla="*/ 2147483647 h 1082"/>
                <a:gd name="T110" fmla="*/ 2147483647 w 1859"/>
                <a:gd name="T111" fmla="*/ 2147483647 h 10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59"/>
                <a:gd name="T169" fmla="*/ 0 h 1082"/>
                <a:gd name="T170" fmla="*/ 1859 w 1859"/>
                <a:gd name="T171" fmla="*/ 1082 h 10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59" h="1082">
                  <a:moveTo>
                    <a:pt x="1747" y="185"/>
                  </a:moveTo>
                  <a:lnTo>
                    <a:pt x="1763" y="198"/>
                  </a:lnTo>
                  <a:lnTo>
                    <a:pt x="1777" y="210"/>
                  </a:lnTo>
                  <a:lnTo>
                    <a:pt x="1789" y="218"/>
                  </a:lnTo>
                  <a:lnTo>
                    <a:pt x="1801" y="223"/>
                  </a:lnTo>
                  <a:lnTo>
                    <a:pt x="1811" y="227"/>
                  </a:lnTo>
                  <a:lnTo>
                    <a:pt x="1821" y="229"/>
                  </a:lnTo>
                  <a:lnTo>
                    <a:pt x="1829" y="229"/>
                  </a:lnTo>
                  <a:lnTo>
                    <a:pt x="1836" y="227"/>
                  </a:lnTo>
                  <a:lnTo>
                    <a:pt x="1842" y="224"/>
                  </a:lnTo>
                  <a:lnTo>
                    <a:pt x="1847" y="219"/>
                  </a:lnTo>
                  <a:lnTo>
                    <a:pt x="1851" y="213"/>
                  </a:lnTo>
                  <a:lnTo>
                    <a:pt x="1855" y="206"/>
                  </a:lnTo>
                  <a:lnTo>
                    <a:pt x="1857" y="197"/>
                  </a:lnTo>
                  <a:lnTo>
                    <a:pt x="1858" y="188"/>
                  </a:lnTo>
                  <a:lnTo>
                    <a:pt x="1859" y="178"/>
                  </a:lnTo>
                  <a:lnTo>
                    <a:pt x="1858" y="167"/>
                  </a:lnTo>
                  <a:lnTo>
                    <a:pt x="1857" y="156"/>
                  </a:lnTo>
                  <a:lnTo>
                    <a:pt x="1855" y="144"/>
                  </a:lnTo>
                  <a:lnTo>
                    <a:pt x="1852" y="132"/>
                  </a:lnTo>
                  <a:lnTo>
                    <a:pt x="1848" y="120"/>
                  </a:lnTo>
                  <a:lnTo>
                    <a:pt x="1844" y="108"/>
                  </a:lnTo>
                  <a:lnTo>
                    <a:pt x="1839" y="96"/>
                  </a:lnTo>
                  <a:lnTo>
                    <a:pt x="1833" y="84"/>
                  </a:lnTo>
                  <a:lnTo>
                    <a:pt x="1827" y="73"/>
                  </a:lnTo>
                  <a:lnTo>
                    <a:pt x="1820" y="60"/>
                  </a:lnTo>
                  <a:lnTo>
                    <a:pt x="1812" y="50"/>
                  </a:lnTo>
                  <a:lnTo>
                    <a:pt x="1803" y="40"/>
                  </a:lnTo>
                  <a:lnTo>
                    <a:pt x="1795" y="31"/>
                  </a:lnTo>
                  <a:lnTo>
                    <a:pt x="1785" y="23"/>
                  </a:lnTo>
                  <a:lnTo>
                    <a:pt x="1775" y="16"/>
                  </a:lnTo>
                  <a:lnTo>
                    <a:pt x="1765" y="10"/>
                  </a:lnTo>
                  <a:lnTo>
                    <a:pt x="1754" y="6"/>
                  </a:lnTo>
                  <a:lnTo>
                    <a:pt x="1741" y="3"/>
                  </a:lnTo>
                  <a:lnTo>
                    <a:pt x="1730" y="1"/>
                  </a:lnTo>
                  <a:lnTo>
                    <a:pt x="1719" y="0"/>
                  </a:lnTo>
                  <a:lnTo>
                    <a:pt x="1708" y="0"/>
                  </a:lnTo>
                  <a:lnTo>
                    <a:pt x="1697" y="1"/>
                  </a:lnTo>
                  <a:lnTo>
                    <a:pt x="1686" y="4"/>
                  </a:lnTo>
                  <a:lnTo>
                    <a:pt x="1675" y="8"/>
                  </a:lnTo>
                  <a:lnTo>
                    <a:pt x="1664" y="14"/>
                  </a:lnTo>
                  <a:lnTo>
                    <a:pt x="1653" y="21"/>
                  </a:lnTo>
                  <a:lnTo>
                    <a:pt x="1640" y="30"/>
                  </a:lnTo>
                  <a:lnTo>
                    <a:pt x="1628" y="40"/>
                  </a:lnTo>
                  <a:lnTo>
                    <a:pt x="1616" y="52"/>
                  </a:lnTo>
                  <a:lnTo>
                    <a:pt x="1604" y="67"/>
                  </a:lnTo>
                  <a:lnTo>
                    <a:pt x="1591" y="83"/>
                  </a:lnTo>
                  <a:lnTo>
                    <a:pt x="1578" y="101"/>
                  </a:lnTo>
                  <a:lnTo>
                    <a:pt x="1565" y="121"/>
                  </a:lnTo>
                  <a:lnTo>
                    <a:pt x="1551" y="143"/>
                  </a:lnTo>
                  <a:lnTo>
                    <a:pt x="1537" y="167"/>
                  </a:lnTo>
                  <a:lnTo>
                    <a:pt x="1521" y="193"/>
                  </a:lnTo>
                  <a:lnTo>
                    <a:pt x="1505" y="223"/>
                  </a:lnTo>
                  <a:lnTo>
                    <a:pt x="1489" y="253"/>
                  </a:lnTo>
                  <a:lnTo>
                    <a:pt x="1473" y="287"/>
                  </a:lnTo>
                  <a:lnTo>
                    <a:pt x="1455" y="323"/>
                  </a:lnTo>
                  <a:lnTo>
                    <a:pt x="1438" y="362"/>
                  </a:lnTo>
                  <a:lnTo>
                    <a:pt x="1398" y="447"/>
                  </a:lnTo>
                  <a:lnTo>
                    <a:pt x="1357" y="544"/>
                  </a:lnTo>
                  <a:lnTo>
                    <a:pt x="1312" y="652"/>
                  </a:lnTo>
                  <a:lnTo>
                    <a:pt x="1262" y="773"/>
                  </a:lnTo>
                  <a:lnTo>
                    <a:pt x="1263" y="742"/>
                  </a:lnTo>
                  <a:lnTo>
                    <a:pt x="1266" y="711"/>
                  </a:lnTo>
                  <a:lnTo>
                    <a:pt x="1270" y="680"/>
                  </a:lnTo>
                  <a:lnTo>
                    <a:pt x="1275" y="649"/>
                  </a:lnTo>
                  <a:lnTo>
                    <a:pt x="1282" y="616"/>
                  </a:lnTo>
                  <a:lnTo>
                    <a:pt x="1289" y="585"/>
                  </a:lnTo>
                  <a:lnTo>
                    <a:pt x="1297" y="554"/>
                  </a:lnTo>
                  <a:lnTo>
                    <a:pt x="1305" y="524"/>
                  </a:lnTo>
                  <a:lnTo>
                    <a:pt x="1323" y="464"/>
                  </a:lnTo>
                  <a:lnTo>
                    <a:pt x="1338" y="408"/>
                  </a:lnTo>
                  <a:lnTo>
                    <a:pt x="1344" y="382"/>
                  </a:lnTo>
                  <a:lnTo>
                    <a:pt x="1349" y="357"/>
                  </a:lnTo>
                  <a:lnTo>
                    <a:pt x="1353" y="333"/>
                  </a:lnTo>
                  <a:lnTo>
                    <a:pt x="1355" y="311"/>
                  </a:lnTo>
                  <a:lnTo>
                    <a:pt x="1355" y="300"/>
                  </a:lnTo>
                  <a:lnTo>
                    <a:pt x="1355" y="290"/>
                  </a:lnTo>
                  <a:lnTo>
                    <a:pt x="1354" y="280"/>
                  </a:lnTo>
                  <a:lnTo>
                    <a:pt x="1352" y="271"/>
                  </a:lnTo>
                  <a:lnTo>
                    <a:pt x="1350" y="263"/>
                  </a:lnTo>
                  <a:lnTo>
                    <a:pt x="1347" y="255"/>
                  </a:lnTo>
                  <a:lnTo>
                    <a:pt x="1343" y="248"/>
                  </a:lnTo>
                  <a:lnTo>
                    <a:pt x="1339" y="242"/>
                  </a:lnTo>
                  <a:lnTo>
                    <a:pt x="1334" y="236"/>
                  </a:lnTo>
                  <a:lnTo>
                    <a:pt x="1329" y="231"/>
                  </a:lnTo>
                  <a:lnTo>
                    <a:pt x="1324" y="226"/>
                  </a:lnTo>
                  <a:lnTo>
                    <a:pt x="1318" y="222"/>
                  </a:lnTo>
                  <a:lnTo>
                    <a:pt x="1312" y="219"/>
                  </a:lnTo>
                  <a:lnTo>
                    <a:pt x="1304" y="216"/>
                  </a:lnTo>
                  <a:lnTo>
                    <a:pt x="1298" y="214"/>
                  </a:lnTo>
                  <a:lnTo>
                    <a:pt x="1291" y="213"/>
                  </a:lnTo>
                  <a:lnTo>
                    <a:pt x="1284" y="212"/>
                  </a:lnTo>
                  <a:lnTo>
                    <a:pt x="1277" y="212"/>
                  </a:lnTo>
                  <a:lnTo>
                    <a:pt x="1270" y="213"/>
                  </a:lnTo>
                  <a:lnTo>
                    <a:pt x="1263" y="214"/>
                  </a:lnTo>
                  <a:lnTo>
                    <a:pt x="1256" y="216"/>
                  </a:lnTo>
                  <a:lnTo>
                    <a:pt x="1249" y="218"/>
                  </a:lnTo>
                  <a:lnTo>
                    <a:pt x="1242" y="221"/>
                  </a:lnTo>
                  <a:lnTo>
                    <a:pt x="1236" y="225"/>
                  </a:lnTo>
                  <a:lnTo>
                    <a:pt x="1230" y="229"/>
                  </a:lnTo>
                  <a:lnTo>
                    <a:pt x="1224" y="234"/>
                  </a:lnTo>
                  <a:lnTo>
                    <a:pt x="1218" y="240"/>
                  </a:lnTo>
                  <a:lnTo>
                    <a:pt x="1213" y="246"/>
                  </a:lnTo>
                  <a:lnTo>
                    <a:pt x="1208" y="254"/>
                  </a:lnTo>
                  <a:lnTo>
                    <a:pt x="1204" y="261"/>
                  </a:lnTo>
                  <a:lnTo>
                    <a:pt x="1199" y="269"/>
                  </a:lnTo>
                  <a:lnTo>
                    <a:pt x="1196" y="278"/>
                  </a:lnTo>
                  <a:lnTo>
                    <a:pt x="1175" y="335"/>
                  </a:lnTo>
                  <a:lnTo>
                    <a:pt x="1152" y="391"/>
                  </a:lnTo>
                  <a:lnTo>
                    <a:pt x="1126" y="443"/>
                  </a:lnTo>
                  <a:lnTo>
                    <a:pt x="1098" y="494"/>
                  </a:lnTo>
                  <a:lnTo>
                    <a:pt x="1067" y="541"/>
                  </a:lnTo>
                  <a:lnTo>
                    <a:pt x="1035" y="586"/>
                  </a:lnTo>
                  <a:lnTo>
                    <a:pt x="1001" y="630"/>
                  </a:lnTo>
                  <a:lnTo>
                    <a:pt x="965" y="669"/>
                  </a:lnTo>
                  <a:lnTo>
                    <a:pt x="928" y="707"/>
                  </a:lnTo>
                  <a:lnTo>
                    <a:pt x="890" y="742"/>
                  </a:lnTo>
                  <a:lnTo>
                    <a:pt x="851" y="775"/>
                  </a:lnTo>
                  <a:lnTo>
                    <a:pt x="812" y="804"/>
                  </a:lnTo>
                  <a:lnTo>
                    <a:pt x="773" y="831"/>
                  </a:lnTo>
                  <a:lnTo>
                    <a:pt x="732" y="856"/>
                  </a:lnTo>
                  <a:lnTo>
                    <a:pt x="693" y="877"/>
                  </a:lnTo>
                  <a:lnTo>
                    <a:pt x="654" y="897"/>
                  </a:lnTo>
                  <a:lnTo>
                    <a:pt x="614" y="914"/>
                  </a:lnTo>
                  <a:lnTo>
                    <a:pt x="577" y="927"/>
                  </a:lnTo>
                  <a:lnTo>
                    <a:pt x="540" y="938"/>
                  </a:lnTo>
                  <a:lnTo>
                    <a:pt x="503" y="946"/>
                  </a:lnTo>
                  <a:lnTo>
                    <a:pt x="469" y="951"/>
                  </a:lnTo>
                  <a:lnTo>
                    <a:pt x="437" y="954"/>
                  </a:lnTo>
                  <a:lnTo>
                    <a:pt x="405" y="953"/>
                  </a:lnTo>
                  <a:lnTo>
                    <a:pt x="377" y="950"/>
                  </a:lnTo>
                  <a:lnTo>
                    <a:pt x="351" y="944"/>
                  </a:lnTo>
                  <a:lnTo>
                    <a:pt x="327" y="935"/>
                  </a:lnTo>
                  <a:lnTo>
                    <a:pt x="306" y="923"/>
                  </a:lnTo>
                  <a:lnTo>
                    <a:pt x="288" y="908"/>
                  </a:lnTo>
                  <a:lnTo>
                    <a:pt x="274" y="889"/>
                  </a:lnTo>
                  <a:lnTo>
                    <a:pt x="263" y="868"/>
                  </a:lnTo>
                  <a:lnTo>
                    <a:pt x="256" y="844"/>
                  </a:lnTo>
                  <a:lnTo>
                    <a:pt x="253" y="817"/>
                  </a:lnTo>
                  <a:lnTo>
                    <a:pt x="287" y="815"/>
                  </a:lnTo>
                  <a:lnTo>
                    <a:pt x="322" y="810"/>
                  </a:lnTo>
                  <a:lnTo>
                    <a:pt x="356" y="803"/>
                  </a:lnTo>
                  <a:lnTo>
                    <a:pt x="390" y="794"/>
                  </a:lnTo>
                  <a:lnTo>
                    <a:pt x="424" y="783"/>
                  </a:lnTo>
                  <a:lnTo>
                    <a:pt x="459" y="770"/>
                  </a:lnTo>
                  <a:lnTo>
                    <a:pt x="493" y="755"/>
                  </a:lnTo>
                  <a:lnTo>
                    <a:pt x="525" y="738"/>
                  </a:lnTo>
                  <a:lnTo>
                    <a:pt x="559" y="720"/>
                  </a:lnTo>
                  <a:lnTo>
                    <a:pt x="590" y="701"/>
                  </a:lnTo>
                  <a:lnTo>
                    <a:pt x="621" y="680"/>
                  </a:lnTo>
                  <a:lnTo>
                    <a:pt x="651" y="658"/>
                  </a:lnTo>
                  <a:lnTo>
                    <a:pt x="679" y="635"/>
                  </a:lnTo>
                  <a:lnTo>
                    <a:pt x="706" y="610"/>
                  </a:lnTo>
                  <a:lnTo>
                    <a:pt x="732" y="585"/>
                  </a:lnTo>
                  <a:lnTo>
                    <a:pt x="756" y="559"/>
                  </a:lnTo>
                  <a:lnTo>
                    <a:pt x="779" y="533"/>
                  </a:lnTo>
                  <a:lnTo>
                    <a:pt x="800" y="506"/>
                  </a:lnTo>
                  <a:lnTo>
                    <a:pt x="818" y="478"/>
                  </a:lnTo>
                  <a:lnTo>
                    <a:pt x="835" y="451"/>
                  </a:lnTo>
                  <a:lnTo>
                    <a:pt x="849" y="423"/>
                  </a:lnTo>
                  <a:lnTo>
                    <a:pt x="861" y="396"/>
                  </a:lnTo>
                  <a:lnTo>
                    <a:pt x="871" y="368"/>
                  </a:lnTo>
                  <a:lnTo>
                    <a:pt x="878" y="340"/>
                  </a:lnTo>
                  <a:lnTo>
                    <a:pt x="883" y="313"/>
                  </a:lnTo>
                  <a:lnTo>
                    <a:pt x="884" y="287"/>
                  </a:lnTo>
                  <a:lnTo>
                    <a:pt x="882" y="261"/>
                  </a:lnTo>
                  <a:lnTo>
                    <a:pt x="878" y="236"/>
                  </a:lnTo>
                  <a:lnTo>
                    <a:pt x="870" y="211"/>
                  </a:lnTo>
                  <a:lnTo>
                    <a:pt x="858" y="187"/>
                  </a:lnTo>
                  <a:lnTo>
                    <a:pt x="843" y="164"/>
                  </a:lnTo>
                  <a:lnTo>
                    <a:pt x="825" y="143"/>
                  </a:lnTo>
                  <a:lnTo>
                    <a:pt x="810" y="130"/>
                  </a:lnTo>
                  <a:lnTo>
                    <a:pt x="794" y="119"/>
                  </a:lnTo>
                  <a:lnTo>
                    <a:pt x="776" y="110"/>
                  </a:lnTo>
                  <a:lnTo>
                    <a:pt x="755" y="104"/>
                  </a:lnTo>
                  <a:lnTo>
                    <a:pt x="734" y="99"/>
                  </a:lnTo>
                  <a:lnTo>
                    <a:pt x="712" y="97"/>
                  </a:lnTo>
                  <a:lnTo>
                    <a:pt x="689" y="97"/>
                  </a:lnTo>
                  <a:lnTo>
                    <a:pt x="665" y="99"/>
                  </a:lnTo>
                  <a:lnTo>
                    <a:pt x="639" y="103"/>
                  </a:lnTo>
                  <a:lnTo>
                    <a:pt x="613" y="109"/>
                  </a:lnTo>
                  <a:lnTo>
                    <a:pt x="587" y="117"/>
                  </a:lnTo>
                  <a:lnTo>
                    <a:pt x="560" y="127"/>
                  </a:lnTo>
                  <a:lnTo>
                    <a:pt x="532" y="139"/>
                  </a:lnTo>
                  <a:lnTo>
                    <a:pt x="504" y="152"/>
                  </a:lnTo>
                  <a:lnTo>
                    <a:pt x="477" y="168"/>
                  </a:lnTo>
                  <a:lnTo>
                    <a:pt x="449" y="185"/>
                  </a:lnTo>
                  <a:lnTo>
                    <a:pt x="421" y="205"/>
                  </a:lnTo>
                  <a:lnTo>
                    <a:pt x="393" y="226"/>
                  </a:lnTo>
                  <a:lnTo>
                    <a:pt x="367" y="249"/>
                  </a:lnTo>
                  <a:lnTo>
                    <a:pt x="340" y="274"/>
                  </a:lnTo>
                  <a:lnTo>
                    <a:pt x="313" y="300"/>
                  </a:lnTo>
                  <a:lnTo>
                    <a:pt x="288" y="327"/>
                  </a:lnTo>
                  <a:lnTo>
                    <a:pt x="264" y="358"/>
                  </a:lnTo>
                  <a:lnTo>
                    <a:pt x="241" y="389"/>
                  </a:lnTo>
                  <a:lnTo>
                    <a:pt x="218" y="421"/>
                  </a:lnTo>
                  <a:lnTo>
                    <a:pt x="196" y="455"/>
                  </a:lnTo>
                  <a:lnTo>
                    <a:pt x="177" y="492"/>
                  </a:lnTo>
                  <a:lnTo>
                    <a:pt x="158" y="529"/>
                  </a:lnTo>
                  <a:lnTo>
                    <a:pt x="142" y="567"/>
                  </a:lnTo>
                  <a:lnTo>
                    <a:pt x="127" y="607"/>
                  </a:lnTo>
                  <a:lnTo>
                    <a:pt x="113" y="649"/>
                  </a:lnTo>
                  <a:lnTo>
                    <a:pt x="102" y="692"/>
                  </a:lnTo>
                  <a:lnTo>
                    <a:pt x="89" y="690"/>
                  </a:lnTo>
                  <a:lnTo>
                    <a:pt x="78" y="690"/>
                  </a:lnTo>
                  <a:lnTo>
                    <a:pt x="67" y="689"/>
                  </a:lnTo>
                  <a:lnTo>
                    <a:pt x="57" y="690"/>
                  </a:lnTo>
                  <a:lnTo>
                    <a:pt x="48" y="691"/>
                  </a:lnTo>
                  <a:lnTo>
                    <a:pt x="40" y="693"/>
                  </a:lnTo>
                  <a:lnTo>
                    <a:pt x="33" y="695"/>
                  </a:lnTo>
                  <a:lnTo>
                    <a:pt x="26" y="698"/>
                  </a:lnTo>
                  <a:lnTo>
                    <a:pt x="20" y="702"/>
                  </a:lnTo>
                  <a:lnTo>
                    <a:pt x="15" y="705"/>
                  </a:lnTo>
                  <a:lnTo>
                    <a:pt x="11" y="709"/>
                  </a:lnTo>
                  <a:lnTo>
                    <a:pt x="7" y="714"/>
                  </a:lnTo>
                  <a:lnTo>
                    <a:pt x="4" y="718"/>
                  </a:lnTo>
                  <a:lnTo>
                    <a:pt x="2" y="723"/>
                  </a:lnTo>
                  <a:lnTo>
                    <a:pt x="1" y="728"/>
                  </a:lnTo>
                  <a:lnTo>
                    <a:pt x="0" y="734"/>
                  </a:lnTo>
                  <a:lnTo>
                    <a:pt x="1" y="739"/>
                  </a:lnTo>
                  <a:lnTo>
                    <a:pt x="2" y="745"/>
                  </a:lnTo>
                  <a:lnTo>
                    <a:pt x="3" y="750"/>
                  </a:lnTo>
                  <a:lnTo>
                    <a:pt x="6" y="756"/>
                  </a:lnTo>
                  <a:lnTo>
                    <a:pt x="9" y="762"/>
                  </a:lnTo>
                  <a:lnTo>
                    <a:pt x="13" y="767"/>
                  </a:lnTo>
                  <a:lnTo>
                    <a:pt x="18" y="773"/>
                  </a:lnTo>
                  <a:lnTo>
                    <a:pt x="23" y="778"/>
                  </a:lnTo>
                  <a:lnTo>
                    <a:pt x="29" y="783"/>
                  </a:lnTo>
                  <a:lnTo>
                    <a:pt x="36" y="787"/>
                  </a:lnTo>
                  <a:lnTo>
                    <a:pt x="44" y="791"/>
                  </a:lnTo>
                  <a:lnTo>
                    <a:pt x="53" y="795"/>
                  </a:lnTo>
                  <a:lnTo>
                    <a:pt x="62" y="799"/>
                  </a:lnTo>
                  <a:lnTo>
                    <a:pt x="72" y="802"/>
                  </a:lnTo>
                  <a:lnTo>
                    <a:pt x="82" y="805"/>
                  </a:lnTo>
                  <a:lnTo>
                    <a:pt x="95" y="807"/>
                  </a:lnTo>
                  <a:lnTo>
                    <a:pt x="99" y="849"/>
                  </a:lnTo>
                  <a:lnTo>
                    <a:pt x="107" y="887"/>
                  </a:lnTo>
                  <a:lnTo>
                    <a:pt x="118" y="923"/>
                  </a:lnTo>
                  <a:lnTo>
                    <a:pt x="133" y="954"/>
                  </a:lnTo>
                  <a:lnTo>
                    <a:pt x="150" y="981"/>
                  </a:lnTo>
                  <a:lnTo>
                    <a:pt x="171" y="1005"/>
                  </a:lnTo>
                  <a:lnTo>
                    <a:pt x="195" y="1025"/>
                  </a:lnTo>
                  <a:lnTo>
                    <a:pt x="222" y="1043"/>
                  </a:lnTo>
                  <a:lnTo>
                    <a:pt x="250" y="1057"/>
                  </a:lnTo>
                  <a:lnTo>
                    <a:pt x="280" y="1068"/>
                  </a:lnTo>
                  <a:lnTo>
                    <a:pt x="313" y="1076"/>
                  </a:lnTo>
                  <a:lnTo>
                    <a:pt x="348" y="1080"/>
                  </a:lnTo>
                  <a:lnTo>
                    <a:pt x="384" y="1082"/>
                  </a:lnTo>
                  <a:lnTo>
                    <a:pt x="421" y="1081"/>
                  </a:lnTo>
                  <a:lnTo>
                    <a:pt x="460" y="1077"/>
                  </a:lnTo>
                  <a:lnTo>
                    <a:pt x="500" y="1070"/>
                  </a:lnTo>
                  <a:lnTo>
                    <a:pt x="541" y="1061"/>
                  </a:lnTo>
                  <a:lnTo>
                    <a:pt x="582" y="1049"/>
                  </a:lnTo>
                  <a:lnTo>
                    <a:pt x="623" y="1035"/>
                  </a:lnTo>
                  <a:lnTo>
                    <a:pt x="665" y="1018"/>
                  </a:lnTo>
                  <a:lnTo>
                    <a:pt x="707" y="999"/>
                  </a:lnTo>
                  <a:lnTo>
                    <a:pt x="748" y="978"/>
                  </a:lnTo>
                  <a:lnTo>
                    <a:pt x="790" y="955"/>
                  </a:lnTo>
                  <a:lnTo>
                    <a:pt x="831" y="930"/>
                  </a:lnTo>
                  <a:lnTo>
                    <a:pt x="871" y="903"/>
                  </a:lnTo>
                  <a:lnTo>
                    <a:pt x="910" y="873"/>
                  </a:lnTo>
                  <a:lnTo>
                    <a:pt x="948" y="842"/>
                  </a:lnTo>
                  <a:lnTo>
                    <a:pt x="985" y="810"/>
                  </a:lnTo>
                  <a:lnTo>
                    <a:pt x="1020" y="776"/>
                  </a:lnTo>
                  <a:lnTo>
                    <a:pt x="1053" y="740"/>
                  </a:lnTo>
                  <a:lnTo>
                    <a:pt x="1085" y="703"/>
                  </a:lnTo>
                  <a:lnTo>
                    <a:pt x="1115" y="665"/>
                  </a:lnTo>
                  <a:lnTo>
                    <a:pt x="1109" y="700"/>
                  </a:lnTo>
                  <a:lnTo>
                    <a:pt x="1105" y="736"/>
                  </a:lnTo>
                  <a:lnTo>
                    <a:pt x="1101" y="773"/>
                  </a:lnTo>
                  <a:lnTo>
                    <a:pt x="1099" y="809"/>
                  </a:lnTo>
                  <a:lnTo>
                    <a:pt x="1098" y="844"/>
                  </a:lnTo>
                  <a:lnTo>
                    <a:pt x="1099" y="879"/>
                  </a:lnTo>
                  <a:lnTo>
                    <a:pt x="1100" y="897"/>
                  </a:lnTo>
                  <a:lnTo>
                    <a:pt x="1101" y="913"/>
                  </a:lnTo>
                  <a:lnTo>
                    <a:pt x="1103" y="930"/>
                  </a:lnTo>
                  <a:lnTo>
                    <a:pt x="1106" y="946"/>
                  </a:lnTo>
                  <a:lnTo>
                    <a:pt x="1108" y="957"/>
                  </a:lnTo>
                  <a:lnTo>
                    <a:pt x="1111" y="968"/>
                  </a:lnTo>
                  <a:lnTo>
                    <a:pt x="1115" y="979"/>
                  </a:lnTo>
                  <a:lnTo>
                    <a:pt x="1119" y="989"/>
                  </a:lnTo>
                  <a:lnTo>
                    <a:pt x="1123" y="999"/>
                  </a:lnTo>
                  <a:lnTo>
                    <a:pt x="1128" y="1008"/>
                  </a:lnTo>
                  <a:lnTo>
                    <a:pt x="1134" y="1016"/>
                  </a:lnTo>
                  <a:lnTo>
                    <a:pt x="1140" y="1024"/>
                  </a:lnTo>
                  <a:lnTo>
                    <a:pt x="1146" y="1031"/>
                  </a:lnTo>
                  <a:lnTo>
                    <a:pt x="1153" y="1039"/>
                  </a:lnTo>
                  <a:lnTo>
                    <a:pt x="1159" y="1045"/>
                  </a:lnTo>
                  <a:lnTo>
                    <a:pt x="1167" y="1050"/>
                  </a:lnTo>
                  <a:lnTo>
                    <a:pt x="1174" y="1054"/>
                  </a:lnTo>
                  <a:lnTo>
                    <a:pt x="1182" y="1058"/>
                  </a:lnTo>
                  <a:lnTo>
                    <a:pt x="1190" y="1060"/>
                  </a:lnTo>
                  <a:lnTo>
                    <a:pt x="1198" y="1062"/>
                  </a:lnTo>
                  <a:lnTo>
                    <a:pt x="1207" y="1063"/>
                  </a:lnTo>
                  <a:lnTo>
                    <a:pt x="1215" y="1063"/>
                  </a:lnTo>
                  <a:lnTo>
                    <a:pt x="1223" y="1063"/>
                  </a:lnTo>
                  <a:lnTo>
                    <a:pt x="1232" y="1061"/>
                  </a:lnTo>
                  <a:lnTo>
                    <a:pt x="1240" y="1058"/>
                  </a:lnTo>
                  <a:lnTo>
                    <a:pt x="1248" y="1054"/>
                  </a:lnTo>
                  <a:lnTo>
                    <a:pt x="1257" y="1049"/>
                  </a:lnTo>
                  <a:lnTo>
                    <a:pt x="1265" y="1044"/>
                  </a:lnTo>
                  <a:lnTo>
                    <a:pt x="1273" y="1036"/>
                  </a:lnTo>
                  <a:lnTo>
                    <a:pt x="1281" y="1027"/>
                  </a:lnTo>
                  <a:lnTo>
                    <a:pt x="1288" y="1018"/>
                  </a:lnTo>
                  <a:lnTo>
                    <a:pt x="1296" y="1007"/>
                  </a:lnTo>
                  <a:lnTo>
                    <a:pt x="1303" y="995"/>
                  </a:lnTo>
                  <a:lnTo>
                    <a:pt x="1310" y="982"/>
                  </a:lnTo>
                  <a:lnTo>
                    <a:pt x="1318" y="968"/>
                  </a:lnTo>
                  <a:lnTo>
                    <a:pt x="1324" y="952"/>
                  </a:lnTo>
                  <a:lnTo>
                    <a:pt x="1342" y="907"/>
                  </a:lnTo>
                  <a:lnTo>
                    <a:pt x="1362" y="853"/>
                  </a:lnTo>
                  <a:lnTo>
                    <a:pt x="1386" y="794"/>
                  </a:lnTo>
                  <a:lnTo>
                    <a:pt x="1412" y="728"/>
                  </a:lnTo>
                  <a:lnTo>
                    <a:pt x="1440" y="661"/>
                  </a:lnTo>
                  <a:lnTo>
                    <a:pt x="1470" y="592"/>
                  </a:lnTo>
                  <a:lnTo>
                    <a:pt x="1500" y="523"/>
                  </a:lnTo>
                  <a:lnTo>
                    <a:pt x="1531" y="456"/>
                  </a:lnTo>
                  <a:lnTo>
                    <a:pt x="1548" y="424"/>
                  </a:lnTo>
                  <a:lnTo>
                    <a:pt x="1563" y="393"/>
                  </a:lnTo>
                  <a:lnTo>
                    <a:pt x="1579" y="363"/>
                  </a:lnTo>
                  <a:lnTo>
                    <a:pt x="1594" y="334"/>
                  </a:lnTo>
                  <a:lnTo>
                    <a:pt x="1609" y="307"/>
                  </a:lnTo>
                  <a:lnTo>
                    <a:pt x="1624" y="283"/>
                  </a:lnTo>
                  <a:lnTo>
                    <a:pt x="1639" y="260"/>
                  </a:lnTo>
                  <a:lnTo>
                    <a:pt x="1654" y="240"/>
                  </a:lnTo>
                  <a:lnTo>
                    <a:pt x="1668" y="222"/>
                  </a:lnTo>
                  <a:lnTo>
                    <a:pt x="1681" y="207"/>
                  </a:lnTo>
                  <a:lnTo>
                    <a:pt x="1694" y="194"/>
                  </a:lnTo>
                  <a:lnTo>
                    <a:pt x="1706" y="185"/>
                  </a:lnTo>
                  <a:lnTo>
                    <a:pt x="1717" y="180"/>
                  </a:lnTo>
                  <a:lnTo>
                    <a:pt x="1728" y="178"/>
                  </a:lnTo>
                  <a:lnTo>
                    <a:pt x="1738" y="180"/>
                  </a:lnTo>
                  <a:lnTo>
                    <a:pt x="1747" y="185"/>
                  </a:lnTo>
                  <a:close/>
                  <a:moveTo>
                    <a:pt x="703" y="263"/>
                  </a:moveTo>
                  <a:lnTo>
                    <a:pt x="712" y="276"/>
                  </a:lnTo>
                  <a:lnTo>
                    <a:pt x="719" y="291"/>
                  </a:lnTo>
                  <a:lnTo>
                    <a:pt x="724" y="305"/>
                  </a:lnTo>
                  <a:lnTo>
                    <a:pt x="725" y="321"/>
                  </a:lnTo>
                  <a:lnTo>
                    <a:pt x="725" y="337"/>
                  </a:lnTo>
                  <a:lnTo>
                    <a:pt x="722" y="355"/>
                  </a:lnTo>
                  <a:lnTo>
                    <a:pt x="717" y="372"/>
                  </a:lnTo>
                  <a:lnTo>
                    <a:pt x="710" y="389"/>
                  </a:lnTo>
                  <a:lnTo>
                    <a:pt x="701" y="407"/>
                  </a:lnTo>
                  <a:lnTo>
                    <a:pt x="691" y="425"/>
                  </a:lnTo>
                  <a:lnTo>
                    <a:pt x="679" y="442"/>
                  </a:lnTo>
                  <a:lnTo>
                    <a:pt x="665" y="460"/>
                  </a:lnTo>
                  <a:lnTo>
                    <a:pt x="650" y="478"/>
                  </a:lnTo>
                  <a:lnTo>
                    <a:pt x="633" y="497"/>
                  </a:lnTo>
                  <a:lnTo>
                    <a:pt x="615" y="514"/>
                  </a:lnTo>
                  <a:lnTo>
                    <a:pt x="597" y="531"/>
                  </a:lnTo>
                  <a:lnTo>
                    <a:pt x="578" y="548"/>
                  </a:lnTo>
                  <a:lnTo>
                    <a:pt x="558" y="564"/>
                  </a:lnTo>
                  <a:lnTo>
                    <a:pt x="536" y="579"/>
                  </a:lnTo>
                  <a:lnTo>
                    <a:pt x="515" y="594"/>
                  </a:lnTo>
                  <a:lnTo>
                    <a:pt x="493" y="609"/>
                  </a:lnTo>
                  <a:lnTo>
                    <a:pt x="471" y="623"/>
                  </a:lnTo>
                  <a:lnTo>
                    <a:pt x="449" y="635"/>
                  </a:lnTo>
                  <a:lnTo>
                    <a:pt x="428" y="647"/>
                  </a:lnTo>
                  <a:lnTo>
                    <a:pt x="405" y="657"/>
                  </a:lnTo>
                  <a:lnTo>
                    <a:pt x="383" y="666"/>
                  </a:lnTo>
                  <a:lnTo>
                    <a:pt x="362" y="674"/>
                  </a:lnTo>
                  <a:lnTo>
                    <a:pt x="341" y="681"/>
                  </a:lnTo>
                  <a:lnTo>
                    <a:pt x="321" y="686"/>
                  </a:lnTo>
                  <a:lnTo>
                    <a:pt x="301" y="689"/>
                  </a:lnTo>
                  <a:lnTo>
                    <a:pt x="283" y="691"/>
                  </a:lnTo>
                  <a:lnTo>
                    <a:pt x="265" y="692"/>
                  </a:lnTo>
                  <a:lnTo>
                    <a:pt x="270" y="675"/>
                  </a:lnTo>
                  <a:lnTo>
                    <a:pt x="276" y="658"/>
                  </a:lnTo>
                  <a:lnTo>
                    <a:pt x="283" y="639"/>
                  </a:lnTo>
                  <a:lnTo>
                    <a:pt x="292" y="620"/>
                  </a:lnTo>
                  <a:lnTo>
                    <a:pt x="302" y="599"/>
                  </a:lnTo>
                  <a:lnTo>
                    <a:pt x="313" y="579"/>
                  </a:lnTo>
                  <a:lnTo>
                    <a:pt x="325" y="558"/>
                  </a:lnTo>
                  <a:lnTo>
                    <a:pt x="338" y="537"/>
                  </a:lnTo>
                  <a:lnTo>
                    <a:pt x="352" y="516"/>
                  </a:lnTo>
                  <a:lnTo>
                    <a:pt x="367" y="495"/>
                  </a:lnTo>
                  <a:lnTo>
                    <a:pt x="382" y="473"/>
                  </a:lnTo>
                  <a:lnTo>
                    <a:pt x="398" y="452"/>
                  </a:lnTo>
                  <a:lnTo>
                    <a:pt x="414" y="432"/>
                  </a:lnTo>
                  <a:lnTo>
                    <a:pt x="431" y="412"/>
                  </a:lnTo>
                  <a:lnTo>
                    <a:pt x="448" y="393"/>
                  </a:lnTo>
                  <a:lnTo>
                    <a:pt x="466" y="374"/>
                  </a:lnTo>
                  <a:lnTo>
                    <a:pt x="483" y="356"/>
                  </a:lnTo>
                  <a:lnTo>
                    <a:pt x="500" y="338"/>
                  </a:lnTo>
                  <a:lnTo>
                    <a:pt x="518" y="322"/>
                  </a:lnTo>
                  <a:lnTo>
                    <a:pt x="535" y="307"/>
                  </a:lnTo>
                  <a:lnTo>
                    <a:pt x="553" y="294"/>
                  </a:lnTo>
                  <a:lnTo>
                    <a:pt x="570" y="282"/>
                  </a:lnTo>
                  <a:lnTo>
                    <a:pt x="586" y="271"/>
                  </a:lnTo>
                  <a:lnTo>
                    <a:pt x="602" y="262"/>
                  </a:lnTo>
                  <a:lnTo>
                    <a:pt x="617" y="255"/>
                  </a:lnTo>
                  <a:lnTo>
                    <a:pt x="632" y="250"/>
                  </a:lnTo>
                  <a:lnTo>
                    <a:pt x="646" y="246"/>
                  </a:lnTo>
                  <a:lnTo>
                    <a:pt x="660" y="245"/>
                  </a:lnTo>
                  <a:lnTo>
                    <a:pt x="672" y="246"/>
                  </a:lnTo>
                  <a:lnTo>
                    <a:pt x="684" y="249"/>
                  </a:lnTo>
                  <a:lnTo>
                    <a:pt x="694" y="255"/>
                  </a:lnTo>
                  <a:lnTo>
                    <a:pt x="703" y="263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3" name="Freeform 10"/>
            <p:cNvSpPr>
              <a:spLocks/>
            </p:cNvSpPr>
            <p:nvPr/>
          </p:nvSpPr>
          <p:spPr bwMode="ltGray">
            <a:xfrm>
              <a:off x="6987040" y="3870382"/>
              <a:ext cx="231843" cy="96826"/>
            </a:xfrm>
            <a:custGeom>
              <a:avLst/>
              <a:gdLst>
                <a:gd name="T0" fmla="*/ 2147483647 w 1899"/>
                <a:gd name="T1" fmla="*/ 2147483647 h 801"/>
                <a:gd name="T2" fmla="*/ 2147483647 w 1899"/>
                <a:gd name="T3" fmla="*/ 2147483647 h 801"/>
                <a:gd name="T4" fmla="*/ 2147483647 w 1899"/>
                <a:gd name="T5" fmla="*/ 2147483647 h 801"/>
                <a:gd name="T6" fmla="*/ 2147483647 w 1899"/>
                <a:gd name="T7" fmla="*/ 2147483647 h 801"/>
                <a:gd name="T8" fmla="*/ 2147483647 w 1899"/>
                <a:gd name="T9" fmla="*/ 2147483647 h 801"/>
                <a:gd name="T10" fmla="*/ 2147483647 w 1899"/>
                <a:gd name="T11" fmla="*/ 2147483647 h 801"/>
                <a:gd name="T12" fmla="*/ 2147483647 w 1899"/>
                <a:gd name="T13" fmla="*/ 2147483647 h 801"/>
                <a:gd name="T14" fmla="*/ 2147483647 w 1899"/>
                <a:gd name="T15" fmla="*/ 2147483647 h 801"/>
                <a:gd name="T16" fmla="*/ 2147483647 w 1899"/>
                <a:gd name="T17" fmla="*/ 2147483647 h 801"/>
                <a:gd name="T18" fmla="*/ 2147483647 w 1899"/>
                <a:gd name="T19" fmla="*/ 2147483647 h 801"/>
                <a:gd name="T20" fmla="*/ 2147483647 w 1899"/>
                <a:gd name="T21" fmla="*/ 2147483647 h 801"/>
                <a:gd name="T22" fmla="*/ 2147483647 w 1899"/>
                <a:gd name="T23" fmla="*/ 2147483647 h 801"/>
                <a:gd name="T24" fmla="*/ 2147483647 w 1899"/>
                <a:gd name="T25" fmla="*/ 2147483647 h 801"/>
                <a:gd name="T26" fmla="*/ 2147483647 w 1899"/>
                <a:gd name="T27" fmla="*/ 2147483647 h 801"/>
                <a:gd name="T28" fmla="*/ 2147483647 w 1899"/>
                <a:gd name="T29" fmla="*/ 2147483647 h 801"/>
                <a:gd name="T30" fmla="*/ 2147483647 w 1899"/>
                <a:gd name="T31" fmla="*/ 2147483647 h 801"/>
                <a:gd name="T32" fmla="*/ 2147483647 w 1899"/>
                <a:gd name="T33" fmla="*/ 2147483647 h 801"/>
                <a:gd name="T34" fmla="*/ 2147483647 w 1899"/>
                <a:gd name="T35" fmla="*/ 2147483647 h 801"/>
                <a:gd name="T36" fmla="*/ 2147483647 w 1899"/>
                <a:gd name="T37" fmla="*/ 2147483647 h 801"/>
                <a:gd name="T38" fmla="*/ 2147483647 w 1899"/>
                <a:gd name="T39" fmla="*/ 2147483647 h 801"/>
                <a:gd name="T40" fmla="*/ 2147483647 w 1899"/>
                <a:gd name="T41" fmla="*/ 2147483647 h 801"/>
                <a:gd name="T42" fmla="*/ 2147483647 w 1899"/>
                <a:gd name="T43" fmla="*/ 2147483647 h 801"/>
                <a:gd name="T44" fmla="*/ 2147483647 w 1899"/>
                <a:gd name="T45" fmla="*/ 2147483647 h 801"/>
                <a:gd name="T46" fmla="*/ 2147483647 w 1899"/>
                <a:gd name="T47" fmla="*/ 2147483647 h 801"/>
                <a:gd name="T48" fmla="*/ 2147483647 w 1899"/>
                <a:gd name="T49" fmla="*/ 2147483647 h 801"/>
                <a:gd name="T50" fmla="*/ 2147483647 w 1899"/>
                <a:gd name="T51" fmla="*/ 2147483647 h 801"/>
                <a:gd name="T52" fmla="*/ 2147483647 w 1899"/>
                <a:gd name="T53" fmla="*/ 2147483647 h 801"/>
                <a:gd name="T54" fmla="*/ 0 w 1899"/>
                <a:gd name="T55" fmla="*/ 2147483647 h 801"/>
                <a:gd name="T56" fmla="*/ 2147483647 w 1899"/>
                <a:gd name="T57" fmla="*/ 2147483647 h 801"/>
                <a:gd name="T58" fmla="*/ 2147483647 w 1899"/>
                <a:gd name="T59" fmla="*/ 2147483647 h 801"/>
                <a:gd name="T60" fmla="*/ 2147483647 w 1899"/>
                <a:gd name="T61" fmla="*/ 2147483647 h 801"/>
                <a:gd name="T62" fmla="*/ 2147483647 w 1899"/>
                <a:gd name="T63" fmla="*/ 2147483647 h 801"/>
                <a:gd name="T64" fmla="*/ 2147483647 w 1899"/>
                <a:gd name="T65" fmla="*/ 2147483647 h 801"/>
                <a:gd name="T66" fmla="*/ 2147483647 w 1899"/>
                <a:gd name="T67" fmla="*/ 2147483647 h 801"/>
                <a:gd name="T68" fmla="*/ 2147483647 w 1899"/>
                <a:gd name="T69" fmla="*/ 2147483647 h 801"/>
                <a:gd name="T70" fmla="*/ 2147483647 w 1899"/>
                <a:gd name="T71" fmla="*/ 2147483647 h 801"/>
                <a:gd name="T72" fmla="*/ 2147483647 w 1899"/>
                <a:gd name="T73" fmla="*/ 2147483647 h 801"/>
                <a:gd name="T74" fmla="*/ 2147483647 w 1899"/>
                <a:gd name="T75" fmla="*/ 2147483647 h 801"/>
                <a:gd name="T76" fmla="*/ 2147483647 w 1899"/>
                <a:gd name="T77" fmla="*/ 2147483647 h 801"/>
                <a:gd name="T78" fmla="*/ 2147483647 w 1899"/>
                <a:gd name="T79" fmla="*/ 2147483647 h 801"/>
                <a:gd name="T80" fmla="*/ 2147483647 w 1899"/>
                <a:gd name="T81" fmla="*/ 2147483647 h 801"/>
                <a:gd name="T82" fmla="*/ 2147483647 w 1899"/>
                <a:gd name="T83" fmla="*/ 2147483647 h 801"/>
                <a:gd name="T84" fmla="*/ 2147483647 w 1899"/>
                <a:gd name="T85" fmla="*/ 2147483647 h 801"/>
                <a:gd name="T86" fmla="*/ 2147483647 w 1899"/>
                <a:gd name="T87" fmla="*/ 2147483647 h 801"/>
                <a:gd name="T88" fmla="*/ 2147483647 w 1899"/>
                <a:gd name="T89" fmla="*/ 2147483647 h 801"/>
                <a:gd name="T90" fmla="*/ 2147483647 w 1899"/>
                <a:gd name="T91" fmla="*/ 2147483647 h 801"/>
                <a:gd name="T92" fmla="*/ 2147483647 w 1899"/>
                <a:gd name="T93" fmla="*/ 2147483647 h 801"/>
                <a:gd name="T94" fmla="*/ 2147483647 w 1899"/>
                <a:gd name="T95" fmla="*/ 2147483647 h 801"/>
                <a:gd name="T96" fmla="*/ 2147483647 w 1899"/>
                <a:gd name="T97" fmla="*/ 2147483647 h 801"/>
                <a:gd name="T98" fmla="*/ 2147483647 w 1899"/>
                <a:gd name="T99" fmla="*/ 2147483647 h 801"/>
                <a:gd name="T100" fmla="*/ 2147483647 w 1899"/>
                <a:gd name="T101" fmla="*/ 2147483647 h 801"/>
                <a:gd name="T102" fmla="*/ 2147483647 w 1899"/>
                <a:gd name="T103" fmla="*/ 2147483647 h 801"/>
                <a:gd name="T104" fmla="*/ 2147483647 w 1899"/>
                <a:gd name="T105" fmla="*/ 2147483647 h 801"/>
                <a:gd name="T106" fmla="*/ 2147483647 w 1899"/>
                <a:gd name="T107" fmla="*/ 2147483647 h 801"/>
                <a:gd name="T108" fmla="*/ 2147483647 w 1899"/>
                <a:gd name="T109" fmla="*/ 2147483647 h 801"/>
                <a:gd name="T110" fmla="*/ 2147483647 w 1899"/>
                <a:gd name="T111" fmla="*/ 2147483647 h 801"/>
                <a:gd name="T112" fmla="*/ 2147483647 w 1899"/>
                <a:gd name="T113" fmla="*/ 2147483647 h 801"/>
                <a:gd name="T114" fmla="*/ 2147483647 w 1899"/>
                <a:gd name="T115" fmla="*/ 2147483647 h 801"/>
                <a:gd name="T116" fmla="*/ 2147483647 w 1899"/>
                <a:gd name="T117" fmla="*/ 2147483647 h 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9"/>
                <a:gd name="T178" fmla="*/ 0 h 801"/>
                <a:gd name="T179" fmla="*/ 1899 w 1899"/>
                <a:gd name="T180" fmla="*/ 801 h 80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9" h="801">
                  <a:moveTo>
                    <a:pt x="1809" y="556"/>
                  </a:moveTo>
                  <a:lnTo>
                    <a:pt x="1790" y="570"/>
                  </a:lnTo>
                  <a:lnTo>
                    <a:pt x="1770" y="584"/>
                  </a:lnTo>
                  <a:lnTo>
                    <a:pt x="1751" y="596"/>
                  </a:lnTo>
                  <a:lnTo>
                    <a:pt x="1731" y="608"/>
                  </a:lnTo>
                  <a:lnTo>
                    <a:pt x="1713" y="618"/>
                  </a:lnTo>
                  <a:lnTo>
                    <a:pt x="1695" y="628"/>
                  </a:lnTo>
                  <a:lnTo>
                    <a:pt x="1677" y="637"/>
                  </a:lnTo>
                  <a:lnTo>
                    <a:pt x="1660" y="644"/>
                  </a:lnTo>
                  <a:lnTo>
                    <a:pt x="1643" y="651"/>
                  </a:lnTo>
                  <a:lnTo>
                    <a:pt x="1627" y="657"/>
                  </a:lnTo>
                  <a:lnTo>
                    <a:pt x="1610" y="662"/>
                  </a:lnTo>
                  <a:lnTo>
                    <a:pt x="1596" y="667"/>
                  </a:lnTo>
                  <a:lnTo>
                    <a:pt x="1582" y="670"/>
                  </a:lnTo>
                  <a:lnTo>
                    <a:pt x="1568" y="672"/>
                  </a:lnTo>
                  <a:lnTo>
                    <a:pt x="1556" y="674"/>
                  </a:lnTo>
                  <a:lnTo>
                    <a:pt x="1544" y="674"/>
                  </a:lnTo>
                  <a:lnTo>
                    <a:pt x="1522" y="673"/>
                  </a:lnTo>
                  <a:lnTo>
                    <a:pt x="1502" y="668"/>
                  </a:lnTo>
                  <a:lnTo>
                    <a:pt x="1485" y="660"/>
                  </a:lnTo>
                  <a:lnTo>
                    <a:pt x="1470" y="650"/>
                  </a:lnTo>
                  <a:lnTo>
                    <a:pt x="1458" y="637"/>
                  </a:lnTo>
                  <a:lnTo>
                    <a:pt x="1447" y="621"/>
                  </a:lnTo>
                  <a:lnTo>
                    <a:pt x="1438" y="604"/>
                  </a:lnTo>
                  <a:lnTo>
                    <a:pt x="1431" y="584"/>
                  </a:lnTo>
                  <a:lnTo>
                    <a:pt x="1425" y="562"/>
                  </a:lnTo>
                  <a:lnTo>
                    <a:pt x="1421" y="540"/>
                  </a:lnTo>
                  <a:lnTo>
                    <a:pt x="1417" y="516"/>
                  </a:lnTo>
                  <a:lnTo>
                    <a:pt x="1415" y="491"/>
                  </a:lnTo>
                  <a:lnTo>
                    <a:pt x="1412" y="438"/>
                  </a:lnTo>
                  <a:lnTo>
                    <a:pt x="1411" y="382"/>
                  </a:lnTo>
                  <a:lnTo>
                    <a:pt x="1411" y="327"/>
                  </a:lnTo>
                  <a:lnTo>
                    <a:pt x="1410" y="271"/>
                  </a:lnTo>
                  <a:lnTo>
                    <a:pt x="1409" y="245"/>
                  </a:lnTo>
                  <a:lnTo>
                    <a:pt x="1407" y="220"/>
                  </a:lnTo>
                  <a:lnTo>
                    <a:pt x="1404" y="196"/>
                  </a:lnTo>
                  <a:lnTo>
                    <a:pt x="1400" y="173"/>
                  </a:lnTo>
                  <a:lnTo>
                    <a:pt x="1395" y="150"/>
                  </a:lnTo>
                  <a:lnTo>
                    <a:pt x="1389" y="130"/>
                  </a:lnTo>
                  <a:lnTo>
                    <a:pt x="1381" y="113"/>
                  </a:lnTo>
                  <a:lnTo>
                    <a:pt x="1372" y="97"/>
                  </a:lnTo>
                  <a:lnTo>
                    <a:pt x="1361" y="83"/>
                  </a:lnTo>
                  <a:lnTo>
                    <a:pt x="1348" y="72"/>
                  </a:lnTo>
                  <a:lnTo>
                    <a:pt x="1333" y="64"/>
                  </a:lnTo>
                  <a:lnTo>
                    <a:pt x="1316" y="59"/>
                  </a:lnTo>
                  <a:lnTo>
                    <a:pt x="1300" y="56"/>
                  </a:lnTo>
                  <a:lnTo>
                    <a:pt x="1282" y="57"/>
                  </a:lnTo>
                  <a:lnTo>
                    <a:pt x="1265" y="59"/>
                  </a:lnTo>
                  <a:lnTo>
                    <a:pt x="1248" y="63"/>
                  </a:lnTo>
                  <a:lnTo>
                    <a:pt x="1230" y="69"/>
                  </a:lnTo>
                  <a:lnTo>
                    <a:pt x="1212" y="76"/>
                  </a:lnTo>
                  <a:lnTo>
                    <a:pt x="1194" y="86"/>
                  </a:lnTo>
                  <a:lnTo>
                    <a:pt x="1175" y="96"/>
                  </a:lnTo>
                  <a:lnTo>
                    <a:pt x="1156" y="109"/>
                  </a:lnTo>
                  <a:lnTo>
                    <a:pt x="1138" y="122"/>
                  </a:lnTo>
                  <a:lnTo>
                    <a:pt x="1120" y="136"/>
                  </a:lnTo>
                  <a:lnTo>
                    <a:pt x="1101" y="152"/>
                  </a:lnTo>
                  <a:lnTo>
                    <a:pt x="1083" y="169"/>
                  </a:lnTo>
                  <a:lnTo>
                    <a:pt x="1064" y="186"/>
                  </a:lnTo>
                  <a:lnTo>
                    <a:pt x="1046" y="204"/>
                  </a:lnTo>
                  <a:lnTo>
                    <a:pt x="1029" y="222"/>
                  </a:lnTo>
                  <a:lnTo>
                    <a:pt x="994" y="260"/>
                  </a:lnTo>
                  <a:lnTo>
                    <a:pt x="962" y="299"/>
                  </a:lnTo>
                  <a:lnTo>
                    <a:pt x="931" y="337"/>
                  </a:lnTo>
                  <a:lnTo>
                    <a:pt x="903" y="373"/>
                  </a:lnTo>
                  <a:lnTo>
                    <a:pt x="879" y="407"/>
                  </a:lnTo>
                  <a:lnTo>
                    <a:pt x="858" y="438"/>
                  </a:lnTo>
                  <a:lnTo>
                    <a:pt x="840" y="464"/>
                  </a:lnTo>
                  <a:lnTo>
                    <a:pt x="827" y="485"/>
                  </a:lnTo>
                  <a:lnTo>
                    <a:pt x="829" y="432"/>
                  </a:lnTo>
                  <a:lnTo>
                    <a:pt x="832" y="363"/>
                  </a:lnTo>
                  <a:lnTo>
                    <a:pt x="832" y="325"/>
                  </a:lnTo>
                  <a:lnTo>
                    <a:pt x="831" y="283"/>
                  </a:lnTo>
                  <a:lnTo>
                    <a:pt x="829" y="243"/>
                  </a:lnTo>
                  <a:lnTo>
                    <a:pt x="824" y="202"/>
                  </a:lnTo>
                  <a:lnTo>
                    <a:pt x="821" y="182"/>
                  </a:lnTo>
                  <a:lnTo>
                    <a:pt x="817" y="163"/>
                  </a:lnTo>
                  <a:lnTo>
                    <a:pt x="813" y="143"/>
                  </a:lnTo>
                  <a:lnTo>
                    <a:pt x="808" y="125"/>
                  </a:lnTo>
                  <a:lnTo>
                    <a:pt x="802" y="108"/>
                  </a:lnTo>
                  <a:lnTo>
                    <a:pt x="795" y="91"/>
                  </a:lnTo>
                  <a:lnTo>
                    <a:pt x="788" y="76"/>
                  </a:lnTo>
                  <a:lnTo>
                    <a:pt x="779" y="61"/>
                  </a:lnTo>
                  <a:lnTo>
                    <a:pt x="770" y="48"/>
                  </a:lnTo>
                  <a:lnTo>
                    <a:pt x="759" y="36"/>
                  </a:lnTo>
                  <a:lnTo>
                    <a:pt x="748" y="26"/>
                  </a:lnTo>
                  <a:lnTo>
                    <a:pt x="734" y="16"/>
                  </a:lnTo>
                  <a:lnTo>
                    <a:pt x="720" y="10"/>
                  </a:lnTo>
                  <a:lnTo>
                    <a:pt x="705" y="4"/>
                  </a:lnTo>
                  <a:lnTo>
                    <a:pt x="689" y="1"/>
                  </a:lnTo>
                  <a:lnTo>
                    <a:pt x="672" y="0"/>
                  </a:lnTo>
                  <a:lnTo>
                    <a:pt x="653" y="1"/>
                  </a:lnTo>
                  <a:lnTo>
                    <a:pt x="635" y="5"/>
                  </a:lnTo>
                  <a:lnTo>
                    <a:pt x="615" y="10"/>
                  </a:lnTo>
                  <a:lnTo>
                    <a:pt x="596" y="18"/>
                  </a:lnTo>
                  <a:lnTo>
                    <a:pt x="577" y="28"/>
                  </a:lnTo>
                  <a:lnTo>
                    <a:pt x="558" y="39"/>
                  </a:lnTo>
                  <a:lnTo>
                    <a:pt x="540" y="52"/>
                  </a:lnTo>
                  <a:lnTo>
                    <a:pt x="521" y="66"/>
                  </a:lnTo>
                  <a:lnTo>
                    <a:pt x="501" y="81"/>
                  </a:lnTo>
                  <a:lnTo>
                    <a:pt x="482" y="98"/>
                  </a:lnTo>
                  <a:lnTo>
                    <a:pt x="464" y="115"/>
                  </a:lnTo>
                  <a:lnTo>
                    <a:pt x="446" y="134"/>
                  </a:lnTo>
                  <a:lnTo>
                    <a:pt x="428" y="153"/>
                  </a:lnTo>
                  <a:lnTo>
                    <a:pt x="410" y="174"/>
                  </a:lnTo>
                  <a:lnTo>
                    <a:pt x="392" y="194"/>
                  </a:lnTo>
                  <a:lnTo>
                    <a:pt x="375" y="215"/>
                  </a:lnTo>
                  <a:lnTo>
                    <a:pt x="342" y="258"/>
                  </a:lnTo>
                  <a:lnTo>
                    <a:pt x="312" y="301"/>
                  </a:lnTo>
                  <a:lnTo>
                    <a:pt x="283" y="342"/>
                  </a:lnTo>
                  <a:lnTo>
                    <a:pt x="257" y="381"/>
                  </a:lnTo>
                  <a:lnTo>
                    <a:pt x="235" y="417"/>
                  </a:lnTo>
                  <a:lnTo>
                    <a:pt x="216" y="449"/>
                  </a:lnTo>
                  <a:lnTo>
                    <a:pt x="201" y="475"/>
                  </a:lnTo>
                  <a:lnTo>
                    <a:pt x="190" y="495"/>
                  </a:lnTo>
                  <a:lnTo>
                    <a:pt x="194" y="478"/>
                  </a:lnTo>
                  <a:lnTo>
                    <a:pt x="202" y="447"/>
                  </a:lnTo>
                  <a:lnTo>
                    <a:pt x="211" y="405"/>
                  </a:lnTo>
                  <a:lnTo>
                    <a:pt x="221" y="356"/>
                  </a:lnTo>
                  <a:lnTo>
                    <a:pt x="231" y="302"/>
                  </a:lnTo>
                  <a:lnTo>
                    <a:pt x="240" y="246"/>
                  </a:lnTo>
                  <a:lnTo>
                    <a:pt x="244" y="219"/>
                  </a:lnTo>
                  <a:lnTo>
                    <a:pt x="246" y="193"/>
                  </a:lnTo>
                  <a:lnTo>
                    <a:pt x="248" y="168"/>
                  </a:lnTo>
                  <a:lnTo>
                    <a:pt x="249" y="143"/>
                  </a:lnTo>
                  <a:lnTo>
                    <a:pt x="249" y="132"/>
                  </a:lnTo>
                  <a:lnTo>
                    <a:pt x="248" y="122"/>
                  </a:lnTo>
                  <a:lnTo>
                    <a:pt x="245" y="113"/>
                  </a:lnTo>
                  <a:lnTo>
                    <a:pt x="242" y="104"/>
                  </a:lnTo>
                  <a:lnTo>
                    <a:pt x="238" y="96"/>
                  </a:lnTo>
                  <a:lnTo>
                    <a:pt x="234" y="89"/>
                  </a:lnTo>
                  <a:lnTo>
                    <a:pt x="228" y="83"/>
                  </a:lnTo>
                  <a:lnTo>
                    <a:pt x="222" y="77"/>
                  </a:lnTo>
                  <a:lnTo>
                    <a:pt x="216" y="72"/>
                  </a:lnTo>
                  <a:lnTo>
                    <a:pt x="209" y="68"/>
                  </a:lnTo>
                  <a:lnTo>
                    <a:pt x="201" y="64"/>
                  </a:lnTo>
                  <a:lnTo>
                    <a:pt x="194" y="61"/>
                  </a:lnTo>
                  <a:lnTo>
                    <a:pt x="186" y="59"/>
                  </a:lnTo>
                  <a:lnTo>
                    <a:pt x="177" y="57"/>
                  </a:lnTo>
                  <a:lnTo>
                    <a:pt x="168" y="56"/>
                  </a:lnTo>
                  <a:lnTo>
                    <a:pt x="160" y="56"/>
                  </a:lnTo>
                  <a:lnTo>
                    <a:pt x="152" y="56"/>
                  </a:lnTo>
                  <a:lnTo>
                    <a:pt x="143" y="57"/>
                  </a:lnTo>
                  <a:lnTo>
                    <a:pt x="135" y="58"/>
                  </a:lnTo>
                  <a:lnTo>
                    <a:pt x="127" y="60"/>
                  </a:lnTo>
                  <a:lnTo>
                    <a:pt x="119" y="63"/>
                  </a:lnTo>
                  <a:lnTo>
                    <a:pt x="112" y="66"/>
                  </a:lnTo>
                  <a:lnTo>
                    <a:pt x="105" y="70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6" y="83"/>
                  </a:lnTo>
                  <a:lnTo>
                    <a:pt x="82" y="89"/>
                  </a:lnTo>
                  <a:lnTo>
                    <a:pt x="77" y="95"/>
                  </a:lnTo>
                  <a:lnTo>
                    <a:pt x="73" y="102"/>
                  </a:lnTo>
                  <a:lnTo>
                    <a:pt x="70" y="109"/>
                  </a:lnTo>
                  <a:lnTo>
                    <a:pt x="69" y="116"/>
                  </a:lnTo>
                  <a:lnTo>
                    <a:pt x="68" y="124"/>
                  </a:lnTo>
                  <a:lnTo>
                    <a:pt x="65" y="163"/>
                  </a:lnTo>
                  <a:lnTo>
                    <a:pt x="59" y="216"/>
                  </a:lnTo>
                  <a:lnTo>
                    <a:pt x="51" y="280"/>
                  </a:lnTo>
                  <a:lnTo>
                    <a:pt x="40" y="353"/>
                  </a:lnTo>
                  <a:lnTo>
                    <a:pt x="29" y="429"/>
                  </a:lnTo>
                  <a:lnTo>
                    <a:pt x="18" y="505"/>
                  </a:lnTo>
                  <a:lnTo>
                    <a:pt x="9" y="577"/>
                  </a:lnTo>
                  <a:lnTo>
                    <a:pt x="1" y="639"/>
                  </a:lnTo>
                  <a:lnTo>
                    <a:pt x="0" y="653"/>
                  </a:lnTo>
                  <a:lnTo>
                    <a:pt x="0" y="666"/>
                  </a:lnTo>
                  <a:lnTo>
                    <a:pt x="0" y="679"/>
                  </a:lnTo>
                  <a:lnTo>
                    <a:pt x="2" y="691"/>
                  </a:lnTo>
                  <a:lnTo>
                    <a:pt x="4" y="703"/>
                  </a:lnTo>
                  <a:lnTo>
                    <a:pt x="7" y="713"/>
                  </a:lnTo>
                  <a:lnTo>
                    <a:pt x="10" y="724"/>
                  </a:lnTo>
                  <a:lnTo>
                    <a:pt x="15" y="734"/>
                  </a:lnTo>
                  <a:lnTo>
                    <a:pt x="19" y="742"/>
                  </a:lnTo>
                  <a:lnTo>
                    <a:pt x="25" y="750"/>
                  </a:lnTo>
                  <a:lnTo>
                    <a:pt x="31" y="758"/>
                  </a:lnTo>
                  <a:lnTo>
                    <a:pt x="37" y="764"/>
                  </a:lnTo>
                  <a:lnTo>
                    <a:pt x="44" y="770"/>
                  </a:lnTo>
                  <a:lnTo>
                    <a:pt x="52" y="774"/>
                  </a:lnTo>
                  <a:lnTo>
                    <a:pt x="59" y="778"/>
                  </a:lnTo>
                  <a:lnTo>
                    <a:pt x="67" y="781"/>
                  </a:lnTo>
                  <a:lnTo>
                    <a:pt x="77" y="784"/>
                  </a:lnTo>
                  <a:lnTo>
                    <a:pt x="85" y="785"/>
                  </a:lnTo>
                  <a:lnTo>
                    <a:pt x="94" y="785"/>
                  </a:lnTo>
                  <a:lnTo>
                    <a:pt x="103" y="785"/>
                  </a:lnTo>
                  <a:lnTo>
                    <a:pt x="112" y="783"/>
                  </a:lnTo>
                  <a:lnTo>
                    <a:pt x="122" y="781"/>
                  </a:lnTo>
                  <a:lnTo>
                    <a:pt x="131" y="777"/>
                  </a:lnTo>
                  <a:lnTo>
                    <a:pt x="140" y="773"/>
                  </a:lnTo>
                  <a:lnTo>
                    <a:pt x="149" y="767"/>
                  </a:lnTo>
                  <a:lnTo>
                    <a:pt x="159" y="761"/>
                  </a:lnTo>
                  <a:lnTo>
                    <a:pt x="168" y="753"/>
                  </a:lnTo>
                  <a:lnTo>
                    <a:pt x="176" y="745"/>
                  </a:lnTo>
                  <a:lnTo>
                    <a:pt x="186" y="735"/>
                  </a:lnTo>
                  <a:lnTo>
                    <a:pt x="195" y="724"/>
                  </a:lnTo>
                  <a:lnTo>
                    <a:pt x="203" y="711"/>
                  </a:lnTo>
                  <a:lnTo>
                    <a:pt x="211" y="698"/>
                  </a:lnTo>
                  <a:lnTo>
                    <a:pt x="248" y="633"/>
                  </a:lnTo>
                  <a:lnTo>
                    <a:pt x="296" y="553"/>
                  </a:lnTo>
                  <a:lnTo>
                    <a:pt x="322" y="511"/>
                  </a:lnTo>
                  <a:lnTo>
                    <a:pt x="350" y="467"/>
                  </a:lnTo>
                  <a:lnTo>
                    <a:pt x="378" y="422"/>
                  </a:lnTo>
                  <a:lnTo>
                    <a:pt x="408" y="379"/>
                  </a:lnTo>
                  <a:lnTo>
                    <a:pt x="436" y="338"/>
                  </a:lnTo>
                  <a:lnTo>
                    <a:pt x="464" y="299"/>
                  </a:lnTo>
                  <a:lnTo>
                    <a:pt x="491" y="263"/>
                  </a:lnTo>
                  <a:lnTo>
                    <a:pt x="518" y="232"/>
                  </a:lnTo>
                  <a:lnTo>
                    <a:pt x="531" y="219"/>
                  </a:lnTo>
                  <a:lnTo>
                    <a:pt x="542" y="207"/>
                  </a:lnTo>
                  <a:lnTo>
                    <a:pt x="554" y="196"/>
                  </a:lnTo>
                  <a:lnTo>
                    <a:pt x="564" y="188"/>
                  </a:lnTo>
                  <a:lnTo>
                    <a:pt x="574" y="181"/>
                  </a:lnTo>
                  <a:lnTo>
                    <a:pt x="584" y="175"/>
                  </a:lnTo>
                  <a:lnTo>
                    <a:pt x="592" y="172"/>
                  </a:lnTo>
                  <a:lnTo>
                    <a:pt x="600" y="171"/>
                  </a:lnTo>
                  <a:lnTo>
                    <a:pt x="607" y="172"/>
                  </a:lnTo>
                  <a:lnTo>
                    <a:pt x="613" y="176"/>
                  </a:lnTo>
                  <a:lnTo>
                    <a:pt x="619" y="181"/>
                  </a:lnTo>
                  <a:lnTo>
                    <a:pt x="623" y="189"/>
                  </a:lnTo>
                  <a:lnTo>
                    <a:pt x="629" y="198"/>
                  </a:lnTo>
                  <a:lnTo>
                    <a:pt x="632" y="210"/>
                  </a:lnTo>
                  <a:lnTo>
                    <a:pt x="635" y="222"/>
                  </a:lnTo>
                  <a:lnTo>
                    <a:pt x="638" y="236"/>
                  </a:lnTo>
                  <a:lnTo>
                    <a:pt x="640" y="252"/>
                  </a:lnTo>
                  <a:lnTo>
                    <a:pt x="641" y="269"/>
                  </a:lnTo>
                  <a:lnTo>
                    <a:pt x="642" y="286"/>
                  </a:lnTo>
                  <a:lnTo>
                    <a:pt x="643" y="306"/>
                  </a:lnTo>
                  <a:lnTo>
                    <a:pt x="643" y="345"/>
                  </a:lnTo>
                  <a:lnTo>
                    <a:pt x="642" y="386"/>
                  </a:lnTo>
                  <a:lnTo>
                    <a:pt x="640" y="428"/>
                  </a:lnTo>
                  <a:lnTo>
                    <a:pt x="637" y="470"/>
                  </a:lnTo>
                  <a:lnTo>
                    <a:pt x="633" y="510"/>
                  </a:lnTo>
                  <a:lnTo>
                    <a:pt x="630" y="548"/>
                  </a:lnTo>
                  <a:lnTo>
                    <a:pt x="622" y="611"/>
                  </a:lnTo>
                  <a:lnTo>
                    <a:pt x="617" y="650"/>
                  </a:lnTo>
                  <a:lnTo>
                    <a:pt x="616" y="664"/>
                  </a:lnTo>
                  <a:lnTo>
                    <a:pt x="615" y="676"/>
                  </a:lnTo>
                  <a:lnTo>
                    <a:pt x="615" y="689"/>
                  </a:lnTo>
                  <a:lnTo>
                    <a:pt x="616" y="700"/>
                  </a:lnTo>
                  <a:lnTo>
                    <a:pt x="617" y="711"/>
                  </a:lnTo>
                  <a:lnTo>
                    <a:pt x="618" y="723"/>
                  </a:lnTo>
                  <a:lnTo>
                    <a:pt x="620" y="732"/>
                  </a:lnTo>
                  <a:lnTo>
                    <a:pt x="623" y="742"/>
                  </a:lnTo>
                  <a:lnTo>
                    <a:pt x="626" y="750"/>
                  </a:lnTo>
                  <a:lnTo>
                    <a:pt x="631" y="758"/>
                  </a:lnTo>
                  <a:lnTo>
                    <a:pt x="635" y="765"/>
                  </a:lnTo>
                  <a:lnTo>
                    <a:pt x="639" y="772"/>
                  </a:lnTo>
                  <a:lnTo>
                    <a:pt x="644" y="777"/>
                  </a:lnTo>
                  <a:lnTo>
                    <a:pt x="649" y="782"/>
                  </a:lnTo>
                  <a:lnTo>
                    <a:pt x="655" y="787"/>
                  </a:lnTo>
                  <a:lnTo>
                    <a:pt x="661" y="790"/>
                  </a:lnTo>
                  <a:lnTo>
                    <a:pt x="668" y="793"/>
                  </a:lnTo>
                  <a:lnTo>
                    <a:pt x="674" y="795"/>
                  </a:lnTo>
                  <a:lnTo>
                    <a:pt x="681" y="796"/>
                  </a:lnTo>
                  <a:lnTo>
                    <a:pt x="689" y="796"/>
                  </a:lnTo>
                  <a:lnTo>
                    <a:pt x="697" y="796"/>
                  </a:lnTo>
                  <a:lnTo>
                    <a:pt x="705" y="794"/>
                  </a:lnTo>
                  <a:lnTo>
                    <a:pt x="713" y="792"/>
                  </a:lnTo>
                  <a:lnTo>
                    <a:pt x="721" y="789"/>
                  </a:lnTo>
                  <a:lnTo>
                    <a:pt x="730" y="784"/>
                  </a:lnTo>
                  <a:lnTo>
                    <a:pt x="740" y="779"/>
                  </a:lnTo>
                  <a:lnTo>
                    <a:pt x="749" y="774"/>
                  </a:lnTo>
                  <a:lnTo>
                    <a:pt x="758" y="767"/>
                  </a:lnTo>
                  <a:lnTo>
                    <a:pt x="767" y="759"/>
                  </a:lnTo>
                  <a:lnTo>
                    <a:pt x="777" y="750"/>
                  </a:lnTo>
                  <a:lnTo>
                    <a:pt x="786" y="740"/>
                  </a:lnTo>
                  <a:lnTo>
                    <a:pt x="796" y="729"/>
                  </a:lnTo>
                  <a:lnTo>
                    <a:pt x="840" y="674"/>
                  </a:lnTo>
                  <a:lnTo>
                    <a:pt x="895" y="605"/>
                  </a:lnTo>
                  <a:lnTo>
                    <a:pt x="953" y="528"/>
                  </a:lnTo>
                  <a:lnTo>
                    <a:pt x="1015" y="452"/>
                  </a:lnTo>
                  <a:lnTo>
                    <a:pt x="1045" y="415"/>
                  </a:lnTo>
                  <a:lnTo>
                    <a:pt x="1075" y="382"/>
                  </a:lnTo>
                  <a:lnTo>
                    <a:pt x="1103" y="353"/>
                  </a:lnTo>
                  <a:lnTo>
                    <a:pt x="1129" y="328"/>
                  </a:lnTo>
                  <a:lnTo>
                    <a:pt x="1141" y="317"/>
                  </a:lnTo>
                  <a:lnTo>
                    <a:pt x="1153" y="308"/>
                  </a:lnTo>
                  <a:lnTo>
                    <a:pt x="1165" y="300"/>
                  </a:lnTo>
                  <a:lnTo>
                    <a:pt x="1175" y="293"/>
                  </a:lnTo>
                  <a:lnTo>
                    <a:pt x="1186" y="289"/>
                  </a:lnTo>
                  <a:lnTo>
                    <a:pt x="1195" y="286"/>
                  </a:lnTo>
                  <a:lnTo>
                    <a:pt x="1203" y="286"/>
                  </a:lnTo>
                  <a:lnTo>
                    <a:pt x="1210" y="287"/>
                  </a:lnTo>
                  <a:lnTo>
                    <a:pt x="1216" y="291"/>
                  </a:lnTo>
                  <a:lnTo>
                    <a:pt x="1220" y="297"/>
                  </a:lnTo>
                  <a:lnTo>
                    <a:pt x="1223" y="307"/>
                  </a:lnTo>
                  <a:lnTo>
                    <a:pt x="1226" y="318"/>
                  </a:lnTo>
                  <a:lnTo>
                    <a:pt x="1227" y="331"/>
                  </a:lnTo>
                  <a:lnTo>
                    <a:pt x="1228" y="346"/>
                  </a:lnTo>
                  <a:lnTo>
                    <a:pt x="1228" y="362"/>
                  </a:lnTo>
                  <a:lnTo>
                    <a:pt x="1228" y="380"/>
                  </a:lnTo>
                  <a:lnTo>
                    <a:pt x="1228" y="420"/>
                  </a:lnTo>
                  <a:lnTo>
                    <a:pt x="1227" y="464"/>
                  </a:lnTo>
                  <a:lnTo>
                    <a:pt x="1228" y="487"/>
                  </a:lnTo>
                  <a:lnTo>
                    <a:pt x="1229" y="510"/>
                  </a:lnTo>
                  <a:lnTo>
                    <a:pt x="1230" y="534"/>
                  </a:lnTo>
                  <a:lnTo>
                    <a:pt x="1233" y="557"/>
                  </a:lnTo>
                  <a:lnTo>
                    <a:pt x="1236" y="582"/>
                  </a:lnTo>
                  <a:lnTo>
                    <a:pt x="1241" y="605"/>
                  </a:lnTo>
                  <a:lnTo>
                    <a:pt x="1247" y="627"/>
                  </a:lnTo>
                  <a:lnTo>
                    <a:pt x="1254" y="649"/>
                  </a:lnTo>
                  <a:lnTo>
                    <a:pt x="1263" y="671"/>
                  </a:lnTo>
                  <a:lnTo>
                    <a:pt x="1274" y="691"/>
                  </a:lnTo>
                  <a:lnTo>
                    <a:pt x="1286" y="710"/>
                  </a:lnTo>
                  <a:lnTo>
                    <a:pt x="1302" y="729"/>
                  </a:lnTo>
                  <a:lnTo>
                    <a:pt x="1319" y="745"/>
                  </a:lnTo>
                  <a:lnTo>
                    <a:pt x="1338" y="759"/>
                  </a:lnTo>
                  <a:lnTo>
                    <a:pt x="1359" y="772"/>
                  </a:lnTo>
                  <a:lnTo>
                    <a:pt x="1384" y="783"/>
                  </a:lnTo>
                  <a:lnTo>
                    <a:pt x="1412" y="791"/>
                  </a:lnTo>
                  <a:lnTo>
                    <a:pt x="1442" y="797"/>
                  </a:lnTo>
                  <a:lnTo>
                    <a:pt x="1475" y="800"/>
                  </a:lnTo>
                  <a:lnTo>
                    <a:pt x="1511" y="801"/>
                  </a:lnTo>
                  <a:lnTo>
                    <a:pt x="1529" y="800"/>
                  </a:lnTo>
                  <a:lnTo>
                    <a:pt x="1546" y="799"/>
                  </a:lnTo>
                  <a:lnTo>
                    <a:pt x="1562" y="797"/>
                  </a:lnTo>
                  <a:lnTo>
                    <a:pt x="1578" y="794"/>
                  </a:lnTo>
                  <a:lnTo>
                    <a:pt x="1594" y="791"/>
                  </a:lnTo>
                  <a:lnTo>
                    <a:pt x="1610" y="787"/>
                  </a:lnTo>
                  <a:lnTo>
                    <a:pt x="1626" y="783"/>
                  </a:lnTo>
                  <a:lnTo>
                    <a:pt x="1640" y="778"/>
                  </a:lnTo>
                  <a:lnTo>
                    <a:pt x="1669" y="767"/>
                  </a:lnTo>
                  <a:lnTo>
                    <a:pt x="1695" y="755"/>
                  </a:lnTo>
                  <a:lnTo>
                    <a:pt x="1721" y="742"/>
                  </a:lnTo>
                  <a:lnTo>
                    <a:pt x="1745" y="729"/>
                  </a:lnTo>
                  <a:lnTo>
                    <a:pt x="1766" y="713"/>
                  </a:lnTo>
                  <a:lnTo>
                    <a:pt x="1786" y="699"/>
                  </a:lnTo>
                  <a:lnTo>
                    <a:pt x="1804" y="685"/>
                  </a:lnTo>
                  <a:lnTo>
                    <a:pt x="1820" y="672"/>
                  </a:lnTo>
                  <a:lnTo>
                    <a:pt x="1847" y="648"/>
                  </a:lnTo>
                  <a:lnTo>
                    <a:pt x="1865" y="630"/>
                  </a:lnTo>
                  <a:lnTo>
                    <a:pt x="1873" y="621"/>
                  </a:lnTo>
                  <a:lnTo>
                    <a:pt x="1880" y="610"/>
                  </a:lnTo>
                  <a:lnTo>
                    <a:pt x="1886" y="599"/>
                  </a:lnTo>
                  <a:lnTo>
                    <a:pt x="1891" y="587"/>
                  </a:lnTo>
                  <a:lnTo>
                    <a:pt x="1895" y="574"/>
                  </a:lnTo>
                  <a:lnTo>
                    <a:pt x="1898" y="563"/>
                  </a:lnTo>
                  <a:lnTo>
                    <a:pt x="1899" y="552"/>
                  </a:lnTo>
                  <a:lnTo>
                    <a:pt x="1898" y="543"/>
                  </a:lnTo>
                  <a:lnTo>
                    <a:pt x="1897" y="539"/>
                  </a:lnTo>
                  <a:lnTo>
                    <a:pt x="1895" y="535"/>
                  </a:lnTo>
                  <a:lnTo>
                    <a:pt x="1893" y="532"/>
                  </a:lnTo>
                  <a:lnTo>
                    <a:pt x="1891" y="529"/>
                  </a:lnTo>
                  <a:lnTo>
                    <a:pt x="1888" y="527"/>
                  </a:lnTo>
                  <a:lnTo>
                    <a:pt x="1884" y="526"/>
                  </a:lnTo>
                  <a:lnTo>
                    <a:pt x="1879" y="525"/>
                  </a:lnTo>
                  <a:lnTo>
                    <a:pt x="1874" y="525"/>
                  </a:lnTo>
                  <a:lnTo>
                    <a:pt x="1869" y="526"/>
                  </a:lnTo>
                  <a:lnTo>
                    <a:pt x="1863" y="527"/>
                  </a:lnTo>
                  <a:lnTo>
                    <a:pt x="1856" y="530"/>
                  </a:lnTo>
                  <a:lnTo>
                    <a:pt x="1848" y="533"/>
                  </a:lnTo>
                  <a:lnTo>
                    <a:pt x="1839" y="537"/>
                  </a:lnTo>
                  <a:lnTo>
                    <a:pt x="1830" y="542"/>
                  </a:lnTo>
                  <a:lnTo>
                    <a:pt x="1820" y="549"/>
                  </a:lnTo>
                  <a:lnTo>
                    <a:pt x="1809" y="556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4" name="Freeform 11"/>
            <p:cNvSpPr>
              <a:spLocks/>
            </p:cNvSpPr>
            <p:nvPr/>
          </p:nvSpPr>
          <p:spPr bwMode="ltGray">
            <a:xfrm>
              <a:off x="5248216" y="3762446"/>
              <a:ext cx="158797" cy="238095"/>
            </a:xfrm>
            <a:custGeom>
              <a:avLst/>
              <a:gdLst>
                <a:gd name="T0" fmla="*/ 2147483647 w 1295"/>
                <a:gd name="T1" fmla="*/ 2147483647 h 1944"/>
                <a:gd name="T2" fmla="*/ 2147483647 w 1295"/>
                <a:gd name="T3" fmla="*/ 0 h 1944"/>
                <a:gd name="T4" fmla="*/ 2147483647 w 1295"/>
                <a:gd name="T5" fmla="*/ 2147483647 h 1944"/>
                <a:gd name="T6" fmla="*/ 2147483647 w 1295"/>
                <a:gd name="T7" fmla="*/ 2147483647 h 1944"/>
                <a:gd name="T8" fmla="*/ 2147483647 w 1295"/>
                <a:gd name="T9" fmla="*/ 2147483647 h 1944"/>
                <a:gd name="T10" fmla="*/ 2147483647 w 1295"/>
                <a:gd name="T11" fmla="*/ 2147483647 h 1944"/>
                <a:gd name="T12" fmla="*/ 2147483647 w 1295"/>
                <a:gd name="T13" fmla="*/ 2147483647 h 1944"/>
                <a:gd name="T14" fmla="*/ 2147483647 w 1295"/>
                <a:gd name="T15" fmla="*/ 2147483647 h 1944"/>
                <a:gd name="T16" fmla="*/ 2147483647 w 1295"/>
                <a:gd name="T17" fmla="*/ 2147483647 h 1944"/>
                <a:gd name="T18" fmla="*/ 2147483647 w 1295"/>
                <a:gd name="T19" fmla="*/ 2147483647 h 1944"/>
                <a:gd name="T20" fmla="*/ 2147483647 w 1295"/>
                <a:gd name="T21" fmla="*/ 2147483647 h 1944"/>
                <a:gd name="T22" fmla="*/ 2147483647 w 1295"/>
                <a:gd name="T23" fmla="*/ 2147483647 h 1944"/>
                <a:gd name="T24" fmla="*/ 2147483647 w 1295"/>
                <a:gd name="T25" fmla="*/ 2147483647 h 1944"/>
                <a:gd name="T26" fmla="*/ 2147483647 w 1295"/>
                <a:gd name="T27" fmla="*/ 2147483647 h 1944"/>
                <a:gd name="T28" fmla="*/ 2147483647 w 1295"/>
                <a:gd name="T29" fmla="*/ 2147483647 h 1944"/>
                <a:gd name="T30" fmla="*/ 2147483647 w 1295"/>
                <a:gd name="T31" fmla="*/ 2147483647 h 1944"/>
                <a:gd name="T32" fmla="*/ 2147483647 w 1295"/>
                <a:gd name="T33" fmla="*/ 2147483647 h 1944"/>
                <a:gd name="T34" fmla="*/ 2147483647 w 1295"/>
                <a:gd name="T35" fmla="*/ 2147483647 h 1944"/>
                <a:gd name="T36" fmla="*/ 2147483647 w 1295"/>
                <a:gd name="T37" fmla="*/ 2147483647 h 1944"/>
                <a:gd name="T38" fmla="*/ 2147483647 w 1295"/>
                <a:gd name="T39" fmla="*/ 2147483647 h 1944"/>
                <a:gd name="T40" fmla="*/ 2147483647 w 1295"/>
                <a:gd name="T41" fmla="*/ 2147483647 h 1944"/>
                <a:gd name="T42" fmla="*/ 2147483647 w 1295"/>
                <a:gd name="T43" fmla="*/ 2147483647 h 1944"/>
                <a:gd name="T44" fmla="*/ 2147483647 w 1295"/>
                <a:gd name="T45" fmla="*/ 2147483647 h 1944"/>
                <a:gd name="T46" fmla="*/ 2147483647 w 1295"/>
                <a:gd name="T47" fmla="*/ 2147483647 h 1944"/>
                <a:gd name="T48" fmla="*/ 2147483647 w 1295"/>
                <a:gd name="T49" fmla="*/ 2147483647 h 1944"/>
                <a:gd name="T50" fmla="*/ 2147483647 w 1295"/>
                <a:gd name="T51" fmla="*/ 2147483647 h 1944"/>
                <a:gd name="T52" fmla="*/ 2147483647 w 1295"/>
                <a:gd name="T53" fmla="*/ 2147483647 h 1944"/>
                <a:gd name="T54" fmla="*/ 2147483647 w 1295"/>
                <a:gd name="T55" fmla="*/ 2147483647 h 1944"/>
                <a:gd name="T56" fmla="*/ 2147483647 w 1295"/>
                <a:gd name="T57" fmla="*/ 2147483647 h 1944"/>
                <a:gd name="T58" fmla="*/ 2147483647 w 1295"/>
                <a:gd name="T59" fmla="*/ 2147483647 h 1944"/>
                <a:gd name="T60" fmla="*/ 2147483647 w 1295"/>
                <a:gd name="T61" fmla="*/ 2147483647 h 1944"/>
                <a:gd name="T62" fmla="*/ 2147483647 w 1295"/>
                <a:gd name="T63" fmla="*/ 2147483647 h 1944"/>
                <a:gd name="T64" fmla="*/ 2147483647 w 1295"/>
                <a:gd name="T65" fmla="*/ 2147483647 h 1944"/>
                <a:gd name="T66" fmla="*/ 2147483647 w 1295"/>
                <a:gd name="T67" fmla="*/ 2147483647 h 1944"/>
                <a:gd name="T68" fmla="*/ 2147483647 w 1295"/>
                <a:gd name="T69" fmla="*/ 2147483647 h 1944"/>
                <a:gd name="T70" fmla="*/ 2147483647 w 1295"/>
                <a:gd name="T71" fmla="*/ 2147483647 h 1944"/>
                <a:gd name="T72" fmla="*/ 2147483647 w 1295"/>
                <a:gd name="T73" fmla="*/ 2147483647 h 1944"/>
                <a:gd name="T74" fmla="*/ 2147483647 w 1295"/>
                <a:gd name="T75" fmla="*/ 2147483647 h 1944"/>
                <a:gd name="T76" fmla="*/ 2147483647 w 1295"/>
                <a:gd name="T77" fmla="*/ 2147483647 h 1944"/>
                <a:gd name="T78" fmla="*/ 2147483647 w 1295"/>
                <a:gd name="T79" fmla="*/ 2147483647 h 1944"/>
                <a:gd name="T80" fmla="*/ 2147483647 w 1295"/>
                <a:gd name="T81" fmla="*/ 2147483647 h 1944"/>
                <a:gd name="T82" fmla="*/ 2147483647 w 1295"/>
                <a:gd name="T83" fmla="*/ 2147483647 h 1944"/>
                <a:gd name="T84" fmla="*/ 2147483647 w 1295"/>
                <a:gd name="T85" fmla="*/ 2147483647 h 1944"/>
                <a:gd name="T86" fmla="*/ 2147483647 w 1295"/>
                <a:gd name="T87" fmla="*/ 2147483647 h 1944"/>
                <a:gd name="T88" fmla="*/ 2147483647 w 1295"/>
                <a:gd name="T89" fmla="*/ 2147483647 h 1944"/>
                <a:gd name="T90" fmla="*/ 2147483647 w 1295"/>
                <a:gd name="T91" fmla="*/ 2147483647 h 1944"/>
                <a:gd name="T92" fmla="*/ 2147483647 w 1295"/>
                <a:gd name="T93" fmla="*/ 2147483647 h 1944"/>
                <a:gd name="T94" fmla="*/ 2147483647 w 1295"/>
                <a:gd name="T95" fmla="*/ 2147483647 h 1944"/>
                <a:gd name="T96" fmla="*/ 2147483647 w 1295"/>
                <a:gd name="T97" fmla="*/ 2147483647 h 1944"/>
                <a:gd name="T98" fmla="*/ 2147483647 w 1295"/>
                <a:gd name="T99" fmla="*/ 2147483647 h 1944"/>
                <a:gd name="T100" fmla="*/ 2147483647 w 1295"/>
                <a:gd name="T101" fmla="*/ 2147483647 h 1944"/>
                <a:gd name="T102" fmla="*/ 2147483647 w 1295"/>
                <a:gd name="T103" fmla="*/ 2147483647 h 1944"/>
                <a:gd name="T104" fmla="*/ 2147483647 w 1295"/>
                <a:gd name="T105" fmla="*/ 2147483647 h 1944"/>
                <a:gd name="T106" fmla="*/ 2147483647 w 1295"/>
                <a:gd name="T107" fmla="*/ 2147483647 h 19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95"/>
                <a:gd name="T163" fmla="*/ 0 h 1944"/>
                <a:gd name="T164" fmla="*/ 1295 w 1295"/>
                <a:gd name="T165" fmla="*/ 1944 h 19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95" h="1944">
                  <a:moveTo>
                    <a:pt x="1187" y="191"/>
                  </a:moveTo>
                  <a:lnTo>
                    <a:pt x="1145" y="149"/>
                  </a:lnTo>
                  <a:lnTo>
                    <a:pt x="1102" y="113"/>
                  </a:lnTo>
                  <a:lnTo>
                    <a:pt x="1057" y="82"/>
                  </a:lnTo>
                  <a:lnTo>
                    <a:pt x="1009" y="55"/>
                  </a:lnTo>
                  <a:lnTo>
                    <a:pt x="961" y="35"/>
                  </a:lnTo>
                  <a:lnTo>
                    <a:pt x="910" y="19"/>
                  </a:lnTo>
                  <a:lnTo>
                    <a:pt x="859" y="8"/>
                  </a:lnTo>
                  <a:lnTo>
                    <a:pt x="806" y="2"/>
                  </a:lnTo>
                  <a:lnTo>
                    <a:pt x="754" y="0"/>
                  </a:lnTo>
                  <a:lnTo>
                    <a:pt x="700" y="2"/>
                  </a:lnTo>
                  <a:lnTo>
                    <a:pt x="648" y="8"/>
                  </a:lnTo>
                  <a:lnTo>
                    <a:pt x="595" y="17"/>
                  </a:lnTo>
                  <a:lnTo>
                    <a:pt x="543" y="30"/>
                  </a:lnTo>
                  <a:lnTo>
                    <a:pt x="491" y="46"/>
                  </a:lnTo>
                  <a:lnTo>
                    <a:pt x="441" y="65"/>
                  </a:lnTo>
                  <a:lnTo>
                    <a:pt x="393" y="88"/>
                  </a:lnTo>
                  <a:lnTo>
                    <a:pt x="345" y="112"/>
                  </a:lnTo>
                  <a:lnTo>
                    <a:pt x="300" y="139"/>
                  </a:lnTo>
                  <a:lnTo>
                    <a:pt x="256" y="168"/>
                  </a:lnTo>
                  <a:lnTo>
                    <a:pt x="216" y="198"/>
                  </a:lnTo>
                  <a:lnTo>
                    <a:pt x="178" y="232"/>
                  </a:lnTo>
                  <a:lnTo>
                    <a:pt x="142" y="266"/>
                  </a:lnTo>
                  <a:lnTo>
                    <a:pt x="111" y="300"/>
                  </a:lnTo>
                  <a:lnTo>
                    <a:pt x="83" y="336"/>
                  </a:lnTo>
                  <a:lnTo>
                    <a:pt x="58" y="374"/>
                  </a:lnTo>
                  <a:lnTo>
                    <a:pt x="37" y="412"/>
                  </a:lnTo>
                  <a:lnTo>
                    <a:pt x="20" y="449"/>
                  </a:lnTo>
                  <a:lnTo>
                    <a:pt x="9" y="488"/>
                  </a:lnTo>
                  <a:lnTo>
                    <a:pt x="2" y="526"/>
                  </a:lnTo>
                  <a:lnTo>
                    <a:pt x="0" y="564"/>
                  </a:lnTo>
                  <a:lnTo>
                    <a:pt x="3" y="601"/>
                  </a:lnTo>
                  <a:lnTo>
                    <a:pt x="12" y="638"/>
                  </a:lnTo>
                  <a:lnTo>
                    <a:pt x="15" y="645"/>
                  </a:lnTo>
                  <a:lnTo>
                    <a:pt x="18" y="652"/>
                  </a:lnTo>
                  <a:lnTo>
                    <a:pt x="22" y="659"/>
                  </a:lnTo>
                  <a:lnTo>
                    <a:pt x="26" y="665"/>
                  </a:lnTo>
                  <a:lnTo>
                    <a:pt x="31" y="670"/>
                  </a:lnTo>
                  <a:lnTo>
                    <a:pt x="36" y="676"/>
                  </a:lnTo>
                  <a:lnTo>
                    <a:pt x="41" y="681"/>
                  </a:lnTo>
                  <a:lnTo>
                    <a:pt x="47" y="685"/>
                  </a:lnTo>
                  <a:lnTo>
                    <a:pt x="53" y="689"/>
                  </a:lnTo>
                  <a:lnTo>
                    <a:pt x="60" y="692"/>
                  </a:lnTo>
                  <a:lnTo>
                    <a:pt x="66" y="695"/>
                  </a:lnTo>
                  <a:lnTo>
                    <a:pt x="72" y="698"/>
                  </a:lnTo>
                  <a:lnTo>
                    <a:pt x="79" y="700"/>
                  </a:lnTo>
                  <a:lnTo>
                    <a:pt x="85" y="701"/>
                  </a:lnTo>
                  <a:lnTo>
                    <a:pt x="91" y="702"/>
                  </a:lnTo>
                  <a:lnTo>
                    <a:pt x="98" y="702"/>
                  </a:lnTo>
                  <a:lnTo>
                    <a:pt x="104" y="701"/>
                  </a:lnTo>
                  <a:lnTo>
                    <a:pt x="110" y="700"/>
                  </a:lnTo>
                  <a:lnTo>
                    <a:pt x="116" y="698"/>
                  </a:lnTo>
                  <a:lnTo>
                    <a:pt x="121" y="696"/>
                  </a:lnTo>
                  <a:lnTo>
                    <a:pt x="127" y="693"/>
                  </a:lnTo>
                  <a:lnTo>
                    <a:pt x="132" y="689"/>
                  </a:lnTo>
                  <a:lnTo>
                    <a:pt x="136" y="684"/>
                  </a:lnTo>
                  <a:lnTo>
                    <a:pt x="141" y="679"/>
                  </a:lnTo>
                  <a:lnTo>
                    <a:pt x="144" y="673"/>
                  </a:lnTo>
                  <a:lnTo>
                    <a:pt x="148" y="666"/>
                  </a:lnTo>
                  <a:lnTo>
                    <a:pt x="150" y="658"/>
                  </a:lnTo>
                  <a:lnTo>
                    <a:pt x="153" y="649"/>
                  </a:lnTo>
                  <a:lnTo>
                    <a:pt x="154" y="640"/>
                  </a:lnTo>
                  <a:lnTo>
                    <a:pt x="155" y="629"/>
                  </a:lnTo>
                  <a:lnTo>
                    <a:pt x="155" y="617"/>
                  </a:lnTo>
                  <a:lnTo>
                    <a:pt x="155" y="605"/>
                  </a:lnTo>
                  <a:lnTo>
                    <a:pt x="155" y="578"/>
                  </a:lnTo>
                  <a:lnTo>
                    <a:pt x="159" y="550"/>
                  </a:lnTo>
                  <a:lnTo>
                    <a:pt x="168" y="523"/>
                  </a:lnTo>
                  <a:lnTo>
                    <a:pt x="180" y="495"/>
                  </a:lnTo>
                  <a:lnTo>
                    <a:pt x="195" y="466"/>
                  </a:lnTo>
                  <a:lnTo>
                    <a:pt x="213" y="439"/>
                  </a:lnTo>
                  <a:lnTo>
                    <a:pt x="235" y="412"/>
                  </a:lnTo>
                  <a:lnTo>
                    <a:pt x="259" y="386"/>
                  </a:lnTo>
                  <a:lnTo>
                    <a:pt x="287" y="360"/>
                  </a:lnTo>
                  <a:lnTo>
                    <a:pt x="316" y="334"/>
                  </a:lnTo>
                  <a:lnTo>
                    <a:pt x="347" y="311"/>
                  </a:lnTo>
                  <a:lnTo>
                    <a:pt x="380" y="288"/>
                  </a:lnTo>
                  <a:lnTo>
                    <a:pt x="415" y="267"/>
                  </a:lnTo>
                  <a:lnTo>
                    <a:pt x="451" y="248"/>
                  </a:lnTo>
                  <a:lnTo>
                    <a:pt x="488" y="230"/>
                  </a:lnTo>
                  <a:lnTo>
                    <a:pt x="527" y="214"/>
                  </a:lnTo>
                  <a:lnTo>
                    <a:pt x="566" y="199"/>
                  </a:lnTo>
                  <a:lnTo>
                    <a:pt x="605" y="187"/>
                  </a:lnTo>
                  <a:lnTo>
                    <a:pt x="645" y="177"/>
                  </a:lnTo>
                  <a:lnTo>
                    <a:pt x="685" y="170"/>
                  </a:lnTo>
                  <a:lnTo>
                    <a:pt x="725" y="166"/>
                  </a:lnTo>
                  <a:lnTo>
                    <a:pt x="763" y="164"/>
                  </a:lnTo>
                  <a:lnTo>
                    <a:pt x="801" y="165"/>
                  </a:lnTo>
                  <a:lnTo>
                    <a:pt x="839" y="169"/>
                  </a:lnTo>
                  <a:lnTo>
                    <a:pt x="875" y="177"/>
                  </a:lnTo>
                  <a:lnTo>
                    <a:pt x="910" y="188"/>
                  </a:lnTo>
                  <a:lnTo>
                    <a:pt x="944" y="202"/>
                  </a:lnTo>
                  <a:lnTo>
                    <a:pt x="975" y="221"/>
                  </a:lnTo>
                  <a:lnTo>
                    <a:pt x="1004" y="244"/>
                  </a:lnTo>
                  <a:lnTo>
                    <a:pt x="1030" y="270"/>
                  </a:lnTo>
                  <a:lnTo>
                    <a:pt x="1055" y="300"/>
                  </a:lnTo>
                  <a:lnTo>
                    <a:pt x="1077" y="335"/>
                  </a:lnTo>
                  <a:lnTo>
                    <a:pt x="1094" y="371"/>
                  </a:lnTo>
                  <a:lnTo>
                    <a:pt x="1107" y="407"/>
                  </a:lnTo>
                  <a:lnTo>
                    <a:pt x="1116" y="442"/>
                  </a:lnTo>
                  <a:lnTo>
                    <a:pt x="1121" y="477"/>
                  </a:lnTo>
                  <a:lnTo>
                    <a:pt x="1123" y="512"/>
                  </a:lnTo>
                  <a:lnTo>
                    <a:pt x="1122" y="547"/>
                  </a:lnTo>
                  <a:lnTo>
                    <a:pt x="1117" y="580"/>
                  </a:lnTo>
                  <a:lnTo>
                    <a:pt x="1109" y="614"/>
                  </a:lnTo>
                  <a:lnTo>
                    <a:pt x="1099" y="648"/>
                  </a:lnTo>
                  <a:lnTo>
                    <a:pt x="1085" y="680"/>
                  </a:lnTo>
                  <a:lnTo>
                    <a:pt x="1069" y="711"/>
                  </a:lnTo>
                  <a:lnTo>
                    <a:pt x="1050" y="742"/>
                  </a:lnTo>
                  <a:lnTo>
                    <a:pt x="1029" y="773"/>
                  </a:lnTo>
                  <a:lnTo>
                    <a:pt x="1007" y="802"/>
                  </a:lnTo>
                  <a:lnTo>
                    <a:pt x="982" y="831"/>
                  </a:lnTo>
                  <a:lnTo>
                    <a:pt x="956" y="858"/>
                  </a:lnTo>
                  <a:lnTo>
                    <a:pt x="927" y="884"/>
                  </a:lnTo>
                  <a:lnTo>
                    <a:pt x="898" y="910"/>
                  </a:lnTo>
                  <a:lnTo>
                    <a:pt x="868" y="935"/>
                  </a:lnTo>
                  <a:lnTo>
                    <a:pt x="836" y="958"/>
                  </a:lnTo>
                  <a:lnTo>
                    <a:pt x="803" y="979"/>
                  </a:lnTo>
                  <a:lnTo>
                    <a:pt x="770" y="1000"/>
                  </a:lnTo>
                  <a:lnTo>
                    <a:pt x="737" y="1019"/>
                  </a:lnTo>
                  <a:lnTo>
                    <a:pt x="702" y="1036"/>
                  </a:lnTo>
                  <a:lnTo>
                    <a:pt x="668" y="1053"/>
                  </a:lnTo>
                  <a:lnTo>
                    <a:pt x="634" y="1068"/>
                  </a:lnTo>
                  <a:lnTo>
                    <a:pt x="599" y="1081"/>
                  </a:lnTo>
                  <a:lnTo>
                    <a:pt x="565" y="1092"/>
                  </a:lnTo>
                  <a:lnTo>
                    <a:pt x="532" y="1102"/>
                  </a:lnTo>
                  <a:lnTo>
                    <a:pt x="499" y="1110"/>
                  </a:lnTo>
                  <a:lnTo>
                    <a:pt x="467" y="1116"/>
                  </a:lnTo>
                  <a:lnTo>
                    <a:pt x="436" y="1120"/>
                  </a:lnTo>
                  <a:lnTo>
                    <a:pt x="456" y="1030"/>
                  </a:lnTo>
                  <a:lnTo>
                    <a:pt x="474" y="944"/>
                  </a:lnTo>
                  <a:lnTo>
                    <a:pt x="490" y="860"/>
                  </a:lnTo>
                  <a:lnTo>
                    <a:pt x="504" y="782"/>
                  </a:lnTo>
                  <a:lnTo>
                    <a:pt x="509" y="745"/>
                  </a:lnTo>
                  <a:lnTo>
                    <a:pt x="514" y="710"/>
                  </a:lnTo>
                  <a:lnTo>
                    <a:pt x="517" y="677"/>
                  </a:lnTo>
                  <a:lnTo>
                    <a:pt x="519" y="645"/>
                  </a:lnTo>
                  <a:lnTo>
                    <a:pt x="520" y="615"/>
                  </a:lnTo>
                  <a:lnTo>
                    <a:pt x="520" y="589"/>
                  </a:lnTo>
                  <a:lnTo>
                    <a:pt x="518" y="565"/>
                  </a:lnTo>
                  <a:lnTo>
                    <a:pt x="515" y="543"/>
                  </a:lnTo>
                  <a:lnTo>
                    <a:pt x="512" y="531"/>
                  </a:lnTo>
                  <a:lnTo>
                    <a:pt x="508" y="519"/>
                  </a:lnTo>
                  <a:lnTo>
                    <a:pt x="504" y="509"/>
                  </a:lnTo>
                  <a:lnTo>
                    <a:pt x="500" y="499"/>
                  </a:lnTo>
                  <a:lnTo>
                    <a:pt x="494" y="491"/>
                  </a:lnTo>
                  <a:lnTo>
                    <a:pt x="489" y="483"/>
                  </a:lnTo>
                  <a:lnTo>
                    <a:pt x="483" y="476"/>
                  </a:lnTo>
                  <a:lnTo>
                    <a:pt x="477" y="470"/>
                  </a:lnTo>
                  <a:lnTo>
                    <a:pt x="471" y="466"/>
                  </a:lnTo>
                  <a:lnTo>
                    <a:pt x="465" y="462"/>
                  </a:lnTo>
                  <a:lnTo>
                    <a:pt x="458" y="459"/>
                  </a:lnTo>
                  <a:lnTo>
                    <a:pt x="451" y="457"/>
                  </a:lnTo>
                  <a:lnTo>
                    <a:pt x="444" y="456"/>
                  </a:lnTo>
                  <a:lnTo>
                    <a:pt x="438" y="455"/>
                  </a:lnTo>
                  <a:lnTo>
                    <a:pt x="431" y="456"/>
                  </a:lnTo>
                  <a:lnTo>
                    <a:pt x="424" y="457"/>
                  </a:lnTo>
                  <a:lnTo>
                    <a:pt x="417" y="459"/>
                  </a:lnTo>
                  <a:lnTo>
                    <a:pt x="410" y="461"/>
                  </a:lnTo>
                  <a:lnTo>
                    <a:pt x="404" y="465"/>
                  </a:lnTo>
                  <a:lnTo>
                    <a:pt x="397" y="469"/>
                  </a:lnTo>
                  <a:lnTo>
                    <a:pt x="391" y="474"/>
                  </a:lnTo>
                  <a:lnTo>
                    <a:pt x="384" y="479"/>
                  </a:lnTo>
                  <a:lnTo>
                    <a:pt x="379" y="486"/>
                  </a:lnTo>
                  <a:lnTo>
                    <a:pt x="374" y="493"/>
                  </a:lnTo>
                  <a:lnTo>
                    <a:pt x="369" y="500"/>
                  </a:lnTo>
                  <a:lnTo>
                    <a:pt x="365" y="508"/>
                  </a:lnTo>
                  <a:lnTo>
                    <a:pt x="361" y="516"/>
                  </a:lnTo>
                  <a:lnTo>
                    <a:pt x="358" y="525"/>
                  </a:lnTo>
                  <a:lnTo>
                    <a:pt x="355" y="535"/>
                  </a:lnTo>
                  <a:lnTo>
                    <a:pt x="353" y="545"/>
                  </a:lnTo>
                  <a:lnTo>
                    <a:pt x="352" y="555"/>
                  </a:lnTo>
                  <a:lnTo>
                    <a:pt x="351" y="566"/>
                  </a:lnTo>
                  <a:lnTo>
                    <a:pt x="350" y="598"/>
                  </a:lnTo>
                  <a:lnTo>
                    <a:pt x="347" y="634"/>
                  </a:lnTo>
                  <a:lnTo>
                    <a:pt x="344" y="671"/>
                  </a:lnTo>
                  <a:lnTo>
                    <a:pt x="339" y="709"/>
                  </a:lnTo>
                  <a:lnTo>
                    <a:pt x="333" y="750"/>
                  </a:lnTo>
                  <a:lnTo>
                    <a:pt x="327" y="793"/>
                  </a:lnTo>
                  <a:lnTo>
                    <a:pt x="319" y="836"/>
                  </a:lnTo>
                  <a:lnTo>
                    <a:pt x="311" y="880"/>
                  </a:lnTo>
                  <a:lnTo>
                    <a:pt x="293" y="973"/>
                  </a:lnTo>
                  <a:lnTo>
                    <a:pt x="273" y="1068"/>
                  </a:lnTo>
                  <a:lnTo>
                    <a:pt x="252" y="1164"/>
                  </a:lnTo>
                  <a:lnTo>
                    <a:pt x="230" y="1260"/>
                  </a:lnTo>
                  <a:lnTo>
                    <a:pt x="209" y="1354"/>
                  </a:lnTo>
                  <a:lnTo>
                    <a:pt x="189" y="1444"/>
                  </a:lnTo>
                  <a:lnTo>
                    <a:pt x="170" y="1531"/>
                  </a:lnTo>
                  <a:lnTo>
                    <a:pt x="153" y="1612"/>
                  </a:lnTo>
                  <a:lnTo>
                    <a:pt x="146" y="1649"/>
                  </a:lnTo>
                  <a:lnTo>
                    <a:pt x="139" y="1684"/>
                  </a:lnTo>
                  <a:lnTo>
                    <a:pt x="134" y="1716"/>
                  </a:lnTo>
                  <a:lnTo>
                    <a:pt x="129" y="1748"/>
                  </a:lnTo>
                  <a:lnTo>
                    <a:pt x="126" y="1776"/>
                  </a:lnTo>
                  <a:lnTo>
                    <a:pt x="124" y="1801"/>
                  </a:lnTo>
                  <a:lnTo>
                    <a:pt x="122" y="1823"/>
                  </a:lnTo>
                  <a:lnTo>
                    <a:pt x="123" y="1842"/>
                  </a:lnTo>
                  <a:lnTo>
                    <a:pt x="124" y="1853"/>
                  </a:lnTo>
                  <a:lnTo>
                    <a:pt x="126" y="1863"/>
                  </a:lnTo>
                  <a:lnTo>
                    <a:pt x="128" y="1874"/>
                  </a:lnTo>
                  <a:lnTo>
                    <a:pt x="132" y="1884"/>
                  </a:lnTo>
                  <a:lnTo>
                    <a:pt x="136" y="1893"/>
                  </a:lnTo>
                  <a:lnTo>
                    <a:pt x="140" y="1901"/>
                  </a:lnTo>
                  <a:lnTo>
                    <a:pt x="145" y="1909"/>
                  </a:lnTo>
                  <a:lnTo>
                    <a:pt x="151" y="1916"/>
                  </a:lnTo>
                  <a:lnTo>
                    <a:pt x="157" y="1922"/>
                  </a:lnTo>
                  <a:lnTo>
                    <a:pt x="163" y="1928"/>
                  </a:lnTo>
                  <a:lnTo>
                    <a:pt x="171" y="1932"/>
                  </a:lnTo>
                  <a:lnTo>
                    <a:pt x="178" y="1936"/>
                  </a:lnTo>
                  <a:lnTo>
                    <a:pt x="186" y="1940"/>
                  </a:lnTo>
                  <a:lnTo>
                    <a:pt x="193" y="1942"/>
                  </a:lnTo>
                  <a:lnTo>
                    <a:pt x="201" y="1944"/>
                  </a:lnTo>
                  <a:lnTo>
                    <a:pt x="208" y="1944"/>
                  </a:lnTo>
                  <a:lnTo>
                    <a:pt x="216" y="1944"/>
                  </a:lnTo>
                  <a:lnTo>
                    <a:pt x="224" y="1943"/>
                  </a:lnTo>
                  <a:lnTo>
                    <a:pt x="231" y="1941"/>
                  </a:lnTo>
                  <a:lnTo>
                    <a:pt x="239" y="1937"/>
                  </a:lnTo>
                  <a:lnTo>
                    <a:pt x="246" y="1933"/>
                  </a:lnTo>
                  <a:lnTo>
                    <a:pt x="253" y="1928"/>
                  </a:lnTo>
                  <a:lnTo>
                    <a:pt x="259" y="1921"/>
                  </a:lnTo>
                  <a:lnTo>
                    <a:pt x="266" y="1914"/>
                  </a:lnTo>
                  <a:lnTo>
                    <a:pt x="272" y="1905"/>
                  </a:lnTo>
                  <a:lnTo>
                    <a:pt x="278" y="1895"/>
                  </a:lnTo>
                  <a:lnTo>
                    <a:pt x="283" y="1884"/>
                  </a:lnTo>
                  <a:lnTo>
                    <a:pt x="288" y="1871"/>
                  </a:lnTo>
                  <a:lnTo>
                    <a:pt x="291" y="1857"/>
                  </a:lnTo>
                  <a:lnTo>
                    <a:pt x="294" y="1842"/>
                  </a:lnTo>
                  <a:lnTo>
                    <a:pt x="297" y="1825"/>
                  </a:lnTo>
                  <a:lnTo>
                    <a:pt x="298" y="1807"/>
                  </a:lnTo>
                  <a:lnTo>
                    <a:pt x="300" y="1783"/>
                  </a:lnTo>
                  <a:lnTo>
                    <a:pt x="303" y="1756"/>
                  </a:lnTo>
                  <a:lnTo>
                    <a:pt x="307" y="1727"/>
                  </a:lnTo>
                  <a:lnTo>
                    <a:pt x="311" y="1697"/>
                  </a:lnTo>
                  <a:lnTo>
                    <a:pt x="322" y="1634"/>
                  </a:lnTo>
                  <a:lnTo>
                    <a:pt x="335" y="1565"/>
                  </a:lnTo>
                  <a:lnTo>
                    <a:pt x="351" y="1493"/>
                  </a:lnTo>
                  <a:lnTo>
                    <a:pt x="367" y="1417"/>
                  </a:lnTo>
                  <a:lnTo>
                    <a:pt x="385" y="1339"/>
                  </a:lnTo>
                  <a:lnTo>
                    <a:pt x="404" y="1260"/>
                  </a:lnTo>
                  <a:lnTo>
                    <a:pt x="469" y="1254"/>
                  </a:lnTo>
                  <a:lnTo>
                    <a:pt x="534" y="1245"/>
                  </a:lnTo>
                  <a:lnTo>
                    <a:pt x="595" y="1232"/>
                  </a:lnTo>
                  <a:lnTo>
                    <a:pt x="655" y="1217"/>
                  </a:lnTo>
                  <a:lnTo>
                    <a:pt x="712" y="1198"/>
                  </a:lnTo>
                  <a:lnTo>
                    <a:pt x="768" y="1175"/>
                  </a:lnTo>
                  <a:lnTo>
                    <a:pt x="821" y="1151"/>
                  </a:lnTo>
                  <a:lnTo>
                    <a:pt x="871" y="1125"/>
                  </a:lnTo>
                  <a:lnTo>
                    <a:pt x="919" y="1096"/>
                  </a:lnTo>
                  <a:lnTo>
                    <a:pt x="965" y="1065"/>
                  </a:lnTo>
                  <a:lnTo>
                    <a:pt x="1007" y="1031"/>
                  </a:lnTo>
                  <a:lnTo>
                    <a:pt x="1047" y="996"/>
                  </a:lnTo>
                  <a:lnTo>
                    <a:pt x="1085" y="960"/>
                  </a:lnTo>
                  <a:lnTo>
                    <a:pt x="1119" y="922"/>
                  </a:lnTo>
                  <a:lnTo>
                    <a:pt x="1150" y="883"/>
                  </a:lnTo>
                  <a:lnTo>
                    <a:pt x="1180" y="842"/>
                  </a:lnTo>
                  <a:lnTo>
                    <a:pt x="1205" y="802"/>
                  </a:lnTo>
                  <a:lnTo>
                    <a:pt x="1227" y="759"/>
                  </a:lnTo>
                  <a:lnTo>
                    <a:pt x="1247" y="717"/>
                  </a:lnTo>
                  <a:lnTo>
                    <a:pt x="1263" y="674"/>
                  </a:lnTo>
                  <a:lnTo>
                    <a:pt x="1277" y="631"/>
                  </a:lnTo>
                  <a:lnTo>
                    <a:pt x="1286" y="587"/>
                  </a:lnTo>
                  <a:lnTo>
                    <a:pt x="1293" y="545"/>
                  </a:lnTo>
                  <a:lnTo>
                    <a:pt x="1295" y="502"/>
                  </a:lnTo>
                  <a:lnTo>
                    <a:pt x="1295" y="459"/>
                  </a:lnTo>
                  <a:lnTo>
                    <a:pt x="1291" y="418"/>
                  </a:lnTo>
                  <a:lnTo>
                    <a:pt x="1283" y="377"/>
                  </a:lnTo>
                  <a:lnTo>
                    <a:pt x="1270" y="337"/>
                  </a:lnTo>
                  <a:lnTo>
                    <a:pt x="1255" y="299"/>
                  </a:lnTo>
                  <a:lnTo>
                    <a:pt x="1236" y="262"/>
                  </a:lnTo>
                  <a:lnTo>
                    <a:pt x="1214" y="226"/>
                  </a:lnTo>
                  <a:lnTo>
                    <a:pt x="1187" y="191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5" name="Freeform 12"/>
            <p:cNvSpPr>
              <a:spLocks noEditPoints="1"/>
            </p:cNvSpPr>
            <p:nvPr/>
          </p:nvSpPr>
          <p:spPr bwMode="ltGray">
            <a:xfrm>
              <a:off x="5775421" y="3843399"/>
              <a:ext cx="304890" cy="131745"/>
            </a:xfrm>
            <a:custGeom>
              <a:avLst/>
              <a:gdLst>
                <a:gd name="T0" fmla="*/ 2147483647 w 2487"/>
                <a:gd name="T1" fmla="*/ 2147483647 h 1077"/>
                <a:gd name="T2" fmla="*/ 2147483647 w 2487"/>
                <a:gd name="T3" fmla="*/ 2147483647 h 1077"/>
                <a:gd name="T4" fmla="*/ 2147483647 w 2487"/>
                <a:gd name="T5" fmla="*/ 2147483647 h 1077"/>
                <a:gd name="T6" fmla="*/ 2147483647 w 2487"/>
                <a:gd name="T7" fmla="*/ 2147483647 h 1077"/>
                <a:gd name="T8" fmla="*/ 2147483647 w 2487"/>
                <a:gd name="T9" fmla="*/ 2147483647 h 1077"/>
                <a:gd name="T10" fmla="*/ 2147483647 w 2487"/>
                <a:gd name="T11" fmla="*/ 2147483647 h 1077"/>
                <a:gd name="T12" fmla="*/ 2147483647 w 2487"/>
                <a:gd name="T13" fmla="*/ 2147483647 h 1077"/>
                <a:gd name="T14" fmla="*/ 2147483647 w 2487"/>
                <a:gd name="T15" fmla="*/ 2147483647 h 1077"/>
                <a:gd name="T16" fmla="*/ 2147483647 w 2487"/>
                <a:gd name="T17" fmla="*/ 2147483647 h 1077"/>
                <a:gd name="T18" fmla="*/ 2147483647 w 2487"/>
                <a:gd name="T19" fmla="*/ 2147483647 h 1077"/>
                <a:gd name="T20" fmla="*/ 2147483647 w 2487"/>
                <a:gd name="T21" fmla="*/ 2147483647 h 1077"/>
                <a:gd name="T22" fmla="*/ 2147483647 w 2487"/>
                <a:gd name="T23" fmla="*/ 2147483647 h 1077"/>
                <a:gd name="T24" fmla="*/ 2147483647 w 2487"/>
                <a:gd name="T25" fmla="*/ 2147483647 h 1077"/>
                <a:gd name="T26" fmla="*/ 2147483647 w 2487"/>
                <a:gd name="T27" fmla="*/ 2147483647 h 1077"/>
                <a:gd name="T28" fmla="*/ 2147483647 w 2487"/>
                <a:gd name="T29" fmla="*/ 2147483647 h 1077"/>
                <a:gd name="T30" fmla="*/ 2147483647 w 2487"/>
                <a:gd name="T31" fmla="*/ 2147483647 h 1077"/>
                <a:gd name="T32" fmla="*/ 2147483647 w 2487"/>
                <a:gd name="T33" fmla="*/ 2147483647 h 1077"/>
                <a:gd name="T34" fmla="*/ 2147483647 w 2487"/>
                <a:gd name="T35" fmla="*/ 2147483647 h 1077"/>
                <a:gd name="T36" fmla="*/ 2147483647 w 2487"/>
                <a:gd name="T37" fmla="*/ 2147483647 h 1077"/>
                <a:gd name="T38" fmla="*/ 2147483647 w 2487"/>
                <a:gd name="T39" fmla="*/ 2147483647 h 1077"/>
                <a:gd name="T40" fmla="*/ 2147483647 w 2487"/>
                <a:gd name="T41" fmla="*/ 2147483647 h 1077"/>
                <a:gd name="T42" fmla="*/ 2147483647 w 2487"/>
                <a:gd name="T43" fmla="*/ 2147483647 h 1077"/>
                <a:gd name="T44" fmla="*/ 2147483647 w 2487"/>
                <a:gd name="T45" fmla="*/ 2147483647 h 1077"/>
                <a:gd name="T46" fmla="*/ 2147483647 w 2487"/>
                <a:gd name="T47" fmla="*/ 2147483647 h 1077"/>
                <a:gd name="T48" fmla="*/ 2147483647 w 2487"/>
                <a:gd name="T49" fmla="*/ 2147483647 h 1077"/>
                <a:gd name="T50" fmla="*/ 2147483647 w 2487"/>
                <a:gd name="T51" fmla="*/ 2147483647 h 1077"/>
                <a:gd name="T52" fmla="*/ 2147483647 w 2487"/>
                <a:gd name="T53" fmla="*/ 2147483647 h 1077"/>
                <a:gd name="T54" fmla="*/ 2147483647 w 2487"/>
                <a:gd name="T55" fmla="*/ 2147483647 h 1077"/>
                <a:gd name="T56" fmla="*/ 2147483647 w 2487"/>
                <a:gd name="T57" fmla="*/ 2147483647 h 1077"/>
                <a:gd name="T58" fmla="*/ 2147483647 w 2487"/>
                <a:gd name="T59" fmla="*/ 2147483647 h 1077"/>
                <a:gd name="T60" fmla="*/ 2147483647 w 2487"/>
                <a:gd name="T61" fmla="*/ 2147483647 h 1077"/>
                <a:gd name="T62" fmla="*/ 2147483647 w 2487"/>
                <a:gd name="T63" fmla="*/ 2147483647 h 1077"/>
                <a:gd name="T64" fmla="*/ 2147483647 w 2487"/>
                <a:gd name="T65" fmla="*/ 2147483647 h 1077"/>
                <a:gd name="T66" fmla="*/ 2147483647 w 2487"/>
                <a:gd name="T67" fmla="*/ 2147483647 h 1077"/>
                <a:gd name="T68" fmla="*/ 2147483647 w 2487"/>
                <a:gd name="T69" fmla="*/ 2147483647 h 1077"/>
                <a:gd name="T70" fmla="*/ 2147483647 w 2487"/>
                <a:gd name="T71" fmla="*/ 2147483647 h 1077"/>
                <a:gd name="T72" fmla="*/ 2147483647 w 2487"/>
                <a:gd name="T73" fmla="*/ 2147483647 h 1077"/>
                <a:gd name="T74" fmla="*/ 2147483647 w 2487"/>
                <a:gd name="T75" fmla="*/ 2147483647 h 1077"/>
                <a:gd name="T76" fmla="*/ 2147483647 w 2487"/>
                <a:gd name="T77" fmla="*/ 2147483647 h 1077"/>
                <a:gd name="T78" fmla="*/ 2147483647 w 2487"/>
                <a:gd name="T79" fmla="*/ 2147483647 h 1077"/>
                <a:gd name="T80" fmla="*/ 2147483647 w 2487"/>
                <a:gd name="T81" fmla="*/ 2147483647 h 1077"/>
                <a:gd name="T82" fmla="*/ 2147483647 w 2487"/>
                <a:gd name="T83" fmla="*/ 2147483647 h 1077"/>
                <a:gd name="T84" fmla="*/ 2147483647 w 2487"/>
                <a:gd name="T85" fmla="*/ 2147483647 h 1077"/>
                <a:gd name="T86" fmla="*/ 2147483647 w 2487"/>
                <a:gd name="T87" fmla="*/ 2147483647 h 1077"/>
                <a:gd name="T88" fmla="*/ 2147483647 w 2487"/>
                <a:gd name="T89" fmla="*/ 2147483647 h 1077"/>
                <a:gd name="T90" fmla="*/ 2147483647 w 2487"/>
                <a:gd name="T91" fmla="*/ 2147483647 h 1077"/>
                <a:gd name="T92" fmla="*/ 2147483647 w 2487"/>
                <a:gd name="T93" fmla="*/ 2147483647 h 1077"/>
                <a:gd name="T94" fmla="*/ 2147483647 w 2487"/>
                <a:gd name="T95" fmla="*/ 2147483647 h 1077"/>
                <a:gd name="T96" fmla="*/ 2147483647 w 2487"/>
                <a:gd name="T97" fmla="*/ 2147483647 h 1077"/>
                <a:gd name="T98" fmla="*/ 2147483647 w 2487"/>
                <a:gd name="T99" fmla="*/ 2147483647 h 1077"/>
                <a:gd name="T100" fmla="*/ 2147483647 w 2487"/>
                <a:gd name="T101" fmla="*/ 2147483647 h 1077"/>
                <a:gd name="T102" fmla="*/ 2147483647 w 2487"/>
                <a:gd name="T103" fmla="*/ 2147483647 h 1077"/>
                <a:gd name="T104" fmla="*/ 2147483647 w 2487"/>
                <a:gd name="T105" fmla="*/ 2147483647 h 1077"/>
                <a:gd name="T106" fmla="*/ 2147483647 w 2487"/>
                <a:gd name="T107" fmla="*/ 2147483647 h 1077"/>
                <a:gd name="T108" fmla="*/ 2147483647 w 2487"/>
                <a:gd name="T109" fmla="*/ 2147483647 h 1077"/>
                <a:gd name="T110" fmla="*/ 2147483647 w 2487"/>
                <a:gd name="T111" fmla="*/ 2147483647 h 1077"/>
                <a:gd name="T112" fmla="*/ 2147483647 w 2487"/>
                <a:gd name="T113" fmla="*/ 2147483647 h 1077"/>
                <a:gd name="T114" fmla="*/ 2147483647 w 2487"/>
                <a:gd name="T115" fmla="*/ 2147483647 h 1077"/>
                <a:gd name="T116" fmla="*/ 2147483647 w 2487"/>
                <a:gd name="T117" fmla="*/ 2147483647 h 1077"/>
                <a:gd name="T118" fmla="*/ 2147483647 w 2487"/>
                <a:gd name="T119" fmla="*/ 2147483647 h 1077"/>
                <a:gd name="T120" fmla="*/ 2147483647 w 2487"/>
                <a:gd name="T121" fmla="*/ 2147483647 h 1077"/>
                <a:gd name="T122" fmla="*/ 2147483647 w 2487"/>
                <a:gd name="T123" fmla="*/ 2147483647 h 107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7"/>
                <a:gd name="T187" fmla="*/ 0 h 1077"/>
                <a:gd name="T188" fmla="*/ 2487 w 2487"/>
                <a:gd name="T189" fmla="*/ 1077 h 107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7" h="1077">
                  <a:moveTo>
                    <a:pt x="2374" y="778"/>
                  </a:moveTo>
                  <a:lnTo>
                    <a:pt x="2331" y="800"/>
                  </a:lnTo>
                  <a:lnTo>
                    <a:pt x="2292" y="817"/>
                  </a:lnTo>
                  <a:lnTo>
                    <a:pt x="2255" y="830"/>
                  </a:lnTo>
                  <a:lnTo>
                    <a:pt x="2223" y="838"/>
                  </a:lnTo>
                  <a:lnTo>
                    <a:pt x="2193" y="842"/>
                  </a:lnTo>
                  <a:lnTo>
                    <a:pt x="2165" y="842"/>
                  </a:lnTo>
                  <a:lnTo>
                    <a:pt x="2140" y="839"/>
                  </a:lnTo>
                  <a:lnTo>
                    <a:pt x="2117" y="833"/>
                  </a:lnTo>
                  <a:lnTo>
                    <a:pt x="2097" y="824"/>
                  </a:lnTo>
                  <a:lnTo>
                    <a:pt x="2078" y="813"/>
                  </a:lnTo>
                  <a:lnTo>
                    <a:pt x="2061" y="798"/>
                  </a:lnTo>
                  <a:lnTo>
                    <a:pt x="2046" y="781"/>
                  </a:lnTo>
                  <a:lnTo>
                    <a:pt x="2031" y="763"/>
                  </a:lnTo>
                  <a:lnTo>
                    <a:pt x="2019" y="744"/>
                  </a:lnTo>
                  <a:lnTo>
                    <a:pt x="2007" y="723"/>
                  </a:lnTo>
                  <a:lnTo>
                    <a:pt x="1997" y="701"/>
                  </a:lnTo>
                  <a:lnTo>
                    <a:pt x="1977" y="655"/>
                  </a:lnTo>
                  <a:lnTo>
                    <a:pt x="1960" y="608"/>
                  </a:lnTo>
                  <a:lnTo>
                    <a:pt x="1951" y="585"/>
                  </a:lnTo>
                  <a:lnTo>
                    <a:pt x="1942" y="562"/>
                  </a:lnTo>
                  <a:lnTo>
                    <a:pt x="1933" y="541"/>
                  </a:lnTo>
                  <a:lnTo>
                    <a:pt x="1922" y="521"/>
                  </a:lnTo>
                  <a:lnTo>
                    <a:pt x="1911" y="501"/>
                  </a:lnTo>
                  <a:lnTo>
                    <a:pt x="1900" y="483"/>
                  </a:lnTo>
                  <a:lnTo>
                    <a:pt x="1888" y="468"/>
                  </a:lnTo>
                  <a:lnTo>
                    <a:pt x="1874" y="455"/>
                  </a:lnTo>
                  <a:lnTo>
                    <a:pt x="1859" y="444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3" y="429"/>
                  </a:lnTo>
                  <a:lnTo>
                    <a:pt x="1787" y="430"/>
                  </a:lnTo>
                  <a:lnTo>
                    <a:pt x="1769" y="434"/>
                  </a:lnTo>
                  <a:lnTo>
                    <a:pt x="1751" y="439"/>
                  </a:lnTo>
                  <a:lnTo>
                    <a:pt x="1732" y="447"/>
                  </a:lnTo>
                  <a:lnTo>
                    <a:pt x="1713" y="456"/>
                  </a:lnTo>
                  <a:lnTo>
                    <a:pt x="1692" y="467"/>
                  </a:lnTo>
                  <a:lnTo>
                    <a:pt x="1671" y="480"/>
                  </a:lnTo>
                  <a:lnTo>
                    <a:pt x="1651" y="493"/>
                  </a:lnTo>
                  <a:lnTo>
                    <a:pt x="1630" y="508"/>
                  </a:lnTo>
                  <a:lnTo>
                    <a:pt x="1609" y="526"/>
                  </a:lnTo>
                  <a:lnTo>
                    <a:pt x="1587" y="543"/>
                  </a:lnTo>
                  <a:lnTo>
                    <a:pt x="1566" y="560"/>
                  </a:lnTo>
                  <a:lnTo>
                    <a:pt x="1525" y="597"/>
                  </a:lnTo>
                  <a:lnTo>
                    <a:pt x="1483" y="636"/>
                  </a:lnTo>
                  <a:lnTo>
                    <a:pt x="1407" y="712"/>
                  </a:lnTo>
                  <a:lnTo>
                    <a:pt x="1341" y="778"/>
                  </a:lnTo>
                  <a:lnTo>
                    <a:pt x="1315" y="805"/>
                  </a:lnTo>
                  <a:lnTo>
                    <a:pt x="1293" y="825"/>
                  </a:lnTo>
                  <a:lnTo>
                    <a:pt x="1284" y="833"/>
                  </a:lnTo>
                  <a:lnTo>
                    <a:pt x="1277" y="838"/>
                  </a:lnTo>
                  <a:lnTo>
                    <a:pt x="1271" y="842"/>
                  </a:lnTo>
                  <a:lnTo>
                    <a:pt x="1265" y="843"/>
                  </a:lnTo>
                  <a:lnTo>
                    <a:pt x="1260" y="842"/>
                  </a:lnTo>
                  <a:lnTo>
                    <a:pt x="1256" y="838"/>
                  </a:lnTo>
                  <a:lnTo>
                    <a:pt x="1254" y="831"/>
                  </a:lnTo>
                  <a:lnTo>
                    <a:pt x="1254" y="822"/>
                  </a:lnTo>
                  <a:lnTo>
                    <a:pt x="1254" y="811"/>
                  </a:lnTo>
                  <a:lnTo>
                    <a:pt x="1256" y="798"/>
                  </a:lnTo>
                  <a:lnTo>
                    <a:pt x="1259" y="782"/>
                  </a:lnTo>
                  <a:lnTo>
                    <a:pt x="1262" y="765"/>
                  </a:lnTo>
                  <a:lnTo>
                    <a:pt x="1285" y="683"/>
                  </a:lnTo>
                  <a:lnTo>
                    <a:pt x="1313" y="586"/>
                  </a:lnTo>
                  <a:lnTo>
                    <a:pt x="1327" y="535"/>
                  </a:lnTo>
                  <a:lnTo>
                    <a:pt x="1340" y="483"/>
                  </a:lnTo>
                  <a:lnTo>
                    <a:pt x="1346" y="457"/>
                  </a:lnTo>
                  <a:lnTo>
                    <a:pt x="1351" y="433"/>
                  </a:lnTo>
                  <a:lnTo>
                    <a:pt x="1355" y="408"/>
                  </a:lnTo>
                  <a:lnTo>
                    <a:pt x="1359" y="385"/>
                  </a:lnTo>
                  <a:lnTo>
                    <a:pt x="1361" y="362"/>
                  </a:lnTo>
                  <a:lnTo>
                    <a:pt x="1363" y="340"/>
                  </a:lnTo>
                  <a:lnTo>
                    <a:pt x="1363" y="320"/>
                  </a:lnTo>
                  <a:lnTo>
                    <a:pt x="1362" y="301"/>
                  </a:lnTo>
                  <a:lnTo>
                    <a:pt x="1360" y="284"/>
                  </a:lnTo>
                  <a:lnTo>
                    <a:pt x="1356" y="268"/>
                  </a:lnTo>
                  <a:lnTo>
                    <a:pt x="1351" y="254"/>
                  </a:lnTo>
                  <a:lnTo>
                    <a:pt x="1343" y="242"/>
                  </a:lnTo>
                  <a:lnTo>
                    <a:pt x="1334" y="232"/>
                  </a:lnTo>
                  <a:lnTo>
                    <a:pt x="1324" y="223"/>
                  </a:lnTo>
                  <a:lnTo>
                    <a:pt x="1312" y="217"/>
                  </a:lnTo>
                  <a:lnTo>
                    <a:pt x="1298" y="212"/>
                  </a:lnTo>
                  <a:lnTo>
                    <a:pt x="1283" y="208"/>
                  </a:lnTo>
                  <a:lnTo>
                    <a:pt x="1267" y="205"/>
                  </a:lnTo>
                  <a:lnTo>
                    <a:pt x="1248" y="204"/>
                  </a:lnTo>
                  <a:lnTo>
                    <a:pt x="1230" y="203"/>
                  </a:lnTo>
                  <a:lnTo>
                    <a:pt x="1209" y="203"/>
                  </a:lnTo>
                  <a:lnTo>
                    <a:pt x="1188" y="204"/>
                  </a:lnTo>
                  <a:lnTo>
                    <a:pt x="1166" y="206"/>
                  </a:lnTo>
                  <a:lnTo>
                    <a:pt x="1141" y="208"/>
                  </a:lnTo>
                  <a:lnTo>
                    <a:pt x="1090" y="213"/>
                  </a:lnTo>
                  <a:lnTo>
                    <a:pt x="1035" y="219"/>
                  </a:lnTo>
                  <a:lnTo>
                    <a:pt x="977" y="224"/>
                  </a:lnTo>
                  <a:lnTo>
                    <a:pt x="914" y="228"/>
                  </a:lnTo>
                  <a:lnTo>
                    <a:pt x="882" y="229"/>
                  </a:lnTo>
                  <a:lnTo>
                    <a:pt x="850" y="230"/>
                  </a:lnTo>
                  <a:lnTo>
                    <a:pt x="816" y="229"/>
                  </a:lnTo>
                  <a:lnTo>
                    <a:pt x="782" y="228"/>
                  </a:lnTo>
                  <a:lnTo>
                    <a:pt x="747" y="226"/>
                  </a:lnTo>
                  <a:lnTo>
                    <a:pt x="711" y="222"/>
                  </a:lnTo>
                  <a:lnTo>
                    <a:pt x="676" y="218"/>
                  </a:lnTo>
                  <a:lnTo>
                    <a:pt x="640" y="211"/>
                  </a:lnTo>
                  <a:lnTo>
                    <a:pt x="604" y="204"/>
                  </a:lnTo>
                  <a:lnTo>
                    <a:pt x="566" y="194"/>
                  </a:lnTo>
                  <a:lnTo>
                    <a:pt x="529" y="183"/>
                  </a:lnTo>
                  <a:lnTo>
                    <a:pt x="491" y="170"/>
                  </a:lnTo>
                  <a:lnTo>
                    <a:pt x="505" y="155"/>
                  </a:lnTo>
                  <a:lnTo>
                    <a:pt x="516" y="140"/>
                  </a:lnTo>
                  <a:lnTo>
                    <a:pt x="525" y="126"/>
                  </a:lnTo>
                  <a:lnTo>
                    <a:pt x="532" y="112"/>
                  </a:lnTo>
                  <a:lnTo>
                    <a:pt x="538" y="99"/>
                  </a:lnTo>
                  <a:lnTo>
                    <a:pt x="541" y="85"/>
                  </a:lnTo>
                  <a:lnTo>
                    <a:pt x="544" y="73"/>
                  </a:lnTo>
                  <a:lnTo>
                    <a:pt x="545" y="62"/>
                  </a:lnTo>
                  <a:lnTo>
                    <a:pt x="544" y="52"/>
                  </a:lnTo>
                  <a:lnTo>
                    <a:pt x="542" y="43"/>
                  </a:lnTo>
                  <a:lnTo>
                    <a:pt x="539" y="34"/>
                  </a:lnTo>
                  <a:lnTo>
                    <a:pt x="535" y="26"/>
                  </a:lnTo>
                  <a:lnTo>
                    <a:pt x="529" y="20"/>
                  </a:lnTo>
                  <a:lnTo>
                    <a:pt x="523" y="14"/>
                  </a:lnTo>
                  <a:lnTo>
                    <a:pt x="515" y="9"/>
                  </a:lnTo>
                  <a:lnTo>
                    <a:pt x="507" y="5"/>
                  </a:lnTo>
                  <a:lnTo>
                    <a:pt x="498" y="2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6" y="0"/>
                  </a:lnTo>
                  <a:lnTo>
                    <a:pt x="454" y="2"/>
                  </a:lnTo>
                  <a:lnTo>
                    <a:pt x="442" y="5"/>
                  </a:lnTo>
                  <a:lnTo>
                    <a:pt x="430" y="9"/>
                  </a:lnTo>
                  <a:lnTo>
                    <a:pt x="418" y="14"/>
                  </a:lnTo>
                  <a:lnTo>
                    <a:pt x="405" y="21"/>
                  </a:lnTo>
                  <a:lnTo>
                    <a:pt x="392" y="29"/>
                  </a:lnTo>
                  <a:lnTo>
                    <a:pt x="378" y="38"/>
                  </a:lnTo>
                  <a:lnTo>
                    <a:pt x="365" y="49"/>
                  </a:lnTo>
                  <a:lnTo>
                    <a:pt x="353" y="61"/>
                  </a:lnTo>
                  <a:lnTo>
                    <a:pt x="340" y="75"/>
                  </a:lnTo>
                  <a:lnTo>
                    <a:pt x="328" y="90"/>
                  </a:lnTo>
                  <a:lnTo>
                    <a:pt x="316" y="108"/>
                  </a:lnTo>
                  <a:lnTo>
                    <a:pt x="303" y="104"/>
                  </a:lnTo>
                  <a:lnTo>
                    <a:pt x="290" y="101"/>
                  </a:lnTo>
                  <a:lnTo>
                    <a:pt x="277" y="100"/>
                  </a:lnTo>
                  <a:lnTo>
                    <a:pt x="265" y="99"/>
                  </a:lnTo>
                  <a:lnTo>
                    <a:pt x="254" y="99"/>
                  </a:lnTo>
                  <a:lnTo>
                    <a:pt x="243" y="100"/>
                  </a:lnTo>
                  <a:lnTo>
                    <a:pt x="233" y="101"/>
                  </a:lnTo>
                  <a:lnTo>
                    <a:pt x="224" y="104"/>
                  </a:lnTo>
                  <a:lnTo>
                    <a:pt x="216" y="107"/>
                  </a:lnTo>
                  <a:lnTo>
                    <a:pt x="208" y="111"/>
                  </a:lnTo>
                  <a:lnTo>
                    <a:pt x="201" y="115"/>
                  </a:lnTo>
                  <a:lnTo>
                    <a:pt x="194" y="120"/>
                  </a:lnTo>
                  <a:lnTo>
                    <a:pt x="188" y="126"/>
                  </a:lnTo>
                  <a:lnTo>
                    <a:pt x="183" y="131"/>
                  </a:lnTo>
                  <a:lnTo>
                    <a:pt x="179" y="137"/>
                  </a:lnTo>
                  <a:lnTo>
                    <a:pt x="175" y="144"/>
                  </a:lnTo>
                  <a:lnTo>
                    <a:pt x="172" y="151"/>
                  </a:lnTo>
                  <a:lnTo>
                    <a:pt x="169" y="157"/>
                  </a:lnTo>
                  <a:lnTo>
                    <a:pt x="168" y="164"/>
                  </a:lnTo>
                  <a:lnTo>
                    <a:pt x="167" y="171"/>
                  </a:lnTo>
                  <a:lnTo>
                    <a:pt x="167" y="179"/>
                  </a:lnTo>
                  <a:lnTo>
                    <a:pt x="167" y="186"/>
                  </a:lnTo>
                  <a:lnTo>
                    <a:pt x="168" y="193"/>
                  </a:lnTo>
                  <a:lnTo>
                    <a:pt x="170" y="199"/>
                  </a:lnTo>
                  <a:lnTo>
                    <a:pt x="173" y="206"/>
                  </a:lnTo>
                  <a:lnTo>
                    <a:pt x="176" y="212"/>
                  </a:lnTo>
                  <a:lnTo>
                    <a:pt x="181" y="218"/>
                  </a:lnTo>
                  <a:lnTo>
                    <a:pt x="186" y="224"/>
                  </a:lnTo>
                  <a:lnTo>
                    <a:pt x="191" y="229"/>
                  </a:lnTo>
                  <a:lnTo>
                    <a:pt x="198" y="234"/>
                  </a:lnTo>
                  <a:lnTo>
                    <a:pt x="205" y="239"/>
                  </a:lnTo>
                  <a:lnTo>
                    <a:pt x="213" y="242"/>
                  </a:lnTo>
                  <a:lnTo>
                    <a:pt x="199" y="264"/>
                  </a:lnTo>
                  <a:lnTo>
                    <a:pt x="184" y="287"/>
                  </a:lnTo>
                  <a:lnTo>
                    <a:pt x="168" y="312"/>
                  </a:lnTo>
                  <a:lnTo>
                    <a:pt x="152" y="339"/>
                  </a:lnTo>
                  <a:lnTo>
                    <a:pt x="136" y="368"/>
                  </a:lnTo>
                  <a:lnTo>
                    <a:pt x="120" y="399"/>
                  </a:lnTo>
                  <a:lnTo>
                    <a:pt x="105" y="430"/>
                  </a:lnTo>
                  <a:lnTo>
                    <a:pt x="90" y="463"/>
                  </a:lnTo>
                  <a:lnTo>
                    <a:pt x="76" y="496"/>
                  </a:lnTo>
                  <a:lnTo>
                    <a:pt x="62" y="531"/>
                  </a:lnTo>
                  <a:lnTo>
                    <a:pt x="50" y="566"/>
                  </a:lnTo>
                  <a:lnTo>
                    <a:pt x="37" y="600"/>
                  </a:lnTo>
                  <a:lnTo>
                    <a:pt x="27" y="635"/>
                  </a:lnTo>
                  <a:lnTo>
                    <a:pt x="18" y="671"/>
                  </a:lnTo>
                  <a:lnTo>
                    <a:pt x="11" y="706"/>
                  </a:lnTo>
                  <a:lnTo>
                    <a:pt x="5" y="740"/>
                  </a:lnTo>
                  <a:lnTo>
                    <a:pt x="2" y="773"/>
                  </a:lnTo>
                  <a:lnTo>
                    <a:pt x="0" y="807"/>
                  </a:lnTo>
                  <a:lnTo>
                    <a:pt x="0" y="839"/>
                  </a:lnTo>
                  <a:lnTo>
                    <a:pt x="3" y="869"/>
                  </a:lnTo>
                  <a:lnTo>
                    <a:pt x="9" y="898"/>
                  </a:lnTo>
                  <a:lnTo>
                    <a:pt x="17" y="926"/>
                  </a:lnTo>
                  <a:lnTo>
                    <a:pt x="28" y="953"/>
                  </a:lnTo>
                  <a:lnTo>
                    <a:pt x="42" y="976"/>
                  </a:lnTo>
                  <a:lnTo>
                    <a:pt x="60" y="998"/>
                  </a:lnTo>
                  <a:lnTo>
                    <a:pt x="81" y="1018"/>
                  </a:lnTo>
                  <a:lnTo>
                    <a:pt x="105" y="1035"/>
                  </a:lnTo>
                  <a:lnTo>
                    <a:pt x="133" y="1049"/>
                  </a:lnTo>
                  <a:lnTo>
                    <a:pt x="165" y="1060"/>
                  </a:lnTo>
                  <a:lnTo>
                    <a:pt x="201" y="1070"/>
                  </a:lnTo>
                  <a:lnTo>
                    <a:pt x="241" y="1075"/>
                  </a:lnTo>
                  <a:lnTo>
                    <a:pt x="286" y="1077"/>
                  </a:lnTo>
                  <a:lnTo>
                    <a:pt x="321" y="1075"/>
                  </a:lnTo>
                  <a:lnTo>
                    <a:pt x="354" y="1071"/>
                  </a:lnTo>
                  <a:lnTo>
                    <a:pt x="387" y="1063"/>
                  </a:lnTo>
                  <a:lnTo>
                    <a:pt x="417" y="1053"/>
                  </a:lnTo>
                  <a:lnTo>
                    <a:pt x="445" y="1041"/>
                  </a:lnTo>
                  <a:lnTo>
                    <a:pt x="473" y="1027"/>
                  </a:lnTo>
                  <a:lnTo>
                    <a:pt x="499" y="1010"/>
                  </a:lnTo>
                  <a:lnTo>
                    <a:pt x="523" y="991"/>
                  </a:lnTo>
                  <a:lnTo>
                    <a:pt x="546" y="971"/>
                  </a:lnTo>
                  <a:lnTo>
                    <a:pt x="567" y="949"/>
                  </a:lnTo>
                  <a:lnTo>
                    <a:pt x="587" y="924"/>
                  </a:lnTo>
                  <a:lnTo>
                    <a:pt x="606" y="899"/>
                  </a:lnTo>
                  <a:lnTo>
                    <a:pt x="622" y="873"/>
                  </a:lnTo>
                  <a:lnTo>
                    <a:pt x="637" y="846"/>
                  </a:lnTo>
                  <a:lnTo>
                    <a:pt x="650" y="818"/>
                  </a:lnTo>
                  <a:lnTo>
                    <a:pt x="662" y="788"/>
                  </a:lnTo>
                  <a:lnTo>
                    <a:pt x="672" y="758"/>
                  </a:lnTo>
                  <a:lnTo>
                    <a:pt x="681" y="728"/>
                  </a:lnTo>
                  <a:lnTo>
                    <a:pt x="688" y="697"/>
                  </a:lnTo>
                  <a:lnTo>
                    <a:pt x="694" y="667"/>
                  </a:lnTo>
                  <a:lnTo>
                    <a:pt x="697" y="635"/>
                  </a:lnTo>
                  <a:lnTo>
                    <a:pt x="700" y="604"/>
                  </a:lnTo>
                  <a:lnTo>
                    <a:pt x="701" y="574"/>
                  </a:lnTo>
                  <a:lnTo>
                    <a:pt x="700" y="544"/>
                  </a:lnTo>
                  <a:lnTo>
                    <a:pt x="697" y="515"/>
                  </a:lnTo>
                  <a:lnTo>
                    <a:pt x="693" y="485"/>
                  </a:lnTo>
                  <a:lnTo>
                    <a:pt x="688" y="458"/>
                  </a:lnTo>
                  <a:lnTo>
                    <a:pt x="681" y="431"/>
                  </a:lnTo>
                  <a:lnTo>
                    <a:pt x="672" y="406"/>
                  </a:lnTo>
                  <a:lnTo>
                    <a:pt x="661" y="381"/>
                  </a:lnTo>
                  <a:lnTo>
                    <a:pt x="649" y="358"/>
                  </a:lnTo>
                  <a:lnTo>
                    <a:pt x="636" y="336"/>
                  </a:lnTo>
                  <a:lnTo>
                    <a:pt x="671" y="345"/>
                  </a:lnTo>
                  <a:lnTo>
                    <a:pt x="705" y="352"/>
                  </a:lnTo>
                  <a:lnTo>
                    <a:pt x="739" y="357"/>
                  </a:lnTo>
                  <a:lnTo>
                    <a:pt x="770" y="362"/>
                  </a:lnTo>
                  <a:lnTo>
                    <a:pt x="800" y="366"/>
                  </a:lnTo>
                  <a:lnTo>
                    <a:pt x="830" y="369"/>
                  </a:lnTo>
                  <a:lnTo>
                    <a:pt x="857" y="371"/>
                  </a:lnTo>
                  <a:lnTo>
                    <a:pt x="883" y="372"/>
                  </a:lnTo>
                  <a:lnTo>
                    <a:pt x="908" y="372"/>
                  </a:lnTo>
                  <a:lnTo>
                    <a:pt x="931" y="372"/>
                  </a:lnTo>
                  <a:lnTo>
                    <a:pt x="955" y="371"/>
                  </a:lnTo>
                  <a:lnTo>
                    <a:pt x="976" y="370"/>
                  </a:lnTo>
                  <a:lnTo>
                    <a:pt x="1015" y="366"/>
                  </a:lnTo>
                  <a:lnTo>
                    <a:pt x="1051" y="361"/>
                  </a:lnTo>
                  <a:lnTo>
                    <a:pt x="1108" y="349"/>
                  </a:lnTo>
                  <a:lnTo>
                    <a:pt x="1150" y="340"/>
                  </a:lnTo>
                  <a:lnTo>
                    <a:pt x="1166" y="338"/>
                  </a:lnTo>
                  <a:lnTo>
                    <a:pt x="1179" y="337"/>
                  </a:lnTo>
                  <a:lnTo>
                    <a:pt x="1184" y="338"/>
                  </a:lnTo>
                  <a:lnTo>
                    <a:pt x="1189" y="340"/>
                  </a:lnTo>
                  <a:lnTo>
                    <a:pt x="1193" y="342"/>
                  </a:lnTo>
                  <a:lnTo>
                    <a:pt x="1196" y="346"/>
                  </a:lnTo>
                  <a:lnTo>
                    <a:pt x="1198" y="352"/>
                  </a:lnTo>
                  <a:lnTo>
                    <a:pt x="1199" y="361"/>
                  </a:lnTo>
                  <a:lnTo>
                    <a:pt x="1198" y="372"/>
                  </a:lnTo>
                  <a:lnTo>
                    <a:pt x="1196" y="388"/>
                  </a:lnTo>
                  <a:lnTo>
                    <a:pt x="1188" y="423"/>
                  </a:lnTo>
                  <a:lnTo>
                    <a:pt x="1177" y="467"/>
                  </a:lnTo>
                  <a:lnTo>
                    <a:pt x="1162" y="517"/>
                  </a:lnTo>
                  <a:lnTo>
                    <a:pt x="1145" y="572"/>
                  </a:lnTo>
                  <a:lnTo>
                    <a:pt x="1128" y="630"/>
                  </a:lnTo>
                  <a:lnTo>
                    <a:pt x="1112" y="691"/>
                  </a:lnTo>
                  <a:lnTo>
                    <a:pt x="1104" y="721"/>
                  </a:lnTo>
                  <a:lnTo>
                    <a:pt x="1097" y="751"/>
                  </a:lnTo>
                  <a:lnTo>
                    <a:pt x="1091" y="781"/>
                  </a:lnTo>
                  <a:lnTo>
                    <a:pt x="1085" y="811"/>
                  </a:lnTo>
                  <a:lnTo>
                    <a:pt x="1081" y="840"/>
                  </a:lnTo>
                  <a:lnTo>
                    <a:pt x="1077" y="868"/>
                  </a:lnTo>
                  <a:lnTo>
                    <a:pt x="1075" y="895"/>
                  </a:lnTo>
                  <a:lnTo>
                    <a:pt x="1074" y="920"/>
                  </a:lnTo>
                  <a:lnTo>
                    <a:pt x="1075" y="945"/>
                  </a:lnTo>
                  <a:lnTo>
                    <a:pt x="1077" y="967"/>
                  </a:lnTo>
                  <a:lnTo>
                    <a:pt x="1081" y="988"/>
                  </a:lnTo>
                  <a:lnTo>
                    <a:pt x="1087" y="1007"/>
                  </a:lnTo>
                  <a:lnTo>
                    <a:pt x="1095" y="1023"/>
                  </a:lnTo>
                  <a:lnTo>
                    <a:pt x="1106" y="1037"/>
                  </a:lnTo>
                  <a:lnTo>
                    <a:pt x="1118" y="1049"/>
                  </a:lnTo>
                  <a:lnTo>
                    <a:pt x="1134" y="1057"/>
                  </a:lnTo>
                  <a:lnTo>
                    <a:pt x="1149" y="1062"/>
                  </a:lnTo>
                  <a:lnTo>
                    <a:pt x="1166" y="1064"/>
                  </a:lnTo>
                  <a:lnTo>
                    <a:pt x="1182" y="1063"/>
                  </a:lnTo>
                  <a:lnTo>
                    <a:pt x="1200" y="1059"/>
                  </a:lnTo>
                  <a:lnTo>
                    <a:pt x="1219" y="1052"/>
                  </a:lnTo>
                  <a:lnTo>
                    <a:pt x="1238" y="1043"/>
                  </a:lnTo>
                  <a:lnTo>
                    <a:pt x="1258" y="1032"/>
                  </a:lnTo>
                  <a:lnTo>
                    <a:pt x="1279" y="1019"/>
                  </a:lnTo>
                  <a:lnTo>
                    <a:pt x="1300" y="1004"/>
                  </a:lnTo>
                  <a:lnTo>
                    <a:pt x="1321" y="988"/>
                  </a:lnTo>
                  <a:lnTo>
                    <a:pt x="1342" y="970"/>
                  </a:lnTo>
                  <a:lnTo>
                    <a:pt x="1364" y="952"/>
                  </a:lnTo>
                  <a:lnTo>
                    <a:pt x="1409" y="910"/>
                  </a:lnTo>
                  <a:lnTo>
                    <a:pt x="1452" y="867"/>
                  </a:lnTo>
                  <a:lnTo>
                    <a:pt x="1538" y="780"/>
                  </a:lnTo>
                  <a:lnTo>
                    <a:pt x="1616" y="703"/>
                  </a:lnTo>
                  <a:lnTo>
                    <a:pt x="1633" y="686"/>
                  </a:lnTo>
                  <a:lnTo>
                    <a:pt x="1650" y="672"/>
                  </a:lnTo>
                  <a:lnTo>
                    <a:pt x="1665" y="659"/>
                  </a:lnTo>
                  <a:lnTo>
                    <a:pt x="1680" y="646"/>
                  </a:lnTo>
                  <a:lnTo>
                    <a:pt x="1693" y="637"/>
                  </a:lnTo>
                  <a:lnTo>
                    <a:pt x="1705" y="631"/>
                  </a:lnTo>
                  <a:lnTo>
                    <a:pt x="1717" y="627"/>
                  </a:lnTo>
                  <a:lnTo>
                    <a:pt x="1727" y="625"/>
                  </a:lnTo>
                  <a:lnTo>
                    <a:pt x="1735" y="626"/>
                  </a:lnTo>
                  <a:lnTo>
                    <a:pt x="1743" y="629"/>
                  </a:lnTo>
                  <a:lnTo>
                    <a:pt x="1750" y="633"/>
                  </a:lnTo>
                  <a:lnTo>
                    <a:pt x="1758" y="640"/>
                  </a:lnTo>
                  <a:lnTo>
                    <a:pt x="1764" y="647"/>
                  </a:lnTo>
                  <a:lnTo>
                    <a:pt x="1771" y="657"/>
                  </a:lnTo>
                  <a:lnTo>
                    <a:pt x="1777" y="667"/>
                  </a:lnTo>
                  <a:lnTo>
                    <a:pt x="1783" y="679"/>
                  </a:lnTo>
                  <a:lnTo>
                    <a:pt x="1808" y="733"/>
                  </a:lnTo>
                  <a:lnTo>
                    <a:pt x="1837" y="797"/>
                  </a:lnTo>
                  <a:lnTo>
                    <a:pt x="1845" y="813"/>
                  </a:lnTo>
                  <a:lnTo>
                    <a:pt x="1853" y="829"/>
                  </a:lnTo>
                  <a:lnTo>
                    <a:pt x="1862" y="845"/>
                  </a:lnTo>
                  <a:lnTo>
                    <a:pt x="1872" y="861"/>
                  </a:lnTo>
                  <a:lnTo>
                    <a:pt x="1883" y="876"/>
                  </a:lnTo>
                  <a:lnTo>
                    <a:pt x="1894" y="891"/>
                  </a:lnTo>
                  <a:lnTo>
                    <a:pt x="1907" y="905"/>
                  </a:lnTo>
                  <a:lnTo>
                    <a:pt x="1920" y="918"/>
                  </a:lnTo>
                  <a:lnTo>
                    <a:pt x="1935" y="932"/>
                  </a:lnTo>
                  <a:lnTo>
                    <a:pt x="1951" y="943"/>
                  </a:lnTo>
                  <a:lnTo>
                    <a:pt x="1967" y="953"/>
                  </a:lnTo>
                  <a:lnTo>
                    <a:pt x="1985" y="963"/>
                  </a:lnTo>
                  <a:lnTo>
                    <a:pt x="2004" y="970"/>
                  </a:lnTo>
                  <a:lnTo>
                    <a:pt x="2024" y="976"/>
                  </a:lnTo>
                  <a:lnTo>
                    <a:pt x="2047" y="981"/>
                  </a:lnTo>
                  <a:lnTo>
                    <a:pt x="2071" y="984"/>
                  </a:lnTo>
                  <a:lnTo>
                    <a:pt x="2088" y="985"/>
                  </a:lnTo>
                  <a:lnTo>
                    <a:pt x="2106" y="986"/>
                  </a:lnTo>
                  <a:lnTo>
                    <a:pt x="2123" y="986"/>
                  </a:lnTo>
                  <a:lnTo>
                    <a:pt x="2139" y="985"/>
                  </a:lnTo>
                  <a:lnTo>
                    <a:pt x="2156" y="984"/>
                  </a:lnTo>
                  <a:lnTo>
                    <a:pt x="2171" y="983"/>
                  </a:lnTo>
                  <a:lnTo>
                    <a:pt x="2186" y="981"/>
                  </a:lnTo>
                  <a:lnTo>
                    <a:pt x="2201" y="978"/>
                  </a:lnTo>
                  <a:lnTo>
                    <a:pt x="2229" y="972"/>
                  </a:lnTo>
                  <a:lnTo>
                    <a:pt x="2255" y="965"/>
                  </a:lnTo>
                  <a:lnTo>
                    <a:pt x="2280" y="957"/>
                  </a:lnTo>
                  <a:lnTo>
                    <a:pt x="2303" y="948"/>
                  </a:lnTo>
                  <a:lnTo>
                    <a:pt x="2323" y="938"/>
                  </a:lnTo>
                  <a:lnTo>
                    <a:pt x="2343" y="927"/>
                  </a:lnTo>
                  <a:lnTo>
                    <a:pt x="2360" y="916"/>
                  </a:lnTo>
                  <a:lnTo>
                    <a:pt x="2377" y="906"/>
                  </a:lnTo>
                  <a:lnTo>
                    <a:pt x="2404" y="887"/>
                  </a:lnTo>
                  <a:lnTo>
                    <a:pt x="2425" y="871"/>
                  </a:lnTo>
                  <a:lnTo>
                    <a:pt x="2436" y="862"/>
                  </a:lnTo>
                  <a:lnTo>
                    <a:pt x="2445" y="853"/>
                  </a:lnTo>
                  <a:lnTo>
                    <a:pt x="2454" y="845"/>
                  </a:lnTo>
                  <a:lnTo>
                    <a:pt x="2461" y="838"/>
                  </a:lnTo>
                  <a:lnTo>
                    <a:pt x="2468" y="830"/>
                  </a:lnTo>
                  <a:lnTo>
                    <a:pt x="2473" y="823"/>
                  </a:lnTo>
                  <a:lnTo>
                    <a:pt x="2477" y="816"/>
                  </a:lnTo>
                  <a:lnTo>
                    <a:pt x="2481" y="810"/>
                  </a:lnTo>
                  <a:lnTo>
                    <a:pt x="2484" y="803"/>
                  </a:lnTo>
                  <a:lnTo>
                    <a:pt x="2486" y="798"/>
                  </a:lnTo>
                  <a:lnTo>
                    <a:pt x="2487" y="792"/>
                  </a:lnTo>
                  <a:lnTo>
                    <a:pt x="2487" y="786"/>
                  </a:lnTo>
                  <a:lnTo>
                    <a:pt x="2486" y="782"/>
                  </a:lnTo>
                  <a:lnTo>
                    <a:pt x="2484" y="777"/>
                  </a:lnTo>
                  <a:lnTo>
                    <a:pt x="2481" y="773"/>
                  </a:lnTo>
                  <a:lnTo>
                    <a:pt x="2478" y="770"/>
                  </a:lnTo>
                  <a:lnTo>
                    <a:pt x="2475" y="767"/>
                  </a:lnTo>
                  <a:lnTo>
                    <a:pt x="2471" y="764"/>
                  </a:lnTo>
                  <a:lnTo>
                    <a:pt x="2466" y="762"/>
                  </a:lnTo>
                  <a:lnTo>
                    <a:pt x="2461" y="760"/>
                  </a:lnTo>
                  <a:lnTo>
                    <a:pt x="2449" y="758"/>
                  </a:lnTo>
                  <a:lnTo>
                    <a:pt x="2436" y="758"/>
                  </a:lnTo>
                  <a:lnTo>
                    <a:pt x="2422" y="760"/>
                  </a:lnTo>
                  <a:lnTo>
                    <a:pt x="2406" y="764"/>
                  </a:lnTo>
                  <a:lnTo>
                    <a:pt x="2390" y="770"/>
                  </a:lnTo>
                  <a:lnTo>
                    <a:pt x="2374" y="778"/>
                  </a:lnTo>
                  <a:close/>
                  <a:moveTo>
                    <a:pt x="294" y="936"/>
                  </a:moveTo>
                  <a:lnTo>
                    <a:pt x="273" y="934"/>
                  </a:lnTo>
                  <a:lnTo>
                    <a:pt x="254" y="930"/>
                  </a:lnTo>
                  <a:lnTo>
                    <a:pt x="239" y="922"/>
                  </a:lnTo>
                  <a:lnTo>
                    <a:pt x="225" y="913"/>
                  </a:lnTo>
                  <a:lnTo>
                    <a:pt x="214" y="901"/>
                  </a:lnTo>
                  <a:lnTo>
                    <a:pt x="205" y="887"/>
                  </a:lnTo>
                  <a:lnTo>
                    <a:pt x="198" y="872"/>
                  </a:lnTo>
                  <a:lnTo>
                    <a:pt x="193" y="854"/>
                  </a:lnTo>
                  <a:lnTo>
                    <a:pt x="190" y="835"/>
                  </a:lnTo>
                  <a:lnTo>
                    <a:pt x="189" y="814"/>
                  </a:lnTo>
                  <a:lnTo>
                    <a:pt x="189" y="792"/>
                  </a:lnTo>
                  <a:lnTo>
                    <a:pt x="190" y="767"/>
                  </a:lnTo>
                  <a:lnTo>
                    <a:pt x="193" y="743"/>
                  </a:lnTo>
                  <a:lnTo>
                    <a:pt x="197" y="718"/>
                  </a:lnTo>
                  <a:lnTo>
                    <a:pt x="202" y="692"/>
                  </a:lnTo>
                  <a:lnTo>
                    <a:pt x="209" y="666"/>
                  </a:lnTo>
                  <a:lnTo>
                    <a:pt x="216" y="638"/>
                  </a:lnTo>
                  <a:lnTo>
                    <a:pt x="224" y="611"/>
                  </a:lnTo>
                  <a:lnTo>
                    <a:pt x="233" y="584"/>
                  </a:lnTo>
                  <a:lnTo>
                    <a:pt x="243" y="557"/>
                  </a:lnTo>
                  <a:lnTo>
                    <a:pt x="253" y="530"/>
                  </a:lnTo>
                  <a:lnTo>
                    <a:pt x="263" y="503"/>
                  </a:lnTo>
                  <a:lnTo>
                    <a:pt x="275" y="478"/>
                  </a:lnTo>
                  <a:lnTo>
                    <a:pt x="285" y="453"/>
                  </a:lnTo>
                  <a:lnTo>
                    <a:pt x="307" y="406"/>
                  </a:lnTo>
                  <a:lnTo>
                    <a:pt x="328" y="363"/>
                  </a:lnTo>
                  <a:lnTo>
                    <a:pt x="348" y="328"/>
                  </a:lnTo>
                  <a:lnTo>
                    <a:pt x="366" y="300"/>
                  </a:lnTo>
                  <a:lnTo>
                    <a:pt x="393" y="311"/>
                  </a:lnTo>
                  <a:lnTo>
                    <a:pt x="417" y="324"/>
                  </a:lnTo>
                  <a:lnTo>
                    <a:pt x="439" y="340"/>
                  </a:lnTo>
                  <a:lnTo>
                    <a:pt x="459" y="357"/>
                  </a:lnTo>
                  <a:lnTo>
                    <a:pt x="476" y="377"/>
                  </a:lnTo>
                  <a:lnTo>
                    <a:pt x="491" y="398"/>
                  </a:lnTo>
                  <a:lnTo>
                    <a:pt x="505" y="420"/>
                  </a:lnTo>
                  <a:lnTo>
                    <a:pt x="516" y="444"/>
                  </a:lnTo>
                  <a:lnTo>
                    <a:pt x="525" y="468"/>
                  </a:lnTo>
                  <a:lnTo>
                    <a:pt x="532" y="494"/>
                  </a:lnTo>
                  <a:lnTo>
                    <a:pt x="537" y="521"/>
                  </a:lnTo>
                  <a:lnTo>
                    <a:pt x="540" y="548"/>
                  </a:lnTo>
                  <a:lnTo>
                    <a:pt x="541" y="575"/>
                  </a:lnTo>
                  <a:lnTo>
                    <a:pt x="541" y="602"/>
                  </a:lnTo>
                  <a:lnTo>
                    <a:pt x="539" y="630"/>
                  </a:lnTo>
                  <a:lnTo>
                    <a:pt x="535" y="658"/>
                  </a:lnTo>
                  <a:lnTo>
                    <a:pt x="530" y="685"/>
                  </a:lnTo>
                  <a:lnTo>
                    <a:pt x="523" y="711"/>
                  </a:lnTo>
                  <a:lnTo>
                    <a:pt x="514" y="737"/>
                  </a:lnTo>
                  <a:lnTo>
                    <a:pt x="505" y="762"/>
                  </a:lnTo>
                  <a:lnTo>
                    <a:pt x="493" y="786"/>
                  </a:lnTo>
                  <a:lnTo>
                    <a:pt x="480" y="810"/>
                  </a:lnTo>
                  <a:lnTo>
                    <a:pt x="466" y="831"/>
                  </a:lnTo>
                  <a:lnTo>
                    <a:pt x="451" y="851"/>
                  </a:lnTo>
                  <a:lnTo>
                    <a:pt x="435" y="869"/>
                  </a:lnTo>
                  <a:lnTo>
                    <a:pt x="418" y="886"/>
                  </a:lnTo>
                  <a:lnTo>
                    <a:pt x="400" y="900"/>
                  </a:lnTo>
                  <a:lnTo>
                    <a:pt x="380" y="912"/>
                  </a:lnTo>
                  <a:lnTo>
                    <a:pt x="359" y="922"/>
                  </a:lnTo>
                  <a:lnTo>
                    <a:pt x="338" y="930"/>
                  </a:lnTo>
                  <a:lnTo>
                    <a:pt x="317" y="934"/>
                  </a:lnTo>
                  <a:lnTo>
                    <a:pt x="294" y="936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6" name="Freeform 13"/>
            <p:cNvSpPr>
              <a:spLocks noEditPoints="1"/>
            </p:cNvSpPr>
            <p:nvPr/>
          </p:nvSpPr>
          <p:spPr bwMode="ltGray">
            <a:xfrm>
              <a:off x="5370490" y="3844986"/>
              <a:ext cx="395403" cy="133333"/>
            </a:xfrm>
            <a:custGeom>
              <a:avLst/>
              <a:gdLst>
                <a:gd name="T0" fmla="*/ 2147483647 w 3245"/>
                <a:gd name="T1" fmla="*/ 2147483647 h 1091"/>
                <a:gd name="T2" fmla="*/ 2147483647 w 3245"/>
                <a:gd name="T3" fmla="*/ 2147483647 h 1091"/>
                <a:gd name="T4" fmla="*/ 2147483647 w 3245"/>
                <a:gd name="T5" fmla="*/ 2147483647 h 1091"/>
                <a:gd name="T6" fmla="*/ 2147483647 w 3245"/>
                <a:gd name="T7" fmla="*/ 2147483647 h 1091"/>
                <a:gd name="T8" fmla="*/ 2147483647 w 3245"/>
                <a:gd name="T9" fmla="*/ 2147483647 h 1091"/>
                <a:gd name="T10" fmla="*/ 2147483647 w 3245"/>
                <a:gd name="T11" fmla="*/ 2147483647 h 1091"/>
                <a:gd name="T12" fmla="*/ 2147483647 w 3245"/>
                <a:gd name="T13" fmla="*/ 2147483647 h 1091"/>
                <a:gd name="T14" fmla="*/ 2147483647 w 3245"/>
                <a:gd name="T15" fmla="*/ 2147483647 h 1091"/>
                <a:gd name="T16" fmla="*/ 2147483647 w 3245"/>
                <a:gd name="T17" fmla="*/ 2147483647 h 1091"/>
                <a:gd name="T18" fmla="*/ 2147483647 w 3245"/>
                <a:gd name="T19" fmla="*/ 2147483647 h 1091"/>
                <a:gd name="T20" fmla="*/ 2147483647 w 3245"/>
                <a:gd name="T21" fmla="*/ 2147483647 h 1091"/>
                <a:gd name="T22" fmla="*/ 2147483647 w 3245"/>
                <a:gd name="T23" fmla="*/ 2147483647 h 1091"/>
                <a:gd name="T24" fmla="*/ 2147483647 w 3245"/>
                <a:gd name="T25" fmla="*/ 2147483647 h 1091"/>
                <a:gd name="T26" fmla="*/ 2147483647 w 3245"/>
                <a:gd name="T27" fmla="*/ 2147483647 h 1091"/>
                <a:gd name="T28" fmla="*/ 2147483647 w 3245"/>
                <a:gd name="T29" fmla="*/ 2147483647 h 1091"/>
                <a:gd name="T30" fmla="*/ 2147483647 w 3245"/>
                <a:gd name="T31" fmla="*/ 2147483647 h 1091"/>
                <a:gd name="T32" fmla="*/ 2147483647 w 3245"/>
                <a:gd name="T33" fmla="*/ 2147483647 h 1091"/>
                <a:gd name="T34" fmla="*/ 2147483647 w 3245"/>
                <a:gd name="T35" fmla="*/ 2147483647 h 1091"/>
                <a:gd name="T36" fmla="*/ 2147483647 w 3245"/>
                <a:gd name="T37" fmla="*/ 2147483647 h 1091"/>
                <a:gd name="T38" fmla="*/ 2147483647 w 3245"/>
                <a:gd name="T39" fmla="*/ 2147483647 h 1091"/>
                <a:gd name="T40" fmla="*/ 2147483647 w 3245"/>
                <a:gd name="T41" fmla="*/ 2147483647 h 1091"/>
                <a:gd name="T42" fmla="*/ 2147483647 w 3245"/>
                <a:gd name="T43" fmla="*/ 2147483647 h 1091"/>
                <a:gd name="T44" fmla="*/ 2147483647 w 3245"/>
                <a:gd name="T45" fmla="*/ 2147483647 h 1091"/>
                <a:gd name="T46" fmla="*/ 2147483647 w 3245"/>
                <a:gd name="T47" fmla="*/ 2147483647 h 1091"/>
                <a:gd name="T48" fmla="*/ 2147483647 w 3245"/>
                <a:gd name="T49" fmla="*/ 2147483647 h 1091"/>
                <a:gd name="T50" fmla="*/ 2147483647 w 3245"/>
                <a:gd name="T51" fmla="*/ 2147483647 h 1091"/>
                <a:gd name="T52" fmla="*/ 2147483647 w 3245"/>
                <a:gd name="T53" fmla="*/ 2147483647 h 1091"/>
                <a:gd name="T54" fmla="*/ 2147483647 w 3245"/>
                <a:gd name="T55" fmla="*/ 2147483647 h 1091"/>
                <a:gd name="T56" fmla="*/ 2147483647 w 3245"/>
                <a:gd name="T57" fmla="*/ 2147483647 h 1091"/>
                <a:gd name="T58" fmla="*/ 2147483647 w 3245"/>
                <a:gd name="T59" fmla="*/ 2147483647 h 1091"/>
                <a:gd name="T60" fmla="*/ 2147483647 w 3245"/>
                <a:gd name="T61" fmla="*/ 2147483647 h 1091"/>
                <a:gd name="T62" fmla="*/ 2147483647 w 3245"/>
                <a:gd name="T63" fmla="*/ 2147483647 h 1091"/>
                <a:gd name="T64" fmla="*/ 2147483647 w 3245"/>
                <a:gd name="T65" fmla="*/ 2147483647 h 1091"/>
                <a:gd name="T66" fmla="*/ 2147483647 w 3245"/>
                <a:gd name="T67" fmla="*/ 2147483647 h 1091"/>
                <a:gd name="T68" fmla="*/ 2147483647 w 3245"/>
                <a:gd name="T69" fmla="*/ 2147483647 h 1091"/>
                <a:gd name="T70" fmla="*/ 2147483647 w 3245"/>
                <a:gd name="T71" fmla="*/ 2147483647 h 1091"/>
                <a:gd name="T72" fmla="*/ 2147483647 w 3245"/>
                <a:gd name="T73" fmla="*/ 2147483647 h 1091"/>
                <a:gd name="T74" fmla="*/ 2147483647 w 3245"/>
                <a:gd name="T75" fmla="*/ 2147483647 h 1091"/>
                <a:gd name="T76" fmla="*/ 2147483647 w 3245"/>
                <a:gd name="T77" fmla="*/ 2147483647 h 1091"/>
                <a:gd name="T78" fmla="*/ 2147483647 w 3245"/>
                <a:gd name="T79" fmla="*/ 2147483647 h 1091"/>
                <a:gd name="T80" fmla="*/ 2147483647 w 3245"/>
                <a:gd name="T81" fmla="*/ 2147483647 h 1091"/>
                <a:gd name="T82" fmla="*/ 2147483647 w 3245"/>
                <a:gd name="T83" fmla="*/ 2147483647 h 1091"/>
                <a:gd name="T84" fmla="*/ 2147483647 w 3245"/>
                <a:gd name="T85" fmla="*/ 2147483647 h 1091"/>
                <a:gd name="T86" fmla="*/ 2147483647 w 3245"/>
                <a:gd name="T87" fmla="*/ 2147483647 h 1091"/>
                <a:gd name="T88" fmla="*/ 2147483647 w 3245"/>
                <a:gd name="T89" fmla="*/ 2147483647 h 1091"/>
                <a:gd name="T90" fmla="*/ 2147483647 w 3245"/>
                <a:gd name="T91" fmla="*/ 2147483647 h 1091"/>
                <a:gd name="T92" fmla="*/ 2147483647 w 3245"/>
                <a:gd name="T93" fmla="*/ 2147483647 h 1091"/>
                <a:gd name="T94" fmla="*/ 2147483647 w 3245"/>
                <a:gd name="T95" fmla="*/ 2147483647 h 1091"/>
                <a:gd name="T96" fmla="*/ 2147483647 w 3245"/>
                <a:gd name="T97" fmla="*/ 2147483647 h 1091"/>
                <a:gd name="T98" fmla="*/ 2147483647 w 3245"/>
                <a:gd name="T99" fmla="*/ 2147483647 h 1091"/>
                <a:gd name="T100" fmla="*/ 2147483647 w 3245"/>
                <a:gd name="T101" fmla="*/ 2147483647 h 1091"/>
                <a:gd name="T102" fmla="*/ 2147483647 w 3245"/>
                <a:gd name="T103" fmla="*/ 2147483647 h 1091"/>
                <a:gd name="T104" fmla="*/ 2147483647 w 3245"/>
                <a:gd name="T105" fmla="*/ 2147483647 h 1091"/>
                <a:gd name="T106" fmla="*/ 2147483647 w 3245"/>
                <a:gd name="T107" fmla="*/ 2147483647 h 1091"/>
                <a:gd name="T108" fmla="*/ 2147483647 w 3245"/>
                <a:gd name="T109" fmla="*/ 2147483647 h 1091"/>
                <a:gd name="T110" fmla="*/ 2147483647 w 3245"/>
                <a:gd name="T111" fmla="*/ 2147483647 h 1091"/>
                <a:gd name="T112" fmla="*/ 2147483647 w 3245"/>
                <a:gd name="T113" fmla="*/ 2147483647 h 1091"/>
                <a:gd name="T114" fmla="*/ 2147483647 w 3245"/>
                <a:gd name="T115" fmla="*/ 2147483647 h 1091"/>
                <a:gd name="T116" fmla="*/ 2147483647 w 3245"/>
                <a:gd name="T117" fmla="*/ 2147483647 h 10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45"/>
                <a:gd name="T178" fmla="*/ 0 h 1091"/>
                <a:gd name="T179" fmla="*/ 3245 w 3245"/>
                <a:gd name="T180" fmla="*/ 1091 h 10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45" h="1091">
                  <a:moveTo>
                    <a:pt x="3165" y="850"/>
                  </a:moveTo>
                  <a:lnTo>
                    <a:pt x="3145" y="858"/>
                  </a:lnTo>
                  <a:lnTo>
                    <a:pt x="3129" y="863"/>
                  </a:lnTo>
                  <a:lnTo>
                    <a:pt x="3114" y="865"/>
                  </a:lnTo>
                  <a:lnTo>
                    <a:pt x="3100" y="863"/>
                  </a:lnTo>
                  <a:lnTo>
                    <a:pt x="3089" y="859"/>
                  </a:lnTo>
                  <a:lnTo>
                    <a:pt x="3079" y="852"/>
                  </a:lnTo>
                  <a:lnTo>
                    <a:pt x="3071" y="843"/>
                  </a:lnTo>
                  <a:lnTo>
                    <a:pt x="3065" y="831"/>
                  </a:lnTo>
                  <a:lnTo>
                    <a:pt x="3059" y="817"/>
                  </a:lnTo>
                  <a:lnTo>
                    <a:pt x="3055" y="801"/>
                  </a:lnTo>
                  <a:lnTo>
                    <a:pt x="3053" y="783"/>
                  </a:lnTo>
                  <a:lnTo>
                    <a:pt x="3051" y="763"/>
                  </a:lnTo>
                  <a:lnTo>
                    <a:pt x="3051" y="741"/>
                  </a:lnTo>
                  <a:lnTo>
                    <a:pt x="3052" y="719"/>
                  </a:lnTo>
                  <a:lnTo>
                    <a:pt x="3053" y="695"/>
                  </a:lnTo>
                  <a:lnTo>
                    <a:pt x="3056" y="671"/>
                  </a:lnTo>
                  <a:lnTo>
                    <a:pt x="3059" y="645"/>
                  </a:lnTo>
                  <a:lnTo>
                    <a:pt x="3063" y="618"/>
                  </a:lnTo>
                  <a:lnTo>
                    <a:pt x="3068" y="591"/>
                  </a:lnTo>
                  <a:lnTo>
                    <a:pt x="3073" y="563"/>
                  </a:lnTo>
                  <a:lnTo>
                    <a:pt x="3084" y="508"/>
                  </a:lnTo>
                  <a:lnTo>
                    <a:pt x="3097" y="452"/>
                  </a:lnTo>
                  <a:lnTo>
                    <a:pt x="3110" y="399"/>
                  </a:lnTo>
                  <a:lnTo>
                    <a:pt x="3123" y="348"/>
                  </a:lnTo>
                  <a:lnTo>
                    <a:pt x="3136" y="302"/>
                  </a:lnTo>
                  <a:lnTo>
                    <a:pt x="3147" y="261"/>
                  </a:lnTo>
                  <a:lnTo>
                    <a:pt x="3151" y="248"/>
                  </a:lnTo>
                  <a:lnTo>
                    <a:pt x="3153" y="235"/>
                  </a:lnTo>
                  <a:lnTo>
                    <a:pt x="3154" y="222"/>
                  </a:lnTo>
                  <a:lnTo>
                    <a:pt x="3153" y="210"/>
                  </a:lnTo>
                  <a:lnTo>
                    <a:pt x="3152" y="200"/>
                  </a:lnTo>
                  <a:lnTo>
                    <a:pt x="3150" y="190"/>
                  </a:lnTo>
                  <a:lnTo>
                    <a:pt x="3146" y="181"/>
                  </a:lnTo>
                  <a:lnTo>
                    <a:pt x="3142" y="172"/>
                  </a:lnTo>
                  <a:lnTo>
                    <a:pt x="3137" y="165"/>
                  </a:lnTo>
                  <a:lnTo>
                    <a:pt x="3132" y="158"/>
                  </a:lnTo>
                  <a:lnTo>
                    <a:pt x="3126" y="152"/>
                  </a:lnTo>
                  <a:lnTo>
                    <a:pt x="3119" y="147"/>
                  </a:lnTo>
                  <a:lnTo>
                    <a:pt x="3112" y="142"/>
                  </a:lnTo>
                  <a:lnTo>
                    <a:pt x="3105" y="138"/>
                  </a:lnTo>
                  <a:lnTo>
                    <a:pt x="3098" y="135"/>
                  </a:lnTo>
                  <a:lnTo>
                    <a:pt x="3090" y="133"/>
                  </a:lnTo>
                  <a:lnTo>
                    <a:pt x="3082" y="132"/>
                  </a:lnTo>
                  <a:lnTo>
                    <a:pt x="3074" y="131"/>
                  </a:lnTo>
                  <a:lnTo>
                    <a:pt x="3065" y="131"/>
                  </a:lnTo>
                  <a:lnTo>
                    <a:pt x="3057" y="132"/>
                  </a:lnTo>
                  <a:lnTo>
                    <a:pt x="3049" y="134"/>
                  </a:lnTo>
                  <a:lnTo>
                    <a:pt x="3042" y="137"/>
                  </a:lnTo>
                  <a:lnTo>
                    <a:pt x="3033" y="140"/>
                  </a:lnTo>
                  <a:lnTo>
                    <a:pt x="3026" y="145"/>
                  </a:lnTo>
                  <a:lnTo>
                    <a:pt x="3019" y="150"/>
                  </a:lnTo>
                  <a:lnTo>
                    <a:pt x="3012" y="156"/>
                  </a:lnTo>
                  <a:lnTo>
                    <a:pt x="3007" y="163"/>
                  </a:lnTo>
                  <a:lnTo>
                    <a:pt x="3001" y="170"/>
                  </a:lnTo>
                  <a:lnTo>
                    <a:pt x="2997" y="179"/>
                  </a:lnTo>
                  <a:lnTo>
                    <a:pt x="2993" y="188"/>
                  </a:lnTo>
                  <a:lnTo>
                    <a:pt x="2990" y="199"/>
                  </a:lnTo>
                  <a:lnTo>
                    <a:pt x="2987" y="210"/>
                  </a:lnTo>
                  <a:lnTo>
                    <a:pt x="2984" y="227"/>
                  </a:lnTo>
                  <a:lnTo>
                    <a:pt x="2979" y="243"/>
                  </a:lnTo>
                  <a:lnTo>
                    <a:pt x="2973" y="258"/>
                  </a:lnTo>
                  <a:lnTo>
                    <a:pt x="2965" y="274"/>
                  </a:lnTo>
                  <a:lnTo>
                    <a:pt x="2955" y="289"/>
                  </a:lnTo>
                  <a:lnTo>
                    <a:pt x="2945" y="304"/>
                  </a:lnTo>
                  <a:lnTo>
                    <a:pt x="2933" y="319"/>
                  </a:lnTo>
                  <a:lnTo>
                    <a:pt x="2919" y="333"/>
                  </a:lnTo>
                  <a:lnTo>
                    <a:pt x="2904" y="348"/>
                  </a:lnTo>
                  <a:lnTo>
                    <a:pt x="2889" y="362"/>
                  </a:lnTo>
                  <a:lnTo>
                    <a:pt x="2872" y="377"/>
                  </a:lnTo>
                  <a:lnTo>
                    <a:pt x="2854" y="390"/>
                  </a:lnTo>
                  <a:lnTo>
                    <a:pt x="2836" y="404"/>
                  </a:lnTo>
                  <a:lnTo>
                    <a:pt x="2815" y="417"/>
                  </a:lnTo>
                  <a:lnTo>
                    <a:pt x="2795" y="431"/>
                  </a:lnTo>
                  <a:lnTo>
                    <a:pt x="2774" y="444"/>
                  </a:lnTo>
                  <a:lnTo>
                    <a:pt x="2730" y="470"/>
                  </a:lnTo>
                  <a:lnTo>
                    <a:pt x="2683" y="495"/>
                  </a:lnTo>
                  <a:lnTo>
                    <a:pt x="2634" y="521"/>
                  </a:lnTo>
                  <a:lnTo>
                    <a:pt x="2584" y="545"/>
                  </a:lnTo>
                  <a:lnTo>
                    <a:pt x="2481" y="592"/>
                  </a:lnTo>
                  <a:lnTo>
                    <a:pt x="2380" y="639"/>
                  </a:lnTo>
                  <a:lnTo>
                    <a:pt x="2341" y="600"/>
                  </a:lnTo>
                  <a:lnTo>
                    <a:pt x="2302" y="564"/>
                  </a:lnTo>
                  <a:lnTo>
                    <a:pt x="2264" y="528"/>
                  </a:lnTo>
                  <a:lnTo>
                    <a:pt x="2228" y="492"/>
                  </a:lnTo>
                  <a:lnTo>
                    <a:pt x="2212" y="475"/>
                  </a:lnTo>
                  <a:lnTo>
                    <a:pt x="2198" y="458"/>
                  </a:lnTo>
                  <a:lnTo>
                    <a:pt x="2185" y="440"/>
                  </a:lnTo>
                  <a:lnTo>
                    <a:pt x="2174" y="423"/>
                  </a:lnTo>
                  <a:lnTo>
                    <a:pt x="2170" y="414"/>
                  </a:lnTo>
                  <a:lnTo>
                    <a:pt x="2166" y="405"/>
                  </a:lnTo>
                  <a:lnTo>
                    <a:pt x="2162" y="396"/>
                  </a:lnTo>
                  <a:lnTo>
                    <a:pt x="2160" y="387"/>
                  </a:lnTo>
                  <a:lnTo>
                    <a:pt x="2157" y="378"/>
                  </a:lnTo>
                  <a:lnTo>
                    <a:pt x="2156" y="368"/>
                  </a:lnTo>
                  <a:lnTo>
                    <a:pt x="2155" y="358"/>
                  </a:lnTo>
                  <a:lnTo>
                    <a:pt x="2155" y="348"/>
                  </a:lnTo>
                  <a:lnTo>
                    <a:pt x="2156" y="336"/>
                  </a:lnTo>
                  <a:lnTo>
                    <a:pt x="2158" y="323"/>
                  </a:lnTo>
                  <a:lnTo>
                    <a:pt x="2160" y="312"/>
                  </a:lnTo>
                  <a:lnTo>
                    <a:pt x="2163" y="301"/>
                  </a:lnTo>
                  <a:lnTo>
                    <a:pt x="2166" y="291"/>
                  </a:lnTo>
                  <a:lnTo>
                    <a:pt x="2170" y="281"/>
                  </a:lnTo>
                  <a:lnTo>
                    <a:pt x="2175" y="271"/>
                  </a:lnTo>
                  <a:lnTo>
                    <a:pt x="2180" y="263"/>
                  </a:lnTo>
                  <a:lnTo>
                    <a:pt x="2186" y="254"/>
                  </a:lnTo>
                  <a:lnTo>
                    <a:pt x="2192" y="247"/>
                  </a:lnTo>
                  <a:lnTo>
                    <a:pt x="2199" y="240"/>
                  </a:lnTo>
                  <a:lnTo>
                    <a:pt x="2206" y="233"/>
                  </a:lnTo>
                  <a:lnTo>
                    <a:pt x="2213" y="227"/>
                  </a:lnTo>
                  <a:lnTo>
                    <a:pt x="2221" y="220"/>
                  </a:lnTo>
                  <a:lnTo>
                    <a:pt x="2229" y="215"/>
                  </a:lnTo>
                  <a:lnTo>
                    <a:pt x="2238" y="210"/>
                  </a:lnTo>
                  <a:lnTo>
                    <a:pt x="2256" y="202"/>
                  </a:lnTo>
                  <a:lnTo>
                    <a:pt x="2277" y="195"/>
                  </a:lnTo>
                  <a:lnTo>
                    <a:pt x="2297" y="190"/>
                  </a:lnTo>
                  <a:lnTo>
                    <a:pt x="2318" y="186"/>
                  </a:lnTo>
                  <a:lnTo>
                    <a:pt x="2339" y="184"/>
                  </a:lnTo>
                  <a:lnTo>
                    <a:pt x="2361" y="183"/>
                  </a:lnTo>
                  <a:lnTo>
                    <a:pt x="2384" y="183"/>
                  </a:lnTo>
                  <a:lnTo>
                    <a:pt x="2405" y="184"/>
                  </a:lnTo>
                  <a:lnTo>
                    <a:pt x="2421" y="186"/>
                  </a:lnTo>
                  <a:lnTo>
                    <a:pt x="2435" y="189"/>
                  </a:lnTo>
                  <a:lnTo>
                    <a:pt x="2448" y="192"/>
                  </a:lnTo>
                  <a:lnTo>
                    <a:pt x="2461" y="197"/>
                  </a:lnTo>
                  <a:lnTo>
                    <a:pt x="2472" y="202"/>
                  </a:lnTo>
                  <a:lnTo>
                    <a:pt x="2481" y="207"/>
                  </a:lnTo>
                  <a:lnTo>
                    <a:pt x="2491" y="214"/>
                  </a:lnTo>
                  <a:lnTo>
                    <a:pt x="2498" y="221"/>
                  </a:lnTo>
                  <a:lnTo>
                    <a:pt x="2506" y="229"/>
                  </a:lnTo>
                  <a:lnTo>
                    <a:pt x="2513" y="236"/>
                  </a:lnTo>
                  <a:lnTo>
                    <a:pt x="2521" y="242"/>
                  </a:lnTo>
                  <a:lnTo>
                    <a:pt x="2530" y="247"/>
                  </a:lnTo>
                  <a:lnTo>
                    <a:pt x="2538" y="251"/>
                  </a:lnTo>
                  <a:lnTo>
                    <a:pt x="2547" y="254"/>
                  </a:lnTo>
                  <a:lnTo>
                    <a:pt x="2555" y="256"/>
                  </a:lnTo>
                  <a:lnTo>
                    <a:pt x="2564" y="257"/>
                  </a:lnTo>
                  <a:lnTo>
                    <a:pt x="2572" y="258"/>
                  </a:lnTo>
                  <a:lnTo>
                    <a:pt x="2580" y="257"/>
                  </a:lnTo>
                  <a:lnTo>
                    <a:pt x="2588" y="256"/>
                  </a:lnTo>
                  <a:lnTo>
                    <a:pt x="2597" y="255"/>
                  </a:lnTo>
                  <a:lnTo>
                    <a:pt x="2605" y="252"/>
                  </a:lnTo>
                  <a:lnTo>
                    <a:pt x="2612" y="249"/>
                  </a:lnTo>
                  <a:lnTo>
                    <a:pt x="2619" y="246"/>
                  </a:lnTo>
                  <a:lnTo>
                    <a:pt x="2626" y="242"/>
                  </a:lnTo>
                  <a:lnTo>
                    <a:pt x="2632" y="237"/>
                  </a:lnTo>
                  <a:lnTo>
                    <a:pt x="2638" y="232"/>
                  </a:lnTo>
                  <a:lnTo>
                    <a:pt x="2643" y="226"/>
                  </a:lnTo>
                  <a:lnTo>
                    <a:pt x="2648" y="219"/>
                  </a:lnTo>
                  <a:lnTo>
                    <a:pt x="2652" y="212"/>
                  </a:lnTo>
                  <a:lnTo>
                    <a:pt x="2655" y="205"/>
                  </a:lnTo>
                  <a:lnTo>
                    <a:pt x="2657" y="198"/>
                  </a:lnTo>
                  <a:lnTo>
                    <a:pt x="2659" y="191"/>
                  </a:lnTo>
                  <a:lnTo>
                    <a:pt x="2660" y="183"/>
                  </a:lnTo>
                  <a:lnTo>
                    <a:pt x="2660" y="174"/>
                  </a:lnTo>
                  <a:lnTo>
                    <a:pt x="2659" y="166"/>
                  </a:lnTo>
                  <a:lnTo>
                    <a:pt x="2657" y="157"/>
                  </a:lnTo>
                  <a:lnTo>
                    <a:pt x="2654" y="149"/>
                  </a:lnTo>
                  <a:lnTo>
                    <a:pt x="2650" y="140"/>
                  </a:lnTo>
                  <a:lnTo>
                    <a:pt x="2644" y="131"/>
                  </a:lnTo>
                  <a:lnTo>
                    <a:pt x="2638" y="122"/>
                  </a:lnTo>
                  <a:lnTo>
                    <a:pt x="2626" y="108"/>
                  </a:lnTo>
                  <a:lnTo>
                    <a:pt x="2613" y="95"/>
                  </a:lnTo>
                  <a:lnTo>
                    <a:pt x="2598" y="82"/>
                  </a:lnTo>
                  <a:lnTo>
                    <a:pt x="2580" y="71"/>
                  </a:lnTo>
                  <a:lnTo>
                    <a:pt x="2563" y="62"/>
                  </a:lnTo>
                  <a:lnTo>
                    <a:pt x="2544" y="53"/>
                  </a:lnTo>
                  <a:lnTo>
                    <a:pt x="2525" y="46"/>
                  </a:lnTo>
                  <a:lnTo>
                    <a:pt x="2504" y="40"/>
                  </a:lnTo>
                  <a:lnTo>
                    <a:pt x="2482" y="35"/>
                  </a:lnTo>
                  <a:lnTo>
                    <a:pt x="2460" y="31"/>
                  </a:lnTo>
                  <a:lnTo>
                    <a:pt x="2437" y="28"/>
                  </a:lnTo>
                  <a:lnTo>
                    <a:pt x="2413" y="26"/>
                  </a:lnTo>
                  <a:lnTo>
                    <a:pt x="2390" y="25"/>
                  </a:lnTo>
                  <a:lnTo>
                    <a:pt x="2364" y="26"/>
                  </a:lnTo>
                  <a:lnTo>
                    <a:pt x="2340" y="28"/>
                  </a:lnTo>
                  <a:lnTo>
                    <a:pt x="2315" y="30"/>
                  </a:lnTo>
                  <a:lnTo>
                    <a:pt x="2289" y="35"/>
                  </a:lnTo>
                  <a:lnTo>
                    <a:pt x="2261" y="40"/>
                  </a:lnTo>
                  <a:lnTo>
                    <a:pt x="2233" y="47"/>
                  </a:lnTo>
                  <a:lnTo>
                    <a:pt x="2206" y="54"/>
                  </a:lnTo>
                  <a:lnTo>
                    <a:pt x="2178" y="63"/>
                  </a:lnTo>
                  <a:lnTo>
                    <a:pt x="2149" y="73"/>
                  </a:lnTo>
                  <a:lnTo>
                    <a:pt x="2120" y="83"/>
                  </a:lnTo>
                  <a:lnTo>
                    <a:pt x="2091" y="96"/>
                  </a:lnTo>
                  <a:lnTo>
                    <a:pt x="2063" y="108"/>
                  </a:lnTo>
                  <a:lnTo>
                    <a:pt x="2033" y="121"/>
                  </a:lnTo>
                  <a:lnTo>
                    <a:pt x="2004" y="135"/>
                  </a:lnTo>
                  <a:lnTo>
                    <a:pt x="1975" y="149"/>
                  </a:lnTo>
                  <a:lnTo>
                    <a:pt x="1946" y="165"/>
                  </a:lnTo>
                  <a:lnTo>
                    <a:pt x="1916" y="181"/>
                  </a:lnTo>
                  <a:lnTo>
                    <a:pt x="1887" y="197"/>
                  </a:lnTo>
                  <a:lnTo>
                    <a:pt x="1858" y="214"/>
                  </a:lnTo>
                  <a:lnTo>
                    <a:pt x="1799" y="251"/>
                  </a:lnTo>
                  <a:lnTo>
                    <a:pt x="1743" y="289"/>
                  </a:lnTo>
                  <a:lnTo>
                    <a:pt x="1686" y="328"/>
                  </a:lnTo>
                  <a:lnTo>
                    <a:pt x="1632" y="370"/>
                  </a:lnTo>
                  <a:lnTo>
                    <a:pt x="1578" y="411"/>
                  </a:lnTo>
                  <a:lnTo>
                    <a:pt x="1527" y="453"/>
                  </a:lnTo>
                  <a:lnTo>
                    <a:pt x="1477" y="495"/>
                  </a:lnTo>
                  <a:lnTo>
                    <a:pt x="1431" y="538"/>
                  </a:lnTo>
                  <a:lnTo>
                    <a:pt x="1402" y="510"/>
                  </a:lnTo>
                  <a:lnTo>
                    <a:pt x="1375" y="481"/>
                  </a:lnTo>
                  <a:lnTo>
                    <a:pt x="1362" y="466"/>
                  </a:lnTo>
                  <a:lnTo>
                    <a:pt x="1350" y="452"/>
                  </a:lnTo>
                  <a:lnTo>
                    <a:pt x="1339" y="437"/>
                  </a:lnTo>
                  <a:lnTo>
                    <a:pt x="1329" y="423"/>
                  </a:lnTo>
                  <a:lnTo>
                    <a:pt x="1320" y="408"/>
                  </a:lnTo>
                  <a:lnTo>
                    <a:pt x="1312" y="393"/>
                  </a:lnTo>
                  <a:lnTo>
                    <a:pt x="1305" y="377"/>
                  </a:lnTo>
                  <a:lnTo>
                    <a:pt x="1299" y="361"/>
                  </a:lnTo>
                  <a:lnTo>
                    <a:pt x="1294" y="345"/>
                  </a:lnTo>
                  <a:lnTo>
                    <a:pt x="1291" y="329"/>
                  </a:lnTo>
                  <a:lnTo>
                    <a:pt x="1289" y="312"/>
                  </a:lnTo>
                  <a:lnTo>
                    <a:pt x="1289" y="295"/>
                  </a:lnTo>
                  <a:lnTo>
                    <a:pt x="1291" y="280"/>
                  </a:lnTo>
                  <a:lnTo>
                    <a:pt x="1294" y="265"/>
                  </a:lnTo>
                  <a:lnTo>
                    <a:pt x="1298" y="251"/>
                  </a:lnTo>
                  <a:lnTo>
                    <a:pt x="1304" y="237"/>
                  </a:lnTo>
                  <a:lnTo>
                    <a:pt x="1312" y="222"/>
                  </a:lnTo>
                  <a:lnTo>
                    <a:pt x="1321" y="209"/>
                  </a:lnTo>
                  <a:lnTo>
                    <a:pt x="1331" y="197"/>
                  </a:lnTo>
                  <a:lnTo>
                    <a:pt x="1342" y="186"/>
                  </a:lnTo>
                  <a:lnTo>
                    <a:pt x="1355" y="175"/>
                  </a:lnTo>
                  <a:lnTo>
                    <a:pt x="1368" y="166"/>
                  </a:lnTo>
                  <a:lnTo>
                    <a:pt x="1384" y="157"/>
                  </a:lnTo>
                  <a:lnTo>
                    <a:pt x="1400" y="150"/>
                  </a:lnTo>
                  <a:lnTo>
                    <a:pt x="1416" y="145"/>
                  </a:lnTo>
                  <a:lnTo>
                    <a:pt x="1433" y="141"/>
                  </a:lnTo>
                  <a:lnTo>
                    <a:pt x="1451" y="138"/>
                  </a:lnTo>
                  <a:lnTo>
                    <a:pt x="1469" y="137"/>
                  </a:lnTo>
                  <a:lnTo>
                    <a:pt x="1481" y="138"/>
                  </a:lnTo>
                  <a:lnTo>
                    <a:pt x="1493" y="139"/>
                  </a:lnTo>
                  <a:lnTo>
                    <a:pt x="1505" y="140"/>
                  </a:lnTo>
                  <a:lnTo>
                    <a:pt x="1516" y="142"/>
                  </a:lnTo>
                  <a:lnTo>
                    <a:pt x="1539" y="148"/>
                  </a:lnTo>
                  <a:lnTo>
                    <a:pt x="1560" y="156"/>
                  </a:lnTo>
                  <a:lnTo>
                    <a:pt x="1570" y="160"/>
                  </a:lnTo>
                  <a:lnTo>
                    <a:pt x="1580" y="164"/>
                  </a:lnTo>
                  <a:lnTo>
                    <a:pt x="1588" y="169"/>
                  </a:lnTo>
                  <a:lnTo>
                    <a:pt x="1596" y="174"/>
                  </a:lnTo>
                  <a:lnTo>
                    <a:pt x="1604" y="179"/>
                  </a:lnTo>
                  <a:lnTo>
                    <a:pt x="1610" y="184"/>
                  </a:lnTo>
                  <a:lnTo>
                    <a:pt x="1616" y="190"/>
                  </a:lnTo>
                  <a:lnTo>
                    <a:pt x="1620" y="195"/>
                  </a:lnTo>
                  <a:lnTo>
                    <a:pt x="1624" y="202"/>
                  </a:lnTo>
                  <a:lnTo>
                    <a:pt x="1629" y="207"/>
                  </a:lnTo>
                  <a:lnTo>
                    <a:pt x="1635" y="211"/>
                  </a:lnTo>
                  <a:lnTo>
                    <a:pt x="1641" y="215"/>
                  </a:lnTo>
                  <a:lnTo>
                    <a:pt x="1647" y="217"/>
                  </a:lnTo>
                  <a:lnTo>
                    <a:pt x="1653" y="219"/>
                  </a:lnTo>
                  <a:lnTo>
                    <a:pt x="1659" y="219"/>
                  </a:lnTo>
                  <a:lnTo>
                    <a:pt x="1666" y="219"/>
                  </a:lnTo>
                  <a:lnTo>
                    <a:pt x="1672" y="218"/>
                  </a:lnTo>
                  <a:lnTo>
                    <a:pt x="1679" y="216"/>
                  </a:lnTo>
                  <a:lnTo>
                    <a:pt x="1685" y="213"/>
                  </a:lnTo>
                  <a:lnTo>
                    <a:pt x="1691" y="210"/>
                  </a:lnTo>
                  <a:lnTo>
                    <a:pt x="1697" y="206"/>
                  </a:lnTo>
                  <a:lnTo>
                    <a:pt x="1702" y="202"/>
                  </a:lnTo>
                  <a:lnTo>
                    <a:pt x="1707" y="197"/>
                  </a:lnTo>
                  <a:lnTo>
                    <a:pt x="1713" y="191"/>
                  </a:lnTo>
                  <a:lnTo>
                    <a:pt x="1718" y="185"/>
                  </a:lnTo>
                  <a:lnTo>
                    <a:pt x="1721" y="178"/>
                  </a:lnTo>
                  <a:lnTo>
                    <a:pt x="1724" y="171"/>
                  </a:lnTo>
                  <a:lnTo>
                    <a:pt x="1727" y="164"/>
                  </a:lnTo>
                  <a:lnTo>
                    <a:pt x="1729" y="156"/>
                  </a:lnTo>
                  <a:lnTo>
                    <a:pt x="1730" y="148"/>
                  </a:lnTo>
                  <a:lnTo>
                    <a:pt x="1730" y="140"/>
                  </a:lnTo>
                  <a:lnTo>
                    <a:pt x="1729" y="131"/>
                  </a:lnTo>
                  <a:lnTo>
                    <a:pt x="1728" y="122"/>
                  </a:lnTo>
                  <a:lnTo>
                    <a:pt x="1725" y="113"/>
                  </a:lnTo>
                  <a:lnTo>
                    <a:pt x="1721" y="104"/>
                  </a:lnTo>
                  <a:lnTo>
                    <a:pt x="1716" y="95"/>
                  </a:lnTo>
                  <a:lnTo>
                    <a:pt x="1709" y="85"/>
                  </a:lnTo>
                  <a:lnTo>
                    <a:pt x="1702" y="76"/>
                  </a:lnTo>
                  <a:lnTo>
                    <a:pt x="1693" y="67"/>
                  </a:lnTo>
                  <a:lnTo>
                    <a:pt x="1683" y="58"/>
                  </a:lnTo>
                  <a:lnTo>
                    <a:pt x="1675" y="52"/>
                  </a:lnTo>
                  <a:lnTo>
                    <a:pt x="1666" y="46"/>
                  </a:lnTo>
                  <a:lnTo>
                    <a:pt x="1656" y="40"/>
                  </a:lnTo>
                  <a:lnTo>
                    <a:pt x="1646" y="34"/>
                  </a:lnTo>
                  <a:lnTo>
                    <a:pt x="1634" y="29"/>
                  </a:lnTo>
                  <a:lnTo>
                    <a:pt x="1622" y="25"/>
                  </a:lnTo>
                  <a:lnTo>
                    <a:pt x="1610" y="20"/>
                  </a:lnTo>
                  <a:lnTo>
                    <a:pt x="1596" y="16"/>
                  </a:lnTo>
                  <a:lnTo>
                    <a:pt x="1582" y="13"/>
                  </a:lnTo>
                  <a:lnTo>
                    <a:pt x="1567" y="9"/>
                  </a:lnTo>
                  <a:lnTo>
                    <a:pt x="1552" y="7"/>
                  </a:lnTo>
                  <a:lnTo>
                    <a:pt x="1537" y="4"/>
                  </a:lnTo>
                  <a:lnTo>
                    <a:pt x="1504" y="1"/>
                  </a:lnTo>
                  <a:lnTo>
                    <a:pt x="1467" y="0"/>
                  </a:lnTo>
                  <a:lnTo>
                    <a:pt x="1452" y="0"/>
                  </a:lnTo>
                  <a:lnTo>
                    <a:pt x="1436" y="0"/>
                  </a:lnTo>
                  <a:lnTo>
                    <a:pt x="1420" y="1"/>
                  </a:lnTo>
                  <a:lnTo>
                    <a:pt x="1405" y="3"/>
                  </a:lnTo>
                  <a:lnTo>
                    <a:pt x="1389" y="5"/>
                  </a:lnTo>
                  <a:lnTo>
                    <a:pt x="1373" y="8"/>
                  </a:lnTo>
                  <a:lnTo>
                    <a:pt x="1357" y="11"/>
                  </a:lnTo>
                  <a:lnTo>
                    <a:pt x="1342" y="15"/>
                  </a:lnTo>
                  <a:lnTo>
                    <a:pt x="1327" y="20"/>
                  </a:lnTo>
                  <a:lnTo>
                    <a:pt x="1312" y="25"/>
                  </a:lnTo>
                  <a:lnTo>
                    <a:pt x="1298" y="30"/>
                  </a:lnTo>
                  <a:lnTo>
                    <a:pt x="1283" y="36"/>
                  </a:lnTo>
                  <a:lnTo>
                    <a:pt x="1269" y="43"/>
                  </a:lnTo>
                  <a:lnTo>
                    <a:pt x="1255" y="50"/>
                  </a:lnTo>
                  <a:lnTo>
                    <a:pt x="1242" y="58"/>
                  </a:lnTo>
                  <a:lnTo>
                    <a:pt x="1229" y="66"/>
                  </a:lnTo>
                  <a:lnTo>
                    <a:pt x="1217" y="75"/>
                  </a:lnTo>
                  <a:lnTo>
                    <a:pt x="1205" y="85"/>
                  </a:lnTo>
                  <a:lnTo>
                    <a:pt x="1194" y="96"/>
                  </a:lnTo>
                  <a:lnTo>
                    <a:pt x="1183" y="107"/>
                  </a:lnTo>
                  <a:lnTo>
                    <a:pt x="1173" y="118"/>
                  </a:lnTo>
                  <a:lnTo>
                    <a:pt x="1164" y="130"/>
                  </a:lnTo>
                  <a:lnTo>
                    <a:pt x="1154" y="142"/>
                  </a:lnTo>
                  <a:lnTo>
                    <a:pt x="1146" y="156"/>
                  </a:lnTo>
                  <a:lnTo>
                    <a:pt x="1138" y="169"/>
                  </a:lnTo>
                  <a:lnTo>
                    <a:pt x="1132" y="184"/>
                  </a:lnTo>
                  <a:lnTo>
                    <a:pt x="1126" y="199"/>
                  </a:lnTo>
                  <a:lnTo>
                    <a:pt x="1121" y="214"/>
                  </a:lnTo>
                  <a:lnTo>
                    <a:pt x="1117" y="232"/>
                  </a:lnTo>
                  <a:lnTo>
                    <a:pt x="1114" y="249"/>
                  </a:lnTo>
                  <a:lnTo>
                    <a:pt x="1112" y="266"/>
                  </a:lnTo>
                  <a:lnTo>
                    <a:pt x="1110" y="285"/>
                  </a:lnTo>
                  <a:lnTo>
                    <a:pt x="1110" y="297"/>
                  </a:lnTo>
                  <a:lnTo>
                    <a:pt x="1111" y="310"/>
                  </a:lnTo>
                  <a:lnTo>
                    <a:pt x="1112" y="323"/>
                  </a:lnTo>
                  <a:lnTo>
                    <a:pt x="1113" y="335"/>
                  </a:lnTo>
                  <a:lnTo>
                    <a:pt x="1116" y="348"/>
                  </a:lnTo>
                  <a:lnTo>
                    <a:pt x="1119" y="360"/>
                  </a:lnTo>
                  <a:lnTo>
                    <a:pt x="1122" y="373"/>
                  </a:lnTo>
                  <a:lnTo>
                    <a:pt x="1126" y="385"/>
                  </a:lnTo>
                  <a:lnTo>
                    <a:pt x="1136" y="409"/>
                  </a:lnTo>
                  <a:lnTo>
                    <a:pt x="1147" y="432"/>
                  </a:lnTo>
                  <a:lnTo>
                    <a:pt x="1161" y="455"/>
                  </a:lnTo>
                  <a:lnTo>
                    <a:pt x="1175" y="478"/>
                  </a:lnTo>
                  <a:lnTo>
                    <a:pt x="1191" y="500"/>
                  </a:lnTo>
                  <a:lnTo>
                    <a:pt x="1208" y="522"/>
                  </a:lnTo>
                  <a:lnTo>
                    <a:pt x="1226" y="544"/>
                  </a:lnTo>
                  <a:lnTo>
                    <a:pt x="1244" y="564"/>
                  </a:lnTo>
                  <a:lnTo>
                    <a:pt x="1283" y="605"/>
                  </a:lnTo>
                  <a:lnTo>
                    <a:pt x="1322" y="645"/>
                  </a:lnTo>
                  <a:lnTo>
                    <a:pt x="1303" y="664"/>
                  </a:lnTo>
                  <a:lnTo>
                    <a:pt x="1286" y="683"/>
                  </a:lnTo>
                  <a:lnTo>
                    <a:pt x="1270" y="702"/>
                  </a:lnTo>
                  <a:lnTo>
                    <a:pt x="1254" y="720"/>
                  </a:lnTo>
                  <a:lnTo>
                    <a:pt x="1201" y="769"/>
                  </a:lnTo>
                  <a:lnTo>
                    <a:pt x="1152" y="812"/>
                  </a:lnTo>
                  <a:lnTo>
                    <a:pt x="1108" y="846"/>
                  </a:lnTo>
                  <a:lnTo>
                    <a:pt x="1068" y="872"/>
                  </a:lnTo>
                  <a:lnTo>
                    <a:pt x="1030" y="892"/>
                  </a:lnTo>
                  <a:lnTo>
                    <a:pt x="997" y="905"/>
                  </a:lnTo>
                  <a:lnTo>
                    <a:pt x="968" y="913"/>
                  </a:lnTo>
                  <a:lnTo>
                    <a:pt x="941" y="915"/>
                  </a:lnTo>
                  <a:lnTo>
                    <a:pt x="917" y="912"/>
                  </a:lnTo>
                  <a:lnTo>
                    <a:pt x="896" y="904"/>
                  </a:lnTo>
                  <a:lnTo>
                    <a:pt x="877" y="892"/>
                  </a:lnTo>
                  <a:lnTo>
                    <a:pt x="861" y="876"/>
                  </a:lnTo>
                  <a:lnTo>
                    <a:pt x="846" y="857"/>
                  </a:lnTo>
                  <a:lnTo>
                    <a:pt x="834" y="836"/>
                  </a:lnTo>
                  <a:lnTo>
                    <a:pt x="822" y="811"/>
                  </a:lnTo>
                  <a:lnTo>
                    <a:pt x="812" y="785"/>
                  </a:lnTo>
                  <a:lnTo>
                    <a:pt x="804" y="756"/>
                  </a:lnTo>
                  <a:lnTo>
                    <a:pt x="796" y="727"/>
                  </a:lnTo>
                  <a:lnTo>
                    <a:pt x="790" y="697"/>
                  </a:lnTo>
                  <a:lnTo>
                    <a:pt x="783" y="667"/>
                  </a:lnTo>
                  <a:lnTo>
                    <a:pt x="771" y="606"/>
                  </a:lnTo>
                  <a:lnTo>
                    <a:pt x="759" y="551"/>
                  </a:lnTo>
                  <a:lnTo>
                    <a:pt x="752" y="525"/>
                  </a:lnTo>
                  <a:lnTo>
                    <a:pt x="744" y="502"/>
                  </a:lnTo>
                  <a:lnTo>
                    <a:pt x="735" y="481"/>
                  </a:lnTo>
                  <a:lnTo>
                    <a:pt x="725" y="464"/>
                  </a:lnTo>
                  <a:lnTo>
                    <a:pt x="712" y="451"/>
                  </a:lnTo>
                  <a:lnTo>
                    <a:pt x="699" y="441"/>
                  </a:lnTo>
                  <a:lnTo>
                    <a:pt x="684" y="437"/>
                  </a:lnTo>
                  <a:lnTo>
                    <a:pt x="666" y="437"/>
                  </a:lnTo>
                  <a:lnTo>
                    <a:pt x="654" y="440"/>
                  </a:lnTo>
                  <a:lnTo>
                    <a:pt x="640" y="446"/>
                  </a:lnTo>
                  <a:lnTo>
                    <a:pt x="626" y="455"/>
                  </a:lnTo>
                  <a:lnTo>
                    <a:pt x="612" y="466"/>
                  </a:lnTo>
                  <a:lnTo>
                    <a:pt x="596" y="479"/>
                  </a:lnTo>
                  <a:lnTo>
                    <a:pt x="581" y="494"/>
                  </a:lnTo>
                  <a:lnTo>
                    <a:pt x="566" y="512"/>
                  </a:lnTo>
                  <a:lnTo>
                    <a:pt x="550" y="531"/>
                  </a:lnTo>
                  <a:lnTo>
                    <a:pt x="518" y="572"/>
                  </a:lnTo>
                  <a:lnTo>
                    <a:pt x="485" y="618"/>
                  </a:lnTo>
                  <a:lnTo>
                    <a:pt x="452" y="666"/>
                  </a:lnTo>
                  <a:lnTo>
                    <a:pt x="420" y="714"/>
                  </a:lnTo>
                  <a:lnTo>
                    <a:pt x="388" y="761"/>
                  </a:lnTo>
                  <a:lnTo>
                    <a:pt x="356" y="806"/>
                  </a:lnTo>
                  <a:lnTo>
                    <a:pt x="340" y="827"/>
                  </a:lnTo>
                  <a:lnTo>
                    <a:pt x="326" y="846"/>
                  </a:lnTo>
                  <a:lnTo>
                    <a:pt x="311" y="864"/>
                  </a:lnTo>
                  <a:lnTo>
                    <a:pt x="297" y="880"/>
                  </a:lnTo>
                  <a:lnTo>
                    <a:pt x="284" y="894"/>
                  </a:lnTo>
                  <a:lnTo>
                    <a:pt x="270" y="906"/>
                  </a:lnTo>
                  <a:lnTo>
                    <a:pt x="258" y="916"/>
                  </a:lnTo>
                  <a:lnTo>
                    <a:pt x="246" y="924"/>
                  </a:lnTo>
                  <a:lnTo>
                    <a:pt x="235" y="928"/>
                  </a:lnTo>
                  <a:lnTo>
                    <a:pt x="225" y="929"/>
                  </a:lnTo>
                  <a:lnTo>
                    <a:pt x="215" y="928"/>
                  </a:lnTo>
                  <a:lnTo>
                    <a:pt x="206" y="922"/>
                  </a:lnTo>
                  <a:lnTo>
                    <a:pt x="197" y="911"/>
                  </a:lnTo>
                  <a:lnTo>
                    <a:pt x="190" y="898"/>
                  </a:lnTo>
                  <a:lnTo>
                    <a:pt x="187" y="882"/>
                  </a:lnTo>
                  <a:lnTo>
                    <a:pt x="186" y="865"/>
                  </a:lnTo>
                  <a:lnTo>
                    <a:pt x="187" y="845"/>
                  </a:lnTo>
                  <a:lnTo>
                    <a:pt x="191" y="824"/>
                  </a:lnTo>
                  <a:lnTo>
                    <a:pt x="197" y="801"/>
                  </a:lnTo>
                  <a:lnTo>
                    <a:pt x="206" y="775"/>
                  </a:lnTo>
                  <a:lnTo>
                    <a:pt x="216" y="750"/>
                  </a:lnTo>
                  <a:lnTo>
                    <a:pt x="227" y="723"/>
                  </a:lnTo>
                  <a:lnTo>
                    <a:pt x="241" y="696"/>
                  </a:lnTo>
                  <a:lnTo>
                    <a:pt x="256" y="667"/>
                  </a:lnTo>
                  <a:lnTo>
                    <a:pt x="272" y="638"/>
                  </a:lnTo>
                  <a:lnTo>
                    <a:pt x="290" y="609"/>
                  </a:lnTo>
                  <a:lnTo>
                    <a:pt x="308" y="580"/>
                  </a:lnTo>
                  <a:lnTo>
                    <a:pt x="326" y="551"/>
                  </a:lnTo>
                  <a:lnTo>
                    <a:pt x="346" y="522"/>
                  </a:lnTo>
                  <a:lnTo>
                    <a:pt x="365" y="493"/>
                  </a:lnTo>
                  <a:lnTo>
                    <a:pt x="386" y="466"/>
                  </a:lnTo>
                  <a:lnTo>
                    <a:pt x="406" y="439"/>
                  </a:lnTo>
                  <a:lnTo>
                    <a:pt x="426" y="414"/>
                  </a:lnTo>
                  <a:lnTo>
                    <a:pt x="446" y="389"/>
                  </a:lnTo>
                  <a:lnTo>
                    <a:pt x="465" y="366"/>
                  </a:lnTo>
                  <a:lnTo>
                    <a:pt x="484" y="344"/>
                  </a:lnTo>
                  <a:lnTo>
                    <a:pt x="503" y="325"/>
                  </a:lnTo>
                  <a:lnTo>
                    <a:pt x="520" y="307"/>
                  </a:lnTo>
                  <a:lnTo>
                    <a:pt x="536" y="292"/>
                  </a:lnTo>
                  <a:lnTo>
                    <a:pt x="551" y="279"/>
                  </a:lnTo>
                  <a:lnTo>
                    <a:pt x="565" y="269"/>
                  </a:lnTo>
                  <a:lnTo>
                    <a:pt x="577" y="261"/>
                  </a:lnTo>
                  <a:lnTo>
                    <a:pt x="587" y="256"/>
                  </a:lnTo>
                  <a:lnTo>
                    <a:pt x="595" y="255"/>
                  </a:lnTo>
                  <a:lnTo>
                    <a:pt x="601" y="255"/>
                  </a:lnTo>
                  <a:lnTo>
                    <a:pt x="608" y="256"/>
                  </a:lnTo>
                  <a:lnTo>
                    <a:pt x="613" y="258"/>
                  </a:lnTo>
                  <a:lnTo>
                    <a:pt x="619" y="261"/>
                  </a:lnTo>
                  <a:lnTo>
                    <a:pt x="628" y="268"/>
                  </a:lnTo>
                  <a:lnTo>
                    <a:pt x="637" y="277"/>
                  </a:lnTo>
                  <a:lnTo>
                    <a:pt x="646" y="288"/>
                  </a:lnTo>
                  <a:lnTo>
                    <a:pt x="654" y="299"/>
                  </a:lnTo>
                  <a:lnTo>
                    <a:pt x="661" y="311"/>
                  </a:lnTo>
                  <a:lnTo>
                    <a:pt x="669" y="323"/>
                  </a:lnTo>
                  <a:lnTo>
                    <a:pt x="677" y="335"/>
                  </a:lnTo>
                  <a:lnTo>
                    <a:pt x="684" y="346"/>
                  </a:lnTo>
                  <a:lnTo>
                    <a:pt x="693" y="356"/>
                  </a:lnTo>
                  <a:lnTo>
                    <a:pt x="701" y="365"/>
                  </a:lnTo>
                  <a:lnTo>
                    <a:pt x="706" y="368"/>
                  </a:lnTo>
                  <a:lnTo>
                    <a:pt x="711" y="371"/>
                  </a:lnTo>
                  <a:lnTo>
                    <a:pt x="717" y="373"/>
                  </a:lnTo>
                  <a:lnTo>
                    <a:pt x="722" y="374"/>
                  </a:lnTo>
                  <a:lnTo>
                    <a:pt x="727" y="374"/>
                  </a:lnTo>
                  <a:lnTo>
                    <a:pt x="733" y="374"/>
                  </a:lnTo>
                  <a:lnTo>
                    <a:pt x="739" y="372"/>
                  </a:lnTo>
                  <a:lnTo>
                    <a:pt x="746" y="370"/>
                  </a:lnTo>
                  <a:lnTo>
                    <a:pt x="752" y="367"/>
                  </a:lnTo>
                  <a:lnTo>
                    <a:pt x="758" y="361"/>
                  </a:lnTo>
                  <a:lnTo>
                    <a:pt x="763" y="355"/>
                  </a:lnTo>
                  <a:lnTo>
                    <a:pt x="767" y="348"/>
                  </a:lnTo>
                  <a:lnTo>
                    <a:pt x="771" y="340"/>
                  </a:lnTo>
                  <a:lnTo>
                    <a:pt x="775" y="331"/>
                  </a:lnTo>
                  <a:lnTo>
                    <a:pt x="777" y="322"/>
                  </a:lnTo>
                  <a:lnTo>
                    <a:pt x="779" y="311"/>
                  </a:lnTo>
                  <a:lnTo>
                    <a:pt x="780" y="300"/>
                  </a:lnTo>
                  <a:lnTo>
                    <a:pt x="781" y="289"/>
                  </a:lnTo>
                  <a:lnTo>
                    <a:pt x="781" y="277"/>
                  </a:lnTo>
                  <a:lnTo>
                    <a:pt x="780" y="265"/>
                  </a:lnTo>
                  <a:lnTo>
                    <a:pt x="779" y="252"/>
                  </a:lnTo>
                  <a:lnTo>
                    <a:pt x="777" y="240"/>
                  </a:lnTo>
                  <a:lnTo>
                    <a:pt x="774" y="227"/>
                  </a:lnTo>
                  <a:lnTo>
                    <a:pt x="770" y="214"/>
                  </a:lnTo>
                  <a:lnTo>
                    <a:pt x="765" y="201"/>
                  </a:lnTo>
                  <a:lnTo>
                    <a:pt x="760" y="189"/>
                  </a:lnTo>
                  <a:lnTo>
                    <a:pt x="754" y="177"/>
                  </a:lnTo>
                  <a:lnTo>
                    <a:pt x="747" y="166"/>
                  </a:lnTo>
                  <a:lnTo>
                    <a:pt x="740" y="155"/>
                  </a:lnTo>
                  <a:lnTo>
                    <a:pt x="731" y="145"/>
                  </a:lnTo>
                  <a:lnTo>
                    <a:pt x="722" y="135"/>
                  </a:lnTo>
                  <a:lnTo>
                    <a:pt x="711" y="127"/>
                  </a:lnTo>
                  <a:lnTo>
                    <a:pt x="700" y="119"/>
                  </a:lnTo>
                  <a:lnTo>
                    <a:pt x="688" y="112"/>
                  </a:lnTo>
                  <a:lnTo>
                    <a:pt x="675" y="106"/>
                  </a:lnTo>
                  <a:lnTo>
                    <a:pt x="661" y="102"/>
                  </a:lnTo>
                  <a:lnTo>
                    <a:pt x="647" y="98"/>
                  </a:lnTo>
                  <a:lnTo>
                    <a:pt x="631" y="97"/>
                  </a:lnTo>
                  <a:lnTo>
                    <a:pt x="615" y="96"/>
                  </a:lnTo>
                  <a:lnTo>
                    <a:pt x="597" y="97"/>
                  </a:lnTo>
                  <a:lnTo>
                    <a:pt x="571" y="102"/>
                  </a:lnTo>
                  <a:lnTo>
                    <a:pt x="544" y="111"/>
                  </a:lnTo>
                  <a:lnTo>
                    <a:pt x="516" y="125"/>
                  </a:lnTo>
                  <a:lnTo>
                    <a:pt x="486" y="142"/>
                  </a:lnTo>
                  <a:lnTo>
                    <a:pt x="457" y="162"/>
                  </a:lnTo>
                  <a:lnTo>
                    <a:pt x="427" y="186"/>
                  </a:lnTo>
                  <a:lnTo>
                    <a:pt x="396" y="213"/>
                  </a:lnTo>
                  <a:lnTo>
                    <a:pt x="365" y="243"/>
                  </a:lnTo>
                  <a:lnTo>
                    <a:pt x="334" y="275"/>
                  </a:lnTo>
                  <a:lnTo>
                    <a:pt x="304" y="309"/>
                  </a:lnTo>
                  <a:lnTo>
                    <a:pt x="274" y="345"/>
                  </a:lnTo>
                  <a:lnTo>
                    <a:pt x="243" y="383"/>
                  </a:lnTo>
                  <a:lnTo>
                    <a:pt x="215" y="422"/>
                  </a:lnTo>
                  <a:lnTo>
                    <a:pt x="187" y="462"/>
                  </a:lnTo>
                  <a:lnTo>
                    <a:pt x="160" y="504"/>
                  </a:lnTo>
                  <a:lnTo>
                    <a:pt x="135" y="545"/>
                  </a:lnTo>
                  <a:lnTo>
                    <a:pt x="111" y="587"/>
                  </a:lnTo>
                  <a:lnTo>
                    <a:pt x="90" y="629"/>
                  </a:lnTo>
                  <a:lnTo>
                    <a:pt x="70" y="671"/>
                  </a:lnTo>
                  <a:lnTo>
                    <a:pt x="51" y="712"/>
                  </a:lnTo>
                  <a:lnTo>
                    <a:pt x="36" y="752"/>
                  </a:lnTo>
                  <a:lnTo>
                    <a:pt x="23" y="793"/>
                  </a:lnTo>
                  <a:lnTo>
                    <a:pt x="12" y="831"/>
                  </a:lnTo>
                  <a:lnTo>
                    <a:pt x="5" y="867"/>
                  </a:lnTo>
                  <a:lnTo>
                    <a:pt x="1" y="902"/>
                  </a:lnTo>
                  <a:lnTo>
                    <a:pt x="0" y="935"/>
                  </a:lnTo>
                  <a:lnTo>
                    <a:pt x="2" y="965"/>
                  </a:lnTo>
                  <a:lnTo>
                    <a:pt x="8" y="993"/>
                  </a:lnTo>
                  <a:lnTo>
                    <a:pt x="18" y="1018"/>
                  </a:lnTo>
                  <a:lnTo>
                    <a:pt x="32" y="1039"/>
                  </a:lnTo>
                  <a:lnTo>
                    <a:pt x="50" y="1058"/>
                  </a:lnTo>
                  <a:lnTo>
                    <a:pt x="73" y="1073"/>
                  </a:lnTo>
                  <a:lnTo>
                    <a:pt x="91" y="1081"/>
                  </a:lnTo>
                  <a:lnTo>
                    <a:pt x="108" y="1086"/>
                  </a:lnTo>
                  <a:lnTo>
                    <a:pt x="126" y="1089"/>
                  </a:lnTo>
                  <a:lnTo>
                    <a:pt x="144" y="1091"/>
                  </a:lnTo>
                  <a:lnTo>
                    <a:pt x="163" y="1090"/>
                  </a:lnTo>
                  <a:lnTo>
                    <a:pt x="180" y="1087"/>
                  </a:lnTo>
                  <a:lnTo>
                    <a:pt x="198" y="1083"/>
                  </a:lnTo>
                  <a:lnTo>
                    <a:pt x="216" y="1076"/>
                  </a:lnTo>
                  <a:lnTo>
                    <a:pt x="233" y="1069"/>
                  </a:lnTo>
                  <a:lnTo>
                    <a:pt x="251" y="1059"/>
                  </a:lnTo>
                  <a:lnTo>
                    <a:pt x="269" y="1047"/>
                  </a:lnTo>
                  <a:lnTo>
                    <a:pt x="287" y="1035"/>
                  </a:lnTo>
                  <a:lnTo>
                    <a:pt x="304" y="1022"/>
                  </a:lnTo>
                  <a:lnTo>
                    <a:pt x="322" y="1007"/>
                  </a:lnTo>
                  <a:lnTo>
                    <a:pt x="339" y="991"/>
                  </a:lnTo>
                  <a:lnTo>
                    <a:pt x="356" y="975"/>
                  </a:lnTo>
                  <a:lnTo>
                    <a:pt x="373" y="957"/>
                  </a:lnTo>
                  <a:lnTo>
                    <a:pt x="391" y="939"/>
                  </a:lnTo>
                  <a:lnTo>
                    <a:pt x="407" y="920"/>
                  </a:lnTo>
                  <a:lnTo>
                    <a:pt x="424" y="899"/>
                  </a:lnTo>
                  <a:lnTo>
                    <a:pt x="456" y="859"/>
                  </a:lnTo>
                  <a:lnTo>
                    <a:pt x="487" y="817"/>
                  </a:lnTo>
                  <a:lnTo>
                    <a:pt x="548" y="732"/>
                  </a:lnTo>
                  <a:lnTo>
                    <a:pt x="604" y="652"/>
                  </a:lnTo>
                  <a:lnTo>
                    <a:pt x="615" y="704"/>
                  </a:lnTo>
                  <a:lnTo>
                    <a:pt x="626" y="752"/>
                  </a:lnTo>
                  <a:lnTo>
                    <a:pt x="638" y="796"/>
                  </a:lnTo>
                  <a:lnTo>
                    <a:pt x="651" y="836"/>
                  </a:lnTo>
                  <a:lnTo>
                    <a:pt x="664" y="872"/>
                  </a:lnTo>
                  <a:lnTo>
                    <a:pt x="679" y="904"/>
                  </a:lnTo>
                  <a:lnTo>
                    <a:pt x="694" y="934"/>
                  </a:lnTo>
                  <a:lnTo>
                    <a:pt x="710" y="960"/>
                  </a:lnTo>
                  <a:lnTo>
                    <a:pt x="728" y="982"/>
                  </a:lnTo>
                  <a:lnTo>
                    <a:pt x="745" y="1002"/>
                  </a:lnTo>
                  <a:lnTo>
                    <a:pt x="762" y="1018"/>
                  </a:lnTo>
                  <a:lnTo>
                    <a:pt x="780" y="1032"/>
                  </a:lnTo>
                  <a:lnTo>
                    <a:pt x="799" y="1043"/>
                  </a:lnTo>
                  <a:lnTo>
                    <a:pt x="818" y="1051"/>
                  </a:lnTo>
                  <a:lnTo>
                    <a:pt x="838" y="1058"/>
                  </a:lnTo>
                  <a:lnTo>
                    <a:pt x="857" y="1062"/>
                  </a:lnTo>
                  <a:lnTo>
                    <a:pt x="876" y="1064"/>
                  </a:lnTo>
                  <a:lnTo>
                    <a:pt x="896" y="1064"/>
                  </a:lnTo>
                  <a:lnTo>
                    <a:pt x="916" y="1062"/>
                  </a:lnTo>
                  <a:lnTo>
                    <a:pt x="935" y="1059"/>
                  </a:lnTo>
                  <a:lnTo>
                    <a:pt x="956" y="1053"/>
                  </a:lnTo>
                  <a:lnTo>
                    <a:pt x="975" y="1046"/>
                  </a:lnTo>
                  <a:lnTo>
                    <a:pt x="995" y="1039"/>
                  </a:lnTo>
                  <a:lnTo>
                    <a:pt x="1014" y="1030"/>
                  </a:lnTo>
                  <a:lnTo>
                    <a:pt x="1032" y="1020"/>
                  </a:lnTo>
                  <a:lnTo>
                    <a:pt x="1052" y="1010"/>
                  </a:lnTo>
                  <a:lnTo>
                    <a:pt x="1070" y="998"/>
                  </a:lnTo>
                  <a:lnTo>
                    <a:pt x="1087" y="987"/>
                  </a:lnTo>
                  <a:lnTo>
                    <a:pt x="1121" y="962"/>
                  </a:lnTo>
                  <a:lnTo>
                    <a:pt x="1152" y="937"/>
                  </a:lnTo>
                  <a:lnTo>
                    <a:pt x="1156" y="956"/>
                  </a:lnTo>
                  <a:lnTo>
                    <a:pt x="1164" y="973"/>
                  </a:lnTo>
                  <a:lnTo>
                    <a:pt x="1173" y="988"/>
                  </a:lnTo>
                  <a:lnTo>
                    <a:pt x="1184" y="1002"/>
                  </a:lnTo>
                  <a:lnTo>
                    <a:pt x="1196" y="1014"/>
                  </a:lnTo>
                  <a:lnTo>
                    <a:pt x="1210" y="1024"/>
                  </a:lnTo>
                  <a:lnTo>
                    <a:pt x="1226" y="1033"/>
                  </a:lnTo>
                  <a:lnTo>
                    <a:pt x="1242" y="1040"/>
                  </a:lnTo>
                  <a:lnTo>
                    <a:pt x="1260" y="1046"/>
                  </a:lnTo>
                  <a:lnTo>
                    <a:pt x="1280" y="1050"/>
                  </a:lnTo>
                  <a:lnTo>
                    <a:pt x="1300" y="1053"/>
                  </a:lnTo>
                  <a:lnTo>
                    <a:pt x="1320" y="1054"/>
                  </a:lnTo>
                  <a:lnTo>
                    <a:pt x="1341" y="1054"/>
                  </a:lnTo>
                  <a:lnTo>
                    <a:pt x="1362" y="1053"/>
                  </a:lnTo>
                  <a:lnTo>
                    <a:pt x="1385" y="1050"/>
                  </a:lnTo>
                  <a:lnTo>
                    <a:pt x="1406" y="1046"/>
                  </a:lnTo>
                  <a:lnTo>
                    <a:pt x="1428" y="1041"/>
                  </a:lnTo>
                  <a:lnTo>
                    <a:pt x="1449" y="1035"/>
                  </a:lnTo>
                  <a:lnTo>
                    <a:pt x="1470" y="1028"/>
                  </a:lnTo>
                  <a:lnTo>
                    <a:pt x="1491" y="1019"/>
                  </a:lnTo>
                  <a:lnTo>
                    <a:pt x="1511" y="1010"/>
                  </a:lnTo>
                  <a:lnTo>
                    <a:pt x="1530" y="999"/>
                  </a:lnTo>
                  <a:lnTo>
                    <a:pt x="1547" y="987"/>
                  </a:lnTo>
                  <a:lnTo>
                    <a:pt x="1564" y="975"/>
                  </a:lnTo>
                  <a:lnTo>
                    <a:pt x="1579" y="961"/>
                  </a:lnTo>
                  <a:lnTo>
                    <a:pt x="1593" y="946"/>
                  </a:lnTo>
                  <a:lnTo>
                    <a:pt x="1607" y="931"/>
                  </a:lnTo>
                  <a:lnTo>
                    <a:pt x="1617" y="914"/>
                  </a:lnTo>
                  <a:lnTo>
                    <a:pt x="1626" y="897"/>
                  </a:lnTo>
                  <a:lnTo>
                    <a:pt x="1633" y="879"/>
                  </a:lnTo>
                  <a:lnTo>
                    <a:pt x="1637" y="860"/>
                  </a:lnTo>
                  <a:lnTo>
                    <a:pt x="1639" y="841"/>
                  </a:lnTo>
                  <a:lnTo>
                    <a:pt x="1639" y="826"/>
                  </a:lnTo>
                  <a:lnTo>
                    <a:pt x="1637" y="810"/>
                  </a:lnTo>
                  <a:lnTo>
                    <a:pt x="1635" y="795"/>
                  </a:lnTo>
                  <a:lnTo>
                    <a:pt x="1631" y="780"/>
                  </a:lnTo>
                  <a:lnTo>
                    <a:pt x="1625" y="765"/>
                  </a:lnTo>
                  <a:lnTo>
                    <a:pt x="1619" y="750"/>
                  </a:lnTo>
                  <a:lnTo>
                    <a:pt x="1612" y="736"/>
                  </a:lnTo>
                  <a:lnTo>
                    <a:pt x="1603" y="722"/>
                  </a:lnTo>
                  <a:lnTo>
                    <a:pt x="1593" y="708"/>
                  </a:lnTo>
                  <a:lnTo>
                    <a:pt x="1583" y="695"/>
                  </a:lnTo>
                  <a:lnTo>
                    <a:pt x="1573" y="681"/>
                  </a:lnTo>
                  <a:lnTo>
                    <a:pt x="1561" y="668"/>
                  </a:lnTo>
                  <a:lnTo>
                    <a:pt x="1537" y="641"/>
                  </a:lnTo>
                  <a:lnTo>
                    <a:pt x="1511" y="614"/>
                  </a:lnTo>
                  <a:lnTo>
                    <a:pt x="1541" y="586"/>
                  </a:lnTo>
                  <a:lnTo>
                    <a:pt x="1572" y="559"/>
                  </a:lnTo>
                  <a:lnTo>
                    <a:pt x="1605" y="531"/>
                  </a:lnTo>
                  <a:lnTo>
                    <a:pt x="1638" y="504"/>
                  </a:lnTo>
                  <a:lnTo>
                    <a:pt x="1670" y="476"/>
                  </a:lnTo>
                  <a:lnTo>
                    <a:pt x="1703" y="450"/>
                  </a:lnTo>
                  <a:lnTo>
                    <a:pt x="1737" y="425"/>
                  </a:lnTo>
                  <a:lnTo>
                    <a:pt x="1770" y="401"/>
                  </a:lnTo>
                  <a:lnTo>
                    <a:pt x="1802" y="377"/>
                  </a:lnTo>
                  <a:lnTo>
                    <a:pt x="1835" y="354"/>
                  </a:lnTo>
                  <a:lnTo>
                    <a:pt x="1866" y="334"/>
                  </a:lnTo>
                  <a:lnTo>
                    <a:pt x="1896" y="314"/>
                  </a:lnTo>
                  <a:lnTo>
                    <a:pt x="1924" y="297"/>
                  </a:lnTo>
                  <a:lnTo>
                    <a:pt x="1952" y="281"/>
                  </a:lnTo>
                  <a:lnTo>
                    <a:pt x="1977" y="267"/>
                  </a:lnTo>
                  <a:lnTo>
                    <a:pt x="2001" y="256"/>
                  </a:lnTo>
                  <a:lnTo>
                    <a:pt x="1994" y="274"/>
                  </a:lnTo>
                  <a:lnTo>
                    <a:pt x="1989" y="292"/>
                  </a:lnTo>
                  <a:lnTo>
                    <a:pt x="1986" y="310"/>
                  </a:lnTo>
                  <a:lnTo>
                    <a:pt x="1983" y="327"/>
                  </a:lnTo>
                  <a:lnTo>
                    <a:pt x="1982" y="344"/>
                  </a:lnTo>
                  <a:lnTo>
                    <a:pt x="1982" y="361"/>
                  </a:lnTo>
                  <a:lnTo>
                    <a:pt x="1984" y="378"/>
                  </a:lnTo>
                  <a:lnTo>
                    <a:pt x="1986" y="394"/>
                  </a:lnTo>
                  <a:lnTo>
                    <a:pt x="1990" y="410"/>
                  </a:lnTo>
                  <a:lnTo>
                    <a:pt x="1994" y="426"/>
                  </a:lnTo>
                  <a:lnTo>
                    <a:pt x="2000" y="441"/>
                  </a:lnTo>
                  <a:lnTo>
                    <a:pt x="2006" y="455"/>
                  </a:lnTo>
                  <a:lnTo>
                    <a:pt x="2013" y="470"/>
                  </a:lnTo>
                  <a:lnTo>
                    <a:pt x="2021" y="484"/>
                  </a:lnTo>
                  <a:lnTo>
                    <a:pt x="2030" y="498"/>
                  </a:lnTo>
                  <a:lnTo>
                    <a:pt x="2039" y="513"/>
                  </a:lnTo>
                  <a:lnTo>
                    <a:pt x="2050" y="527"/>
                  </a:lnTo>
                  <a:lnTo>
                    <a:pt x="2060" y="540"/>
                  </a:lnTo>
                  <a:lnTo>
                    <a:pt x="2071" y="554"/>
                  </a:lnTo>
                  <a:lnTo>
                    <a:pt x="2082" y="566"/>
                  </a:lnTo>
                  <a:lnTo>
                    <a:pt x="2105" y="592"/>
                  </a:lnTo>
                  <a:lnTo>
                    <a:pt x="2130" y="617"/>
                  </a:lnTo>
                  <a:lnTo>
                    <a:pt x="2180" y="665"/>
                  </a:lnTo>
                  <a:lnTo>
                    <a:pt x="2227" y="712"/>
                  </a:lnTo>
                  <a:lnTo>
                    <a:pt x="2202" y="725"/>
                  </a:lnTo>
                  <a:lnTo>
                    <a:pt x="2177" y="738"/>
                  </a:lnTo>
                  <a:lnTo>
                    <a:pt x="2154" y="751"/>
                  </a:lnTo>
                  <a:lnTo>
                    <a:pt x="2131" y="764"/>
                  </a:lnTo>
                  <a:lnTo>
                    <a:pt x="2110" y="777"/>
                  </a:lnTo>
                  <a:lnTo>
                    <a:pt x="2090" y="791"/>
                  </a:lnTo>
                  <a:lnTo>
                    <a:pt x="2071" y="805"/>
                  </a:lnTo>
                  <a:lnTo>
                    <a:pt x="2055" y="818"/>
                  </a:lnTo>
                  <a:lnTo>
                    <a:pt x="2038" y="832"/>
                  </a:lnTo>
                  <a:lnTo>
                    <a:pt x="2025" y="845"/>
                  </a:lnTo>
                  <a:lnTo>
                    <a:pt x="2013" y="859"/>
                  </a:lnTo>
                  <a:lnTo>
                    <a:pt x="2003" y="872"/>
                  </a:lnTo>
                  <a:lnTo>
                    <a:pt x="1994" y="886"/>
                  </a:lnTo>
                  <a:lnTo>
                    <a:pt x="1988" y="900"/>
                  </a:lnTo>
                  <a:lnTo>
                    <a:pt x="1986" y="907"/>
                  </a:lnTo>
                  <a:lnTo>
                    <a:pt x="1984" y="914"/>
                  </a:lnTo>
                  <a:lnTo>
                    <a:pt x="1983" y="922"/>
                  </a:lnTo>
                  <a:lnTo>
                    <a:pt x="1983" y="929"/>
                  </a:lnTo>
                  <a:lnTo>
                    <a:pt x="1983" y="951"/>
                  </a:lnTo>
                  <a:lnTo>
                    <a:pt x="1987" y="970"/>
                  </a:lnTo>
                  <a:lnTo>
                    <a:pt x="1993" y="987"/>
                  </a:lnTo>
                  <a:lnTo>
                    <a:pt x="2001" y="1003"/>
                  </a:lnTo>
                  <a:lnTo>
                    <a:pt x="2012" y="1018"/>
                  </a:lnTo>
                  <a:lnTo>
                    <a:pt x="2025" y="1030"/>
                  </a:lnTo>
                  <a:lnTo>
                    <a:pt x="2039" y="1041"/>
                  </a:lnTo>
                  <a:lnTo>
                    <a:pt x="2057" y="1051"/>
                  </a:lnTo>
                  <a:lnTo>
                    <a:pt x="2074" y="1060"/>
                  </a:lnTo>
                  <a:lnTo>
                    <a:pt x="2094" y="1066"/>
                  </a:lnTo>
                  <a:lnTo>
                    <a:pt x="2114" y="1071"/>
                  </a:lnTo>
                  <a:lnTo>
                    <a:pt x="2135" y="1075"/>
                  </a:lnTo>
                  <a:lnTo>
                    <a:pt x="2159" y="1077"/>
                  </a:lnTo>
                  <a:lnTo>
                    <a:pt x="2181" y="1077"/>
                  </a:lnTo>
                  <a:lnTo>
                    <a:pt x="2204" y="1077"/>
                  </a:lnTo>
                  <a:lnTo>
                    <a:pt x="2228" y="1074"/>
                  </a:lnTo>
                  <a:lnTo>
                    <a:pt x="2251" y="1071"/>
                  </a:lnTo>
                  <a:lnTo>
                    <a:pt x="2276" y="1066"/>
                  </a:lnTo>
                  <a:lnTo>
                    <a:pt x="2299" y="1060"/>
                  </a:lnTo>
                  <a:lnTo>
                    <a:pt x="2321" y="1052"/>
                  </a:lnTo>
                  <a:lnTo>
                    <a:pt x="2343" y="1043"/>
                  </a:lnTo>
                  <a:lnTo>
                    <a:pt x="2364" y="1034"/>
                  </a:lnTo>
                  <a:lnTo>
                    <a:pt x="2385" y="1023"/>
                  </a:lnTo>
                  <a:lnTo>
                    <a:pt x="2404" y="1011"/>
                  </a:lnTo>
                  <a:lnTo>
                    <a:pt x="2421" y="998"/>
                  </a:lnTo>
                  <a:lnTo>
                    <a:pt x="2437" y="983"/>
                  </a:lnTo>
                  <a:lnTo>
                    <a:pt x="2451" y="968"/>
                  </a:lnTo>
                  <a:lnTo>
                    <a:pt x="2463" y="952"/>
                  </a:lnTo>
                  <a:lnTo>
                    <a:pt x="2472" y="934"/>
                  </a:lnTo>
                  <a:lnTo>
                    <a:pt x="2480" y="915"/>
                  </a:lnTo>
                  <a:lnTo>
                    <a:pt x="2486" y="896"/>
                  </a:lnTo>
                  <a:lnTo>
                    <a:pt x="2488" y="876"/>
                  </a:lnTo>
                  <a:lnTo>
                    <a:pt x="2488" y="855"/>
                  </a:lnTo>
                  <a:lnTo>
                    <a:pt x="2486" y="835"/>
                  </a:lnTo>
                  <a:lnTo>
                    <a:pt x="2482" y="815"/>
                  </a:lnTo>
                  <a:lnTo>
                    <a:pt x="2477" y="796"/>
                  </a:lnTo>
                  <a:lnTo>
                    <a:pt x="2471" y="777"/>
                  </a:lnTo>
                  <a:lnTo>
                    <a:pt x="2464" y="759"/>
                  </a:lnTo>
                  <a:lnTo>
                    <a:pt x="2455" y="741"/>
                  </a:lnTo>
                  <a:lnTo>
                    <a:pt x="2446" y="724"/>
                  </a:lnTo>
                  <a:lnTo>
                    <a:pt x="2510" y="697"/>
                  </a:lnTo>
                  <a:lnTo>
                    <a:pt x="2576" y="669"/>
                  </a:lnTo>
                  <a:lnTo>
                    <a:pt x="2642" y="641"/>
                  </a:lnTo>
                  <a:lnTo>
                    <a:pt x="2708" y="610"/>
                  </a:lnTo>
                  <a:lnTo>
                    <a:pt x="2739" y="595"/>
                  </a:lnTo>
                  <a:lnTo>
                    <a:pt x="2770" y="580"/>
                  </a:lnTo>
                  <a:lnTo>
                    <a:pt x="2800" y="564"/>
                  </a:lnTo>
                  <a:lnTo>
                    <a:pt x="2829" y="548"/>
                  </a:lnTo>
                  <a:lnTo>
                    <a:pt x="2856" y="532"/>
                  </a:lnTo>
                  <a:lnTo>
                    <a:pt x="2882" y="515"/>
                  </a:lnTo>
                  <a:lnTo>
                    <a:pt x="2907" y="497"/>
                  </a:lnTo>
                  <a:lnTo>
                    <a:pt x="2930" y="479"/>
                  </a:lnTo>
                  <a:lnTo>
                    <a:pt x="2914" y="536"/>
                  </a:lnTo>
                  <a:lnTo>
                    <a:pt x="2902" y="588"/>
                  </a:lnTo>
                  <a:lnTo>
                    <a:pt x="2893" y="636"/>
                  </a:lnTo>
                  <a:lnTo>
                    <a:pt x="2886" y="682"/>
                  </a:lnTo>
                  <a:lnTo>
                    <a:pt x="2881" y="723"/>
                  </a:lnTo>
                  <a:lnTo>
                    <a:pt x="2878" y="760"/>
                  </a:lnTo>
                  <a:lnTo>
                    <a:pt x="2877" y="795"/>
                  </a:lnTo>
                  <a:lnTo>
                    <a:pt x="2878" y="827"/>
                  </a:lnTo>
                  <a:lnTo>
                    <a:pt x="2881" y="855"/>
                  </a:lnTo>
                  <a:lnTo>
                    <a:pt x="2886" y="880"/>
                  </a:lnTo>
                  <a:lnTo>
                    <a:pt x="2892" y="903"/>
                  </a:lnTo>
                  <a:lnTo>
                    <a:pt x="2900" y="923"/>
                  </a:lnTo>
                  <a:lnTo>
                    <a:pt x="2909" y="941"/>
                  </a:lnTo>
                  <a:lnTo>
                    <a:pt x="2919" y="956"/>
                  </a:lnTo>
                  <a:lnTo>
                    <a:pt x="2931" y="969"/>
                  </a:lnTo>
                  <a:lnTo>
                    <a:pt x="2943" y="979"/>
                  </a:lnTo>
                  <a:lnTo>
                    <a:pt x="2956" y="988"/>
                  </a:lnTo>
                  <a:lnTo>
                    <a:pt x="2969" y="995"/>
                  </a:lnTo>
                  <a:lnTo>
                    <a:pt x="2983" y="1000"/>
                  </a:lnTo>
                  <a:lnTo>
                    <a:pt x="2998" y="1004"/>
                  </a:lnTo>
                  <a:lnTo>
                    <a:pt x="3013" y="1006"/>
                  </a:lnTo>
                  <a:lnTo>
                    <a:pt x="3028" y="1006"/>
                  </a:lnTo>
                  <a:lnTo>
                    <a:pt x="3044" y="1006"/>
                  </a:lnTo>
                  <a:lnTo>
                    <a:pt x="3059" y="1004"/>
                  </a:lnTo>
                  <a:lnTo>
                    <a:pt x="3074" y="1001"/>
                  </a:lnTo>
                  <a:lnTo>
                    <a:pt x="3088" y="998"/>
                  </a:lnTo>
                  <a:lnTo>
                    <a:pt x="3102" y="994"/>
                  </a:lnTo>
                  <a:lnTo>
                    <a:pt x="3116" y="989"/>
                  </a:lnTo>
                  <a:lnTo>
                    <a:pt x="3129" y="983"/>
                  </a:lnTo>
                  <a:lnTo>
                    <a:pt x="3141" y="978"/>
                  </a:lnTo>
                  <a:lnTo>
                    <a:pt x="3153" y="972"/>
                  </a:lnTo>
                  <a:lnTo>
                    <a:pt x="3163" y="966"/>
                  </a:lnTo>
                  <a:lnTo>
                    <a:pt x="3176" y="958"/>
                  </a:lnTo>
                  <a:lnTo>
                    <a:pt x="3187" y="950"/>
                  </a:lnTo>
                  <a:lnTo>
                    <a:pt x="3198" y="942"/>
                  </a:lnTo>
                  <a:lnTo>
                    <a:pt x="3207" y="934"/>
                  </a:lnTo>
                  <a:lnTo>
                    <a:pt x="3215" y="927"/>
                  </a:lnTo>
                  <a:lnTo>
                    <a:pt x="3222" y="920"/>
                  </a:lnTo>
                  <a:lnTo>
                    <a:pt x="3228" y="912"/>
                  </a:lnTo>
                  <a:lnTo>
                    <a:pt x="3233" y="905"/>
                  </a:lnTo>
                  <a:lnTo>
                    <a:pt x="3237" y="899"/>
                  </a:lnTo>
                  <a:lnTo>
                    <a:pt x="3240" y="892"/>
                  </a:lnTo>
                  <a:lnTo>
                    <a:pt x="3243" y="887"/>
                  </a:lnTo>
                  <a:lnTo>
                    <a:pt x="3244" y="881"/>
                  </a:lnTo>
                  <a:lnTo>
                    <a:pt x="3245" y="876"/>
                  </a:lnTo>
                  <a:lnTo>
                    <a:pt x="3245" y="871"/>
                  </a:lnTo>
                  <a:lnTo>
                    <a:pt x="3244" y="866"/>
                  </a:lnTo>
                  <a:lnTo>
                    <a:pt x="3243" y="862"/>
                  </a:lnTo>
                  <a:lnTo>
                    <a:pt x="3240" y="858"/>
                  </a:lnTo>
                  <a:lnTo>
                    <a:pt x="3238" y="855"/>
                  </a:lnTo>
                  <a:lnTo>
                    <a:pt x="3235" y="852"/>
                  </a:lnTo>
                  <a:lnTo>
                    <a:pt x="3231" y="849"/>
                  </a:lnTo>
                  <a:lnTo>
                    <a:pt x="3223" y="845"/>
                  </a:lnTo>
                  <a:lnTo>
                    <a:pt x="3213" y="842"/>
                  </a:lnTo>
                  <a:lnTo>
                    <a:pt x="3202" y="841"/>
                  </a:lnTo>
                  <a:lnTo>
                    <a:pt x="3190" y="842"/>
                  </a:lnTo>
                  <a:lnTo>
                    <a:pt x="3178" y="845"/>
                  </a:lnTo>
                  <a:lnTo>
                    <a:pt x="3165" y="850"/>
                  </a:lnTo>
                  <a:close/>
                  <a:moveTo>
                    <a:pt x="1299" y="892"/>
                  </a:moveTo>
                  <a:lnTo>
                    <a:pt x="1299" y="884"/>
                  </a:lnTo>
                  <a:lnTo>
                    <a:pt x="1301" y="876"/>
                  </a:lnTo>
                  <a:lnTo>
                    <a:pt x="1303" y="868"/>
                  </a:lnTo>
                  <a:lnTo>
                    <a:pt x="1307" y="859"/>
                  </a:lnTo>
                  <a:lnTo>
                    <a:pt x="1315" y="840"/>
                  </a:lnTo>
                  <a:lnTo>
                    <a:pt x="1327" y="819"/>
                  </a:lnTo>
                  <a:lnTo>
                    <a:pt x="1342" y="797"/>
                  </a:lnTo>
                  <a:lnTo>
                    <a:pt x="1359" y="773"/>
                  </a:lnTo>
                  <a:lnTo>
                    <a:pt x="1380" y="749"/>
                  </a:lnTo>
                  <a:lnTo>
                    <a:pt x="1401" y="724"/>
                  </a:lnTo>
                  <a:lnTo>
                    <a:pt x="1419" y="743"/>
                  </a:lnTo>
                  <a:lnTo>
                    <a:pt x="1434" y="762"/>
                  </a:lnTo>
                  <a:lnTo>
                    <a:pt x="1448" y="781"/>
                  </a:lnTo>
                  <a:lnTo>
                    <a:pt x="1460" y="798"/>
                  </a:lnTo>
                  <a:lnTo>
                    <a:pt x="1465" y="807"/>
                  </a:lnTo>
                  <a:lnTo>
                    <a:pt x="1470" y="815"/>
                  </a:lnTo>
                  <a:lnTo>
                    <a:pt x="1474" y="824"/>
                  </a:lnTo>
                  <a:lnTo>
                    <a:pt x="1477" y="832"/>
                  </a:lnTo>
                  <a:lnTo>
                    <a:pt x="1479" y="840"/>
                  </a:lnTo>
                  <a:lnTo>
                    <a:pt x="1481" y="848"/>
                  </a:lnTo>
                  <a:lnTo>
                    <a:pt x="1482" y="856"/>
                  </a:lnTo>
                  <a:lnTo>
                    <a:pt x="1482" y="864"/>
                  </a:lnTo>
                  <a:lnTo>
                    <a:pt x="1481" y="874"/>
                  </a:lnTo>
                  <a:lnTo>
                    <a:pt x="1480" y="884"/>
                  </a:lnTo>
                  <a:lnTo>
                    <a:pt x="1477" y="892"/>
                  </a:lnTo>
                  <a:lnTo>
                    <a:pt x="1473" y="900"/>
                  </a:lnTo>
                  <a:lnTo>
                    <a:pt x="1469" y="908"/>
                  </a:lnTo>
                  <a:lnTo>
                    <a:pt x="1464" y="915"/>
                  </a:lnTo>
                  <a:lnTo>
                    <a:pt x="1458" y="922"/>
                  </a:lnTo>
                  <a:lnTo>
                    <a:pt x="1452" y="928"/>
                  </a:lnTo>
                  <a:lnTo>
                    <a:pt x="1445" y="933"/>
                  </a:lnTo>
                  <a:lnTo>
                    <a:pt x="1438" y="938"/>
                  </a:lnTo>
                  <a:lnTo>
                    <a:pt x="1430" y="942"/>
                  </a:lnTo>
                  <a:lnTo>
                    <a:pt x="1422" y="945"/>
                  </a:lnTo>
                  <a:lnTo>
                    <a:pt x="1414" y="948"/>
                  </a:lnTo>
                  <a:lnTo>
                    <a:pt x="1405" y="950"/>
                  </a:lnTo>
                  <a:lnTo>
                    <a:pt x="1397" y="952"/>
                  </a:lnTo>
                  <a:lnTo>
                    <a:pt x="1388" y="953"/>
                  </a:lnTo>
                  <a:lnTo>
                    <a:pt x="1380" y="953"/>
                  </a:lnTo>
                  <a:lnTo>
                    <a:pt x="1370" y="953"/>
                  </a:lnTo>
                  <a:lnTo>
                    <a:pt x="1362" y="953"/>
                  </a:lnTo>
                  <a:lnTo>
                    <a:pt x="1354" y="951"/>
                  </a:lnTo>
                  <a:lnTo>
                    <a:pt x="1346" y="950"/>
                  </a:lnTo>
                  <a:lnTo>
                    <a:pt x="1339" y="947"/>
                  </a:lnTo>
                  <a:lnTo>
                    <a:pt x="1332" y="944"/>
                  </a:lnTo>
                  <a:lnTo>
                    <a:pt x="1325" y="941"/>
                  </a:lnTo>
                  <a:lnTo>
                    <a:pt x="1319" y="937"/>
                  </a:lnTo>
                  <a:lnTo>
                    <a:pt x="1314" y="932"/>
                  </a:lnTo>
                  <a:lnTo>
                    <a:pt x="1309" y="927"/>
                  </a:lnTo>
                  <a:lnTo>
                    <a:pt x="1305" y="921"/>
                  </a:lnTo>
                  <a:lnTo>
                    <a:pt x="1302" y="914"/>
                  </a:lnTo>
                  <a:lnTo>
                    <a:pt x="1300" y="907"/>
                  </a:lnTo>
                  <a:lnTo>
                    <a:pt x="1299" y="900"/>
                  </a:lnTo>
                  <a:lnTo>
                    <a:pt x="1299" y="892"/>
                  </a:lnTo>
                  <a:close/>
                  <a:moveTo>
                    <a:pt x="2147" y="929"/>
                  </a:moveTo>
                  <a:lnTo>
                    <a:pt x="2148" y="920"/>
                  </a:lnTo>
                  <a:lnTo>
                    <a:pt x="2150" y="911"/>
                  </a:lnTo>
                  <a:lnTo>
                    <a:pt x="2155" y="902"/>
                  </a:lnTo>
                  <a:lnTo>
                    <a:pt x="2159" y="894"/>
                  </a:lnTo>
                  <a:lnTo>
                    <a:pt x="2165" y="885"/>
                  </a:lnTo>
                  <a:lnTo>
                    <a:pt x="2172" y="877"/>
                  </a:lnTo>
                  <a:lnTo>
                    <a:pt x="2181" y="869"/>
                  </a:lnTo>
                  <a:lnTo>
                    <a:pt x="2190" y="860"/>
                  </a:lnTo>
                  <a:lnTo>
                    <a:pt x="2200" y="852"/>
                  </a:lnTo>
                  <a:lnTo>
                    <a:pt x="2211" y="844"/>
                  </a:lnTo>
                  <a:lnTo>
                    <a:pt x="2223" y="835"/>
                  </a:lnTo>
                  <a:lnTo>
                    <a:pt x="2236" y="827"/>
                  </a:lnTo>
                  <a:lnTo>
                    <a:pt x="2265" y="810"/>
                  </a:lnTo>
                  <a:lnTo>
                    <a:pt x="2296" y="794"/>
                  </a:lnTo>
                  <a:lnTo>
                    <a:pt x="2302" y="804"/>
                  </a:lnTo>
                  <a:lnTo>
                    <a:pt x="2308" y="814"/>
                  </a:lnTo>
                  <a:lnTo>
                    <a:pt x="2313" y="825"/>
                  </a:lnTo>
                  <a:lnTo>
                    <a:pt x="2317" y="835"/>
                  </a:lnTo>
                  <a:lnTo>
                    <a:pt x="2320" y="846"/>
                  </a:lnTo>
                  <a:lnTo>
                    <a:pt x="2322" y="857"/>
                  </a:lnTo>
                  <a:lnTo>
                    <a:pt x="2323" y="867"/>
                  </a:lnTo>
                  <a:lnTo>
                    <a:pt x="2323" y="878"/>
                  </a:lnTo>
                  <a:lnTo>
                    <a:pt x="2322" y="888"/>
                  </a:lnTo>
                  <a:lnTo>
                    <a:pt x="2320" y="898"/>
                  </a:lnTo>
                  <a:lnTo>
                    <a:pt x="2317" y="907"/>
                  </a:lnTo>
                  <a:lnTo>
                    <a:pt x="2314" y="916"/>
                  </a:lnTo>
                  <a:lnTo>
                    <a:pt x="2310" y="925"/>
                  </a:lnTo>
                  <a:lnTo>
                    <a:pt x="2305" y="932"/>
                  </a:lnTo>
                  <a:lnTo>
                    <a:pt x="2299" y="939"/>
                  </a:lnTo>
                  <a:lnTo>
                    <a:pt x="2293" y="945"/>
                  </a:lnTo>
                  <a:lnTo>
                    <a:pt x="2287" y="950"/>
                  </a:lnTo>
                  <a:lnTo>
                    <a:pt x="2280" y="955"/>
                  </a:lnTo>
                  <a:lnTo>
                    <a:pt x="2273" y="959"/>
                  </a:lnTo>
                  <a:lnTo>
                    <a:pt x="2265" y="963"/>
                  </a:lnTo>
                  <a:lnTo>
                    <a:pt x="2256" y="966"/>
                  </a:lnTo>
                  <a:lnTo>
                    <a:pt x="2248" y="969"/>
                  </a:lnTo>
                  <a:lnTo>
                    <a:pt x="2240" y="971"/>
                  </a:lnTo>
                  <a:lnTo>
                    <a:pt x="2232" y="972"/>
                  </a:lnTo>
                  <a:lnTo>
                    <a:pt x="2224" y="973"/>
                  </a:lnTo>
                  <a:lnTo>
                    <a:pt x="2216" y="973"/>
                  </a:lnTo>
                  <a:lnTo>
                    <a:pt x="2208" y="973"/>
                  </a:lnTo>
                  <a:lnTo>
                    <a:pt x="2200" y="973"/>
                  </a:lnTo>
                  <a:lnTo>
                    <a:pt x="2193" y="972"/>
                  </a:lnTo>
                  <a:lnTo>
                    <a:pt x="2186" y="970"/>
                  </a:lnTo>
                  <a:lnTo>
                    <a:pt x="2179" y="968"/>
                  </a:lnTo>
                  <a:lnTo>
                    <a:pt x="2173" y="965"/>
                  </a:lnTo>
                  <a:lnTo>
                    <a:pt x="2167" y="963"/>
                  </a:lnTo>
                  <a:lnTo>
                    <a:pt x="2162" y="959"/>
                  </a:lnTo>
                  <a:lnTo>
                    <a:pt x="2158" y="955"/>
                  </a:lnTo>
                  <a:lnTo>
                    <a:pt x="2154" y="951"/>
                  </a:lnTo>
                  <a:lnTo>
                    <a:pt x="2150" y="946"/>
                  </a:lnTo>
                  <a:lnTo>
                    <a:pt x="2148" y="941"/>
                  </a:lnTo>
                  <a:lnTo>
                    <a:pt x="2147" y="935"/>
                  </a:lnTo>
                  <a:lnTo>
                    <a:pt x="2147" y="929"/>
                  </a:lnTo>
                  <a:close/>
                </a:path>
              </a:pathLst>
            </a:custGeom>
            <a:solidFill>
              <a:srgbClr val="BFBFBF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1996" name="Group 37"/>
          <p:cNvGrpSpPr>
            <a:grpSpLocks/>
          </p:cNvGrpSpPr>
          <p:nvPr/>
        </p:nvGrpSpPr>
        <p:grpSpPr bwMode="auto">
          <a:xfrm>
            <a:off x="5211763" y="3760788"/>
            <a:ext cx="4318000" cy="290512"/>
            <a:chOff x="457198" y="5467468"/>
            <a:chExt cx="3924303" cy="290513"/>
          </a:xfrm>
        </p:grpSpPr>
        <p:cxnSp>
          <p:nvCxnSpPr>
            <p:cNvPr id="42026" name="Straight Connector 17"/>
            <p:cNvCxnSpPr>
              <a:cxnSpLocks noChangeShapeType="1"/>
            </p:cNvCxnSpPr>
            <p:nvPr/>
          </p:nvCxnSpPr>
          <p:spPr bwMode="auto">
            <a:xfrm rot="10800000">
              <a:off x="457198" y="5467468"/>
              <a:ext cx="3924303" cy="0"/>
            </a:xfrm>
            <a:prstGeom prst="line">
              <a:avLst/>
            </a:prstGeom>
            <a:noFill/>
            <a:ln w="3175">
              <a:solidFill>
                <a:srgbClr val="009BCD"/>
              </a:solidFill>
              <a:round/>
              <a:headEnd/>
              <a:tailEnd/>
            </a:ln>
          </p:spPr>
        </p:cxnSp>
        <p:cxnSp>
          <p:nvCxnSpPr>
            <p:cNvPr id="42027" name="Straight Connector 29"/>
            <p:cNvCxnSpPr>
              <a:cxnSpLocks noChangeShapeType="1"/>
            </p:cNvCxnSpPr>
            <p:nvPr/>
          </p:nvCxnSpPr>
          <p:spPr bwMode="auto">
            <a:xfrm rot="10800000">
              <a:off x="457198" y="5757981"/>
              <a:ext cx="3924303" cy="0"/>
            </a:xfrm>
            <a:prstGeom prst="line">
              <a:avLst/>
            </a:prstGeom>
            <a:noFill/>
            <a:ln w="3175">
              <a:solidFill>
                <a:srgbClr val="009BCD"/>
              </a:solidFill>
              <a:round/>
              <a:headEnd/>
              <a:tailEnd/>
            </a:ln>
          </p:spPr>
        </p:cxnSp>
      </p:grpSp>
      <p:sp>
        <p:nvSpPr>
          <p:cNvPr id="41997" name="Oval 61"/>
          <p:cNvSpPr>
            <a:spLocks noChangeArrowheads="1"/>
          </p:cNvSpPr>
          <p:nvPr/>
        </p:nvSpPr>
        <p:spPr bwMode="auto">
          <a:xfrm>
            <a:off x="8850313" y="3643313"/>
            <a:ext cx="192087" cy="192087"/>
          </a:xfrm>
          <a:prstGeom prst="ellipse">
            <a:avLst/>
          </a:prstGeom>
          <a:noFill/>
          <a:ln w="9525">
            <a:solidFill>
              <a:srgbClr val="D70032"/>
            </a:solidFill>
            <a:miter lim="800000"/>
            <a:headEnd/>
            <a:tailEnd/>
          </a:ln>
        </p:spPr>
        <p:txBody>
          <a:bodyPr lIns="100634" tIns="50318" rIns="100634" bIns="50318" anchor="ctr"/>
          <a:lstStyle/>
          <a:p>
            <a:pPr algn="ctr" defTabSz="963613" eaLnBrk="0" hangingPunct="0">
              <a:tabLst>
                <a:tab pos="1257300" algn="l"/>
              </a:tabLst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1998" name="Oval 62"/>
          <p:cNvSpPr>
            <a:spLocks noChangeArrowheads="1"/>
          </p:cNvSpPr>
          <p:nvPr/>
        </p:nvSpPr>
        <p:spPr bwMode="auto">
          <a:xfrm>
            <a:off x="6383338" y="3643313"/>
            <a:ext cx="192087" cy="192087"/>
          </a:xfrm>
          <a:prstGeom prst="ellipse">
            <a:avLst/>
          </a:prstGeom>
          <a:noFill/>
          <a:ln w="9525">
            <a:solidFill>
              <a:srgbClr val="D70032"/>
            </a:solidFill>
            <a:miter lim="800000"/>
            <a:headEnd/>
            <a:tailEnd/>
          </a:ln>
        </p:spPr>
        <p:txBody>
          <a:bodyPr lIns="100634" tIns="50318" rIns="100634" bIns="50318" anchor="ctr"/>
          <a:lstStyle/>
          <a:p>
            <a:pPr algn="ctr" defTabSz="963613" eaLnBrk="0" hangingPunct="0">
              <a:tabLst>
                <a:tab pos="1257300" algn="l"/>
              </a:tabLst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1999" name="Oval 63"/>
          <p:cNvSpPr>
            <a:spLocks noChangeArrowheads="1"/>
          </p:cNvSpPr>
          <p:nvPr/>
        </p:nvSpPr>
        <p:spPr bwMode="auto">
          <a:xfrm>
            <a:off x="5246688" y="3643313"/>
            <a:ext cx="192087" cy="192087"/>
          </a:xfrm>
          <a:prstGeom prst="ellipse">
            <a:avLst/>
          </a:prstGeom>
          <a:noFill/>
          <a:ln w="9525">
            <a:solidFill>
              <a:srgbClr val="D70032"/>
            </a:solidFill>
            <a:miter lim="800000"/>
            <a:headEnd/>
            <a:tailEnd/>
          </a:ln>
        </p:spPr>
        <p:txBody>
          <a:bodyPr lIns="100634" tIns="50318" rIns="100634" bIns="50318" anchor="ctr"/>
          <a:lstStyle/>
          <a:p>
            <a:pPr algn="ctr" defTabSz="963613" eaLnBrk="0" hangingPunct="0">
              <a:tabLst>
                <a:tab pos="1257300" algn="l"/>
              </a:tabLst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2000" name="Oval 66"/>
          <p:cNvSpPr>
            <a:spLocks noChangeArrowheads="1"/>
          </p:cNvSpPr>
          <p:nvPr/>
        </p:nvSpPr>
        <p:spPr bwMode="auto">
          <a:xfrm>
            <a:off x="5246688" y="3954463"/>
            <a:ext cx="192087" cy="192087"/>
          </a:xfrm>
          <a:prstGeom prst="ellipse">
            <a:avLst/>
          </a:prstGeom>
          <a:noFill/>
          <a:ln w="9525">
            <a:solidFill>
              <a:srgbClr val="D70032"/>
            </a:solidFill>
            <a:miter lim="800000"/>
            <a:headEnd/>
            <a:tailEnd/>
          </a:ln>
        </p:spPr>
        <p:txBody>
          <a:bodyPr lIns="100634" tIns="50318" rIns="100634" bIns="50318" anchor="ctr"/>
          <a:lstStyle/>
          <a:p>
            <a:pPr algn="ctr" defTabSz="963613" eaLnBrk="0" hangingPunct="0">
              <a:tabLst>
                <a:tab pos="1257300" algn="l"/>
              </a:tabLst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2001" name="Oval 67"/>
          <p:cNvSpPr>
            <a:spLocks noChangeArrowheads="1"/>
          </p:cNvSpPr>
          <p:nvPr/>
        </p:nvSpPr>
        <p:spPr bwMode="auto">
          <a:xfrm>
            <a:off x="6624638" y="3954463"/>
            <a:ext cx="190500" cy="192087"/>
          </a:xfrm>
          <a:prstGeom prst="ellipse">
            <a:avLst/>
          </a:prstGeom>
          <a:noFill/>
          <a:ln w="9525">
            <a:solidFill>
              <a:srgbClr val="D70032"/>
            </a:solidFill>
            <a:miter lim="800000"/>
            <a:headEnd/>
            <a:tailEnd/>
          </a:ln>
        </p:spPr>
        <p:txBody>
          <a:bodyPr lIns="100634" tIns="50318" rIns="100634" bIns="50318" anchor="ctr"/>
          <a:lstStyle/>
          <a:p>
            <a:pPr algn="ctr" defTabSz="963613" eaLnBrk="0" hangingPunct="0">
              <a:tabLst>
                <a:tab pos="1257300" algn="l"/>
              </a:tabLst>
            </a:pPr>
            <a:endParaRPr lang="de-DE">
              <a:solidFill>
                <a:srgbClr val="FFFFFF"/>
              </a:solidFill>
            </a:endParaRPr>
          </a:p>
        </p:txBody>
      </p:sp>
      <p:grpSp>
        <p:nvGrpSpPr>
          <p:cNvPr id="42002" name="Group 63"/>
          <p:cNvGrpSpPr>
            <a:grpSpLocks/>
          </p:cNvGrpSpPr>
          <p:nvPr/>
        </p:nvGrpSpPr>
        <p:grpSpPr bwMode="auto">
          <a:xfrm>
            <a:off x="5219700" y="1725613"/>
            <a:ext cx="4316413" cy="425450"/>
            <a:chOff x="5219700" y="1725613"/>
            <a:chExt cx="4316413" cy="425450"/>
          </a:xfrm>
        </p:grpSpPr>
        <p:sp>
          <p:nvSpPr>
            <p:cNvPr id="94" name="TwoC_TitleL"/>
            <p:cNvSpPr txBox="1">
              <a:spLocks noChangeArrowheads="1"/>
            </p:cNvSpPr>
            <p:nvPr/>
          </p:nvSpPr>
          <p:spPr bwMode="auto">
            <a:xfrm>
              <a:off x="5219700" y="1725613"/>
              <a:ext cx="4316413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000000"/>
                  </a:solidFill>
                  <a:latin typeface="+mn-lt"/>
                </a:rPr>
                <a:t>Claim positioning</a:t>
              </a:r>
            </a:p>
          </p:txBody>
        </p:sp>
        <p:cxnSp>
          <p:nvCxnSpPr>
            <p:cNvPr id="42025" name="Straight Connector 15"/>
            <p:cNvCxnSpPr>
              <a:cxnSpLocks noChangeShapeType="1"/>
            </p:cNvCxnSpPr>
            <p:nvPr/>
          </p:nvCxnSpPr>
          <p:spPr bwMode="auto">
            <a:xfrm>
              <a:off x="5219700" y="2149200"/>
              <a:ext cx="4316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2003" name="Group 62"/>
          <p:cNvGrpSpPr>
            <a:grpSpLocks/>
          </p:cNvGrpSpPr>
          <p:nvPr/>
        </p:nvGrpSpPr>
        <p:grpSpPr bwMode="auto">
          <a:xfrm>
            <a:off x="530225" y="1725613"/>
            <a:ext cx="4319588" cy="425450"/>
            <a:chOff x="530225" y="1725613"/>
            <a:chExt cx="4319588" cy="425450"/>
          </a:xfrm>
        </p:grpSpPr>
        <p:sp>
          <p:nvSpPr>
            <p:cNvPr id="97" name="TwoC_TitleL"/>
            <p:cNvSpPr txBox="1">
              <a:spLocks noChangeArrowheads="1"/>
            </p:cNvSpPr>
            <p:nvPr/>
          </p:nvSpPr>
          <p:spPr bwMode="auto">
            <a:xfrm>
              <a:off x="530225" y="1725613"/>
              <a:ext cx="4319588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>
                <a:defRPr/>
              </a:pPr>
              <a:r>
                <a:rPr lang="en-US" sz="2200" dirty="0">
                  <a:latin typeface="+mn-lt"/>
                </a:rPr>
                <a:t>Identifier </a:t>
              </a:r>
              <a:r>
                <a:rPr lang="en-US" sz="2200" dirty="0" err="1">
                  <a:latin typeface="+mn-lt"/>
                </a:rPr>
                <a:t>colours</a:t>
              </a:r>
              <a:r>
                <a:rPr lang="en-US" sz="2200" dirty="0">
                  <a:latin typeface="+mn-lt"/>
                </a:rPr>
                <a:t> and positioning</a:t>
              </a:r>
            </a:p>
          </p:txBody>
        </p:sp>
        <p:cxnSp>
          <p:nvCxnSpPr>
            <p:cNvPr id="42023" name="Straight Connector 15"/>
            <p:cNvCxnSpPr>
              <a:cxnSpLocks noChangeShapeType="1"/>
            </p:cNvCxnSpPr>
            <p:nvPr/>
          </p:nvCxnSpPr>
          <p:spPr bwMode="auto">
            <a:xfrm>
              <a:off x="530225" y="2149200"/>
              <a:ext cx="4319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2010" name="TextBox 85"/>
          <p:cNvSpPr txBox="1">
            <a:spLocks noChangeArrowheads="1"/>
          </p:cNvSpPr>
          <p:nvPr/>
        </p:nvSpPr>
        <p:spPr bwMode="auto">
          <a:xfrm>
            <a:off x="5489575" y="6029325"/>
            <a:ext cx="13017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US" sz="800">
                <a:solidFill>
                  <a:srgbClr val="0018A8"/>
                </a:solidFill>
              </a:rPr>
              <a:t>Deutsche Bank</a:t>
            </a:r>
          </a:p>
          <a:p>
            <a:r>
              <a:rPr lang="en-US" sz="800">
                <a:solidFill>
                  <a:srgbClr val="8996A0"/>
                </a:solidFill>
              </a:rPr>
              <a:t>Private Wealth Management</a:t>
            </a:r>
          </a:p>
        </p:txBody>
      </p:sp>
      <p:sp>
        <p:nvSpPr>
          <p:cNvPr id="42011" name="TextBox 93"/>
          <p:cNvSpPr txBox="1">
            <a:spLocks noChangeArrowheads="1"/>
          </p:cNvSpPr>
          <p:nvPr/>
        </p:nvSpPr>
        <p:spPr bwMode="auto">
          <a:xfrm>
            <a:off x="5489575" y="6281738"/>
            <a:ext cx="132397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US" sz="700"/>
              <a:t>RGB values: R137 / G150 / B160</a:t>
            </a:r>
          </a:p>
          <a:p>
            <a:endParaRPr lang="en-US" sz="700">
              <a:solidFill>
                <a:srgbClr val="8996A0"/>
              </a:solidFill>
            </a:endParaRPr>
          </a:p>
        </p:txBody>
      </p:sp>
      <p:grpSp>
        <p:nvGrpSpPr>
          <p:cNvPr id="42012" name="Group 64"/>
          <p:cNvGrpSpPr>
            <a:grpSpLocks/>
          </p:cNvGrpSpPr>
          <p:nvPr/>
        </p:nvGrpSpPr>
        <p:grpSpPr bwMode="auto">
          <a:xfrm>
            <a:off x="5219700" y="4997450"/>
            <a:ext cx="4319588" cy="425450"/>
            <a:chOff x="5219700" y="4997450"/>
            <a:chExt cx="4319588" cy="425450"/>
          </a:xfrm>
        </p:grpSpPr>
        <p:sp>
          <p:nvSpPr>
            <p:cNvPr id="111" name="TwoC_TitleL"/>
            <p:cNvSpPr txBox="1">
              <a:spLocks noChangeArrowheads="1"/>
            </p:cNvSpPr>
            <p:nvPr/>
          </p:nvSpPr>
          <p:spPr bwMode="auto">
            <a:xfrm>
              <a:off x="5219700" y="4997450"/>
              <a:ext cx="4319588" cy="425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>
                <a:defRPr/>
              </a:pPr>
              <a:r>
                <a:rPr lang="en-US" sz="2200">
                  <a:latin typeface="+mn-lt"/>
                </a:rPr>
                <a:t>Private Wealth Management</a:t>
              </a:r>
            </a:p>
          </p:txBody>
        </p:sp>
        <p:cxnSp>
          <p:nvCxnSpPr>
            <p:cNvPr id="42021" name="Straight Connector 15"/>
            <p:cNvCxnSpPr>
              <a:cxnSpLocks noChangeShapeType="1"/>
            </p:cNvCxnSpPr>
            <p:nvPr/>
          </p:nvCxnSpPr>
          <p:spPr bwMode="auto">
            <a:xfrm>
              <a:off x="5219700" y="5418000"/>
              <a:ext cx="4319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2013" name="Group 61"/>
          <p:cNvGrpSpPr>
            <a:grpSpLocks/>
          </p:cNvGrpSpPr>
          <p:nvPr/>
        </p:nvGrpSpPr>
        <p:grpSpPr bwMode="auto">
          <a:xfrm>
            <a:off x="533400" y="2736850"/>
            <a:ext cx="4319588" cy="1433513"/>
            <a:chOff x="533400" y="2736850"/>
            <a:chExt cx="4319588" cy="1433513"/>
          </a:xfrm>
        </p:grpSpPr>
        <p:sp>
          <p:nvSpPr>
            <p:cNvPr id="42014" name="Text Box 56"/>
            <p:cNvSpPr txBox="1">
              <a:spLocks noChangeArrowheads="1"/>
            </p:cNvSpPr>
            <p:nvPr/>
          </p:nvSpPr>
          <p:spPr bwMode="auto">
            <a:xfrm>
              <a:off x="533400" y="2922588"/>
              <a:ext cx="431800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54000"/>
            <a:lstStyle/>
            <a:p>
              <a:pPr defTabSz="914400">
                <a:spcBef>
                  <a:spcPct val="50000"/>
                </a:spcBef>
                <a:tabLst>
                  <a:tab pos="723900" algn="r"/>
                  <a:tab pos="1168400" algn="ctr"/>
                  <a:tab pos="1744663" algn="ctr"/>
                  <a:tab pos="2425700" algn="ctr"/>
                  <a:tab pos="2959100" algn="ctr"/>
                  <a:tab pos="3492500" algn="ctr"/>
                  <a:tab pos="4038600" algn="ctr"/>
                </a:tabLst>
              </a:pPr>
              <a:r>
                <a:rPr lang="en-US" sz="1100"/>
                <a:t>Font	Size	H pos	V pos	Left	Right	Top	Bottom</a:t>
              </a:r>
            </a:p>
          </p:txBody>
        </p:sp>
        <p:sp>
          <p:nvSpPr>
            <p:cNvPr id="42015" name="Text Box 57"/>
            <p:cNvSpPr txBox="1">
              <a:spLocks noChangeArrowheads="1"/>
            </p:cNvSpPr>
            <p:nvPr/>
          </p:nvSpPr>
          <p:spPr bwMode="auto">
            <a:xfrm>
              <a:off x="533400" y="3165476"/>
              <a:ext cx="4318000" cy="100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54000">
              <a:spAutoFit/>
            </a:bodyPr>
            <a:lstStyle/>
            <a:p>
              <a:pPr defTabSz="914400">
                <a:tabLst>
                  <a:tab pos="723900" algn="r"/>
                  <a:tab pos="1257300" algn="r"/>
                  <a:tab pos="1936750" algn="r"/>
                  <a:tab pos="2565400" algn="r"/>
                  <a:tab pos="3048000" algn="r"/>
                  <a:tab pos="3657600" algn="r"/>
                  <a:tab pos="4191000" algn="r"/>
                </a:tabLst>
              </a:pPr>
              <a:r>
                <a:rPr lang="en-US" sz="1000">
                  <a:solidFill>
                    <a:srgbClr val="FFA000"/>
                  </a:solidFill>
                </a:rPr>
                <a:t>Title slide</a:t>
              </a:r>
            </a:p>
            <a:p>
              <a:pPr defTabSz="914400">
                <a:tabLst>
                  <a:tab pos="723900" algn="r"/>
                  <a:tab pos="1257300" algn="r"/>
                  <a:tab pos="1936750" algn="r"/>
                  <a:tab pos="2565400" algn="r"/>
                  <a:tab pos="3048000" algn="r"/>
                  <a:tab pos="3657600" algn="r"/>
                  <a:tab pos="4191000" algn="r"/>
                </a:tabLst>
              </a:pPr>
              <a:r>
                <a:rPr lang="en-US" sz="1000"/>
                <a:t>Arial	15pt	0	0	0.71	0	0	0</a:t>
              </a:r>
            </a:p>
            <a:p>
              <a:pPr defTabSz="914400">
                <a:tabLst>
                  <a:tab pos="723900" algn="r"/>
                  <a:tab pos="1257300" algn="r"/>
                  <a:tab pos="1936750" algn="r"/>
                  <a:tab pos="2565400" algn="r"/>
                  <a:tab pos="3048000" algn="r"/>
                  <a:tab pos="3657600" algn="r"/>
                  <a:tab pos="4191000" algn="r"/>
                </a:tabLst>
              </a:pPr>
              <a:r>
                <a:rPr lang="en-US" sz="1000"/>
                <a:t>Arial	15pt	0	1.22	0.71	0	0	0</a:t>
              </a:r>
            </a:p>
            <a:p>
              <a:pPr defTabSz="914400">
                <a:tabLst>
                  <a:tab pos="723900" algn="r"/>
                  <a:tab pos="1257300" algn="r"/>
                  <a:tab pos="1936750" algn="r"/>
                  <a:tab pos="2565400" algn="r"/>
                  <a:tab pos="3048000" algn="r"/>
                  <a:tab pos="3657600" algn="r"/>
                  <a:tab pos="4191000" algn="r"/>
                </a:tabLst>
              </a:pPr>
              <a:r>
                <a:rPr lang="en-US" sz="1000">
                  <a:solidFill>
                    <a:srgbClr val="FFA000"/>
                  </a:solidFill>
                </a:rPr>
                <a:t>Content slide</a:t>
              </a:r>
            </a:p>
            <a:p>
              <a:pPr defTabSz="914400">
                <a:tabLst>
                  <a:tab pos="723900" algn="r"/>
                  <a:tab pos="1257300" algn="r"/>
                  <a:tab pos="1936750" algn="r"/>
                  <a:tab pos="2565400" algn="r"/>
                  <a:tab pos="3048000" algn="r"/>
                  <a:tab pos="3657600" algn="r"/>
                  <a:tab pos="4191000" algn="r"/>
                </a:tabLst>
              </a:pPr>
              <a:r>
                <a:rPr lang="en-US" sz="1000"/>
                <a:t>Arial	9pt	0	19.56	1.49	0	0.11	0</a:t>
              </a:r>
            </a:p>
            <a:p>
              <a:pPr defTabSz="914400">
                <a:tabLst>
                  <a:tab pos="723900" algn="r"/>
                  <a:tab pos="1257300" algn="r"/>
                  <a:tab pos="1936750" algn="r"/>
                  <a:tab pos="2565400" algn="r"/>
                  <a:tab pos="3048000" algn="r"/>
                  <a:tab pos="3657600" algn="r"/>
                  <a:tab pos="4191000" algn="r"/>
                </a:tabLst>
              </a:pPr>
              <a:r>
                <a:rPr lang="en-US" sz="1000"/>
                <a:t>Arial	9pt	0	20.05	1.49	0	0	0.64</a:t>
              </a:r>
            </a:p>
          </p:txBody>
        </p:sp>
        <p:cxnSp>
          <p:nvCxnSpPr>
            <p:cNvPr id="42016" name="Straight Connector 15"/>
            <p:cNvCxnSpPr>
              <a:cxnSpLocks noChangeShapeType="1"/>
            </p:cNvCxnSpPr>
            <p:nvPr/>
          </p:nvCxnSpPr>
          <p:spPr bwMode="auto">
            <a:xfrm>
              <a:off x="533400" y="3165476"/>
              <a:ext cx="4319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7" name="Text Box 59"/>
            <p:cNvSpPr txBox="1">
              <a:spLocks noChangeArrowheads="1"/>
            </p:cNvSpPr>
            <p:nvPr/>
          </p:nvSpPr>
          <p:spPr bwMode="auto">
            <a:xfrm>
              <a:off x="533400" y="2749550"/>
              <a:ext cx="127317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36000" rIns="0" bIns="54000">
              <a:spAutoFit/>
            </a:bodyPr>
            <a:lstStyle/>
            <a:p>
              <a:pPr defTabSz="914400"/>
              <a:r>
                <a:rPr lang="en-US" sz="1000"/>
                <a:t>(Positions given in cm)</a:t>
              </a:r>
            </a:p>
          </p:txBody>
        </p:sp>
        <p:sp>
          <p:nvSpPr>
            <p:cNvPr id="42018" name="Text Box 60"/>
            <p:cNvSpPr txBox="1">
              <a:spLocks noChangeArrowheads="1"/>
            </p:cNvSpPr>
            <p:nvPr/>
          </p:nvSpPr>
          <p:spPr bwMode="auto">
            <a:xfrm>
              <a:off x="2693988" y="2736850"/>
              <a:ext cx="215900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36000" rIns="0" bIns="54000"/>
            <a:lstStyle/>
            <a:p>
              <a:pPr algn="ctr" defTabSz="914400"/>
              <a:r>
                <a:rPr lang="en-US" sz="1100"/>
                <a:t>Margins</a:t>
              </a:r>
            </a:p>
          </p:txBody>
        </p:sp>
        <p:cxnSp>
          <p:nvCxnSpPr>
            <p:cNvPr id="42019" name="Straight Connector 15"/>
            <p:cNvCxnSpPr>
              <a:cxnSpLocks noChangeShapeType="1"/>
            </p:cNvCxnSpPr>
            <p:nvPr/>
          </p:nvCxnSpPr>
          <p:spPr bwMode="auto">
            <a:xfrm>
              <a:off x="2693988" y="2960688"/>
              <a:ext cx="2159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2" name="TextBox 57"/>
          <p:cNvSpPr txBox="1">
            <a:spLocks noChangeArrowheads="1"/>
          </p:cNvSpPr>
          <p:nvPr/>
        </p:nvSpPr>
        <p:spPr bwMode="auto">
          <a:xfrm>
            <a:off x="814388" y="4710113"/>
            <a:ext cx="700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18A8"/>
                </a:solidFill>
                <a:latin typeface="+mn-lt"/>
                <a:cs typeface="+mn-cs"/>
              </a:rPr>
              <a:t>Deutsche Bank</a:t>
            </a:r>
          </a:p>
          <a:p>
            <a:pPr>
              <a:defRPr/>
            </a:pPr>
            <a:r>
              <a:rPr lang="en-US" sz="800">
                <a:solidFill>
                  <a:schemeClr val="accent2"/>
                </a:solidFill>
                <a:latin typeface="+mn-lt"/>
                <a:cs typeface="+mn-cs"/>
              </a:rPr>
              <a:t>Global Banking</a:t>
            </a:r>
          </a:p>
        </p:txBody>
      </p:sp>
      <p:sp>
        <p:nvSpPr>
          <p:cNvPr id="63" name="TextBox 64"/>
          <p:cNvSpPr txBox="1">
            <a:spLocks noChangeArrowheads="1"/>
          </p:cNvSpPr>
          <p:nvPr/>
        </p:nvSpPr>
        <p:spPr bwMode="auto">
          <a:xfrm>
            <a:off x="2447200" y="4710113"/>
            <a:ext cx="7000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US" sz="800" dirty="0">
                <a:solidFill>
                  <a:srgbClr val="0018A8"/>
                </a:solidFill>
              </a:rPr>
              <a:t>Deutsche Bank</a:t>
            </a:r>
          </a:p>
          <a:p>
            <a:r>
              <a:rPr lang="en-US" sz="800" dirty="0">
                <a:solidFill>
                  <a:srgbClr val="FFA100"/>
                </a:solidFill>
              </a:rPr>
              <a:t>Global Markets</a:t>
            </a: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3614335" y="4710113"/>
            <a:ext cx="1254650" cy="28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GB" sz="800" dirty="0">
                <a:solidFill>
                  <a:srgbClr val="0018A8"/>
                </a:solidFill>
              </a:rPr>
              <a:t>Deutsche Bank</a:t>
            </a:r>
          </a:p>
          <a:p>
            <a:r>
              <a:rPr lang="en-GB" sz="800" dirty="0">
                <a:solidFill>
                  <a:srgbClr val="E00034"/>
                </a:solidFill>
              </a:rPr>
              <a:t>Global Transaction Banking</a:t>
            </a:r>
          </a:p>
        </p:txBody>
      </p:sp>
      <p:sp>
        <p:nvSpPr>
          <p:cNvPr id="65" name="TextBox 81"/>
          <p:cNvSpPr txBox="1">
            <a:spLocks noChangeArrowheads="1"/>
          </p:cNvSpPr>
          <p:nvPr/>
        </p:nvSpPr>
        <p:spPr bwMode="auto">
          <a:xfrm>
            <a:off x="814388" y="4992688"/>
            <a:ext cx="1458081" cy="28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GB" sz="800" dirty="0">
                <a:solidFill>
                  <a:srgbClr val="0018A8"/>
                </a:solidFill>
              </a:rPr>
              <a:t>Deutsche Bank</a:t>
            </a:r>
          </a:p>
          <a:p>
            <a:r>
              <a:rPr lang="en-GB" sz="800" dirty="0">
                <a:solidFill>
                  <a:schemeClr val="accent5">
                    <a:lumMod val="50000"/>
                  </a:schemeClr>
                </a:solidFill>
              </a:rPr>
              <a:t>Group Technology &amp; Operations</a:t>
            </a:r>
          </a:p>
        </p:txBody>
      </p:sp>
      <p:sp>
        <p:nvSpPr>
          <p:cNvPr id="66" name="TextBox 82"/>
          <p:cNvSpPr txBox="1">
            <a:spLocks noChangeArrowheads="1"/>
          </p:cNvSpPr>
          <p:nvPr/>
        </p:nvSpPr>
        <p:spPr bwMode="auto">
          <a:xfrm>
            <a:off x="2447200" y="4992688"/>
            <a:ext cx="889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US" sz="800">
                <a:solidFill>
                  <a:srgbClr val="0018A8"/>
                </a:solidFill>
              </a:rPr>
              <a:t>Deutsche Bank</a:t>
            </a:r>
          </a:p>
          <a:p>
            <a:r>
              <a:rPr lang="en-US" sz="800">
                <a:solidFill>
                  <a:srgbClr val="9EB28F"/>
                </a:solidFill>
              </a:rPr>
              <a:t>Asset Management</a:t>
            </a:r>
          </a:p>
        </p:txBody>
      </p:sp>
      <p:sp>
        <p:nvSpPr>
          <p:cNvPr id="67" name="TextBox 83"/>
          <p:cNvSpPr txBox="1">
            <a:spLocks noChangeArrowheads="1"/>
          </p:cNvSpPr>
          <p:nvPr/>
        </p:nvSpPr>
        <p:spPr bwMode="auto">
          <a:xfrm>
            <a:off x="3614335" y="4992688"/>
            <a:ext cx="769892" cy="28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01" rIns="0" bIns="0">
            <a:spAutoFit/>
          </a:bodyPr>
          <a:lstStyle/>
          <a:p>
            <a:r>
              <a:rPr lang="en-US" sz="800" dirty="0">
                <a:solidFill>
                  <a:srgbClr val="0018A8"/>
                </a:solidFill>
              </a:rPr>
              <a:t>Deutsche Bank</a:t>
            </a:r>
          </a:p>
          <a:p>
            <a:r>
              <a:rPr lang="en-US" sz="800" dirty="0">
                <a:solidFill>
                  <a:srgbClr val="8D817B"/>
                </a:solidFill>
              </a:rPr>
              <a:t>Global Coverage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71"/>
          <p:cNvGrpSpPr>
            <a:grpSpLocks/>
          </p:cNvGrpSpPr>
          <p:nvPr/>
        </p:nvGrpSpPr>
        <p:grpSpPr bwMode="auto">
          <a:xfrm>
            <a:off x="260350" y="1474788"/>
            <a:ext cx="9278938" cy="5003800"/>
            <a:chOff x="260093" y="1474470"/>
            <a:chExt cx="9279907" cy="5004762"/>
          </a:xfrm>
        </p:grpSpPr>
        <p:sp>
          <p:nvSpPr>
            <p:cNvPr id="26664" name="TwoC_TitleL"/>
            <p:cNvSpPr txBox="1">
              <a:spLocks noChangeArrowheads="1"/>
            </p:cNvSpPr>
            <p:nvPr/>
          </p:nvSpPr>
          <p:spPr bwMode="ltGray">
            <a:xfrm>
              <a:off x="5219961" y="2149287"/>
              <a:ext cx="4320039" cy="4320418"/>
            </a:xfrm>
            <a:prstGeom prst="rect">
              <a:avLst/>
            </a:prstGeom>
            <a:solidFill>
              <a:srgbClr val="050F1E">
                <a:alpha val="20000"/>
              </a:srgbClr>
            </a:solidFill>
            <a:ln w="3175">
              <a:noFill/>
              <a:prstDash val="dash"/>
              <a:miter lim="800000"/>
              <a:headEnd/>
              <a:tailEnd/>
            </a:ln>
          </p:spPr>
          <p:txBody>
            <a:bodyPr lIns="0" tIns="0" rIns="0" bIns="79459"/>
            <a:lstStyle/>
            <a:p>
              <a:pPr>
                <a:defRPr/>
              </a:pPr>
              <a:r>
                <a:rPr lang="en-US" sz="1200">
                  <a:latin typeface="+mn-lt"/>
                </a:rPr>
                <a:t>Text area</a:t>
              </a:r>
            </a:p>
          </p:txBody>
        </p:sp>
        <p:sp>
          <p:nvSpPr>
            <p:cNvPr id="26665" name="TwoC_TitleL"/>
            <p:cNvSpPr txBox="1">
              <a:spLocks noChangeArrowheads="1"/>
            </p:cNvSpPr>
            <p:nvPr/>
          </p:nvSpPr>
          <p:spPr bwMode="ltGray">
            <a:xfrm>
              <a:off x="539522" y="2149287"/>
              <a:ext cx="4320039" cy="4320418"/>
            </a:xfrm>
            <a:prstGeom prst="rect">
              <a:avLst/>
            </a:prstGeom>
            <a:solidFill>
              <a:srgbClr val="050F1E">
                <a:alpha val="20000"/>
              </a:srgbClr>
            </a:solidFill>
            <a:ln w="3175">
              <a:noFill/>
              <a:prstDash val="dash"/>
              <a:miter lim="800000"/>
              <a:headEnd/>
              <a:tailEnd/>
            </a:ln>
          </p:spPr>
          <p:txBody>
            <a:bodyPr lIns="0" tIns="0" rIns="0" bIns="79459"/>
            <a:lstStyle/>
            <a:p>
              <a:pPr>
                <a:defRPr/>
              </a:pPr>
              <a:r>
                <a:rPr lang="en-US" sz="1200">
                  <a:latin typeface="+mn-lt"/>
                </a:rPr>
                <a:t>Text area</a:t>
              </a:r>
            </a:p>
          </p:txBody>
        </p:sp>
        <p:sp>
          <p:nvSpPr>
            <p:cNvPr id="43055" name="TwoC_TitleL"/>
            <p:cNvSpPr txBox="1">
              <a:spLocks noChangeArrowheads="1"/>
            </p:cNvSpPr>
            <p:nvPr/>
          </p:nvSpPr>
          <p:spPr bwMode="ltGray">
            <a:xfrm>
              <a:off x="5219961" y="1728519"/>
              <a:ext cx="4320039" cy="420768"/>
            </a:xfrm>
            <a:prstGeom prst="rect">
              <a:avLst/>
            </a:prstGeom>
            <a:solidFill>
              <a:srgbClr val="113557">
                <a:alpha val="30196"/>
              </a:srgbClr>
            </a:solidFill>
            <a:ln w="317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lIns="0" tIns="36000" rIns="0" bIns="54000" anchor="b"/>
            <a:lstStyle/>
            <a:p>
              <a:r>
                <a:rPr lang="en-US" sz="1200">
                  <a:solidFill>
                    <a:srgbClr val="2D962D"/>
                  </a:solidFill>
                </a:rPr>
                <a:t>Title area – bottom aligned</a:t>
              </a:r>
            </a:p>
          </p:txBody>
        </p:sp>
        <p:sp>
          <p:nvSpPr>
            <p:cNvPr id="43056" name="TwoC_TitleL"/>
            <p:cNvSpPr txBox="1">
              <a:spLocks noChangeArrowheads="1"/>
            </p:cNvSpPr>
            <p:nvPr/>
          </p:nvSpPr>
          <p:spPr bwMode="ltGray">
            <a:xfrm>
              <a:off x="539522" y="1728519"/>
              <a:ext cx="4320039" cy="422356"/>
            </a:xfrm>
            <a:prstGeom prst="rect">
              <a:avLst/>
            </a:prstGeom>
            <a:solidFill>
              <a:srgbClr val="113557">
                <a:alpha val="30196"/>
              </a:srgbClr>
            </a:solidFill>
            <a:ln w="317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lIns="0" tIns="36000" rIns="0" bIns="54000" anchor="b"/>
            <a:lstStyle/>
            <a:p>
              <a:r>
                <a:rPr lang="en-US" sz="1200">
                  <a:solidFill>
                    <a:srgbClr val="2D962D"/>
                  </a:solidFill>
                </a:rPr>
                <a:t>Title area – bottom aligned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 rot="16200000">
              <a:off x="133060" y="1823795"/>
              <a:ext cx="438234" cy="1841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">
                  <a:solidFill>
                    <a:schemeClr val="accent4"/>
                  </a:solidFill>
                  <a:latin typeface="+mn-lt"/>
                </a:rPr>
                <a:t>1.17cm</a:t>
              </a:r>
            </a:p>
          </p:txBody>
        </p:sp>
        <p:cxnSp>
          <p:nvCxnSpPr>
            <p:cNvPr id="10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234672" y="1938109"/>
              <a:ext cx="422356" cy="3175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59" name="TextBox 10"/>
            <p:cNvSpPr txBox="1">
              <a:spLocks noChangeArrowheads="1"/>
            </p:cNvSpPr>
            <p:nvPr/>
          </p:nvSpPr>
          <p:spPr bwMode="auto">
            <a:xfrm>
              <a:off x="539522" y="1474470"/>
              <a:ext cx="1870270" cy="184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">
                  <a:solidFill>
                    <a:srgbClr val="D70032"/>
                  </a:solidFill>
                </a:rPr>
                <a:t>Length 12cm – Horizontal 1.5cm / Vertical 4.8cm</a:t>
              </a:r>
            </a:p>
          </p:txBody>
        </p:sp>
        <p:cxnSp>
          <p:nvCxnSpPr>
            <p:cNvPr id="12" name="Straight Connector 24"/>
            <p:cNvCxnSpPr>
              <a:cxnSpLocks noChangeShapeType="1"/>
            </p:cNvCxnSpPr>
            <p:nvPr/>
          </p:nvCxnSpPr>
          <p:spPr bwMode="auto">
            <a:xfrm rot="10800000" flipV="1">
              <a:off x="539522" y="1668182"/>
              <a:ext cx="4320039" cy="0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61" name="TextBox 12"/>
            <p:cNvSpPr txBox="1">
              <a:spLocks noChangeArrowheads="1"/>
            </p:cNvSpPr>
            <p:nvPr/>
          </p:nvSpPr>
          <p:spPr bwMode="auto">
            <a:xfrm rot="-5400000">
              <a:off x="-497299" y="2843166"/>
              <a:ext cx="1698952" cy="184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600">
                  <a:solidFill>
                    <a:srgbClr val="D70032"/>
                  </a:solidFill>
                </a:rPr>
                <a:t>12.0cm – Horizontal 1.5cm / Vertical 5.97cm</a:t>
              </a:r>
            </a:p>
          </p:txBody>
        </p:sp>
        <p:cxnSp>
          <p:nvCxnSpPr>
            <p:cNvPr id="14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-1714359" y="4293618"/>
              <a:ext cx="4320417" cy="3175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63" name="TextBox 15"/>
            <p:cNvSpPr txBox="1">
              <a:spLocks noChangeArrowheads="1"/>
            </p:cNvSpPr>
            <p:nvPr/>
          </p:nvSpPr>
          <p:spPr bwMode="auto">
            <a:xfrm>
              <a:off x="5219961" y="1474470"/>
              <a:ext cx="1914725" cy="184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">
                  <a:solidFill>
                    <a:srgbClr val="D70032"/>
                  </a:solidFill>
                </a:rPr>
                <a:t>Length12cm – Horizontal 14.49cm / Vertical 4.8cm</a:t>
              </a:r>
            </a:p>
          </p:txBody>
        </p:sp>
        <p:cxnSp>
          <p:nvCxnSpPr>
            <p:cNvPr id="17" name="Straight Connector 24"/>
            <p:cNvCxnSpPr>
              <a:cxnSpLocks noChangeShapeType="1"/>
            </p:cNvCxnSpPr>
            <p:nvPr/>
          </p:nvCxnSpPr>
          <p:spPr bwMode="auto">
            <a:xfrm rot="10800000" flipV="1">
              <a:off x="5219961" y="1668182"/>
              <a:ext cx="4320039" cy="0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65" name="TextBox 17"/>
            <p:cNvSpPr txBox="1">
              <a:spLocks noChangeArrowheads="1"/>
            </p:cNvSpPr>
            <p:nvPr/>
          </p:nvSpPr>
          <p:spPr bwMode="auto">
            <a:xfrm rot="-5400000">
              <a:off x="4133919" y="2843166"/>
              <a:ext cx="1783106" cy="185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600">
                  <a:solidFill>
                    <a:srgbClr val="D70032"/>
                  </a:solidFill>
                </a:rPr>
                <a:t>12.0cm – Horizontal 14.49cm / Vertical 5.97cm</a:t>
              </a:r>
            </a:p>
          </p:txBody>
        </p:sp>
        <p:cxnSp>
          <p:nvCxnSpPr>
            <p:cNvPr id="19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2958142" y="4293618"/>
              <a:ext cx="4320417" cy="3175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0" name="TextBox 19"/>
            <p:cNvSpPr txBox="1"/>
            <p:nvPr/>
          </p:nvSpPr>
          <p:spPr bwMode="auto">
            <a:xfrm rot="16200000">
              <a:off x="4803180" y="1823001"/>
              <a:ext cx="438234" cy="185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">
                  <a:solidFill>
                    <a:schemeClr val="accent4"/>
                  </a:solidFill>
                  <a:latin typeface="+mn-lt"/>
                </a:rPr>
                <a:t>1.17cm</a:t>
              </a:r>
            </a:p>
          </p:txBody>
        </p:sp>
        <p:cxnSp>
          <p:nvCxnSpPr>
            <p:cNvPr id="21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4907173" y="1938109"/>
              <a:ext cx="422356" cy="3175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2" name="TextBox 21"/>
            <p:cNvSpPr txBox="1"/>
            <p:nvPr/>
          </p:nvSpPr>
          <p:spPr bwMode="auto">
            <a:xfrm>
              <a:off x="539522" y="6249000"/>
              <a:ext cx="2378323" cy="230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chemeClr val="accent3"/>
                  </a:solidFill>
                  <a:latin typeface="+mn-lt"/>
                </a:rPr>
                <a:t>No content below this line except footnotes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5219961" y="6249000"/>
              <a:ext cx="2378323" cy="230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chemeClr val="accent3"/>
                  </a:solidFill>
                  <a:latin typeface="+mn-lt"/>
                </a:rPr>
                <a:t>No content below this line except footnotes</a:t>
              </a:r>
            </a:p>
          </p:txBody>
        </p:sp>
        <p:cxnSp>
          <p:nvCxnSpPr>
            <p:cNvPr id="64" name="Straight Connector 23"/>
            <p:cNvCxnSpPr>
              <a:cxnSpLocks noChangeShapeType="1"/>
            </p:cNvCxnSpPr>
            <p:nvPr/>
          </p:nvCxnSpPr>
          <p:spPr bwMode="auto">
            <a:xfrm rot="5400000">
              <a:off x="2824165" y="6382376"/>
              <a:ext cx="174659" cy="0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66" name="Straight Connector 23"/>
            <p:cNvCxnSpPr>
              <a:cxnSpLocks noChangeShapeType="1"/>
            </p:cNvCxnSpPr>
            <p:nvPr/>
          </p:nvCxnSpPr>
          <p:spPr bwMode="auto">
            <a:xfrm rot="5400000">
              <a:off x="7514130" y="6382376"/>
              <a:ext cx="174659" cy="0"/>
            </a:xfrm>
            <a:prstGeom prst="line">
              <a:avLst/>
            </a:prstGeom>
            <a:noFill/>
            <a:ln w="12700" algn="ctr">
              <a:solidFill>
                <a:schemeClr val="accent4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5" name="Rectangle 24"/>
            <p:cNvSpPr/>
            <p:nvPr/>
          </p:nvSpPr>
          <p:spPr bwMode="auto">
            <a:xfrm>
              <a:off x="539522" y="1728519"/>
              <a:ext cx="4320039" cy="4741186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54000" tIns="54000" rIns="54000" bIns="54000" anchor="ctr"/>
            <a:lstStyle/>
            <a:p>
              <a:pPr algn="ctr">
                <a:defRPr/>
              </a:pPr>
              <a:endParaRPr lang="de-DE" sz="800" u="sng">
                <a:ea typeface="ＭＳ Ｐゴシック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219961" y="1728519"/>
              <a:ext cx="4320039" cy="4741186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54000" tIns="54000" rIns="54000" bIns="54000" anchor="ctr"/>
            <a:lstStyle/>
            <a:p>
              <a:pPr algn="ctr">
                <a:defRPr/>
              </a:pPr>
              <a:endParaRPr lang="de-DE" sz="800">
                <a:ea typeface="ＭＳ Ｐゴシック" pitchFamily="34" charset="-128"/>
              </a:endParaRPr>
            </a:p>
          </p:txBody>
        </p:sp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r>
              <a:rPr lang="en-GB"/>
              <a:t>The frame for headlines must not be exceeded</a:t>
            </a:r>
            <a:br>
              <a:rPr lang="en-GB"/>
            </a:br>
            <a:r>
              <a:rPr lang="en-GB" sz="2000"/>
              <a:t>Text is top aligned with and wraps 1.5cm from DB logo</a:t>
            </a:r>
          </a:p>
        </p:txBody>
      </p:sp>
      <p:sp>
        <p:nvSpPr>
          <p:cNvPr id="43012" name="Date Placeholder 7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68F4A3-A33C-4619-A12C-EB10B96B58B6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43013" name="Footer Placeholder 7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43014" name="Slide Number Placeholder 7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F1CC67-1021-4279-B4B7-53712BB03C9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43015" name="Straight Connector 23"/>
          <p:cNvCxnSpPr>
            <a:cxnSpLocks noChangeShapeType="1"/>
          </p:cNvCxnSpPr>
          <p:nvPr/>
        </p:nvCxnSpPr>
        <p:spPr bwMode="auto">
          <a:xfrm rot="5400000" flipH="1" flipV="1">
            <a:off x="-365125" y="261938"/>
            <a:ext cx="523875" cy="3175"/>
          </a:xfrm>
          <a:prstGeom prst="line">
            <a:avLst/>
          </a:prstGeom>
          <a:noFill/>
          <a:ln w="12700">
            <a:solidFill>
              <a:srgbClr val="009BCD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3016" name="Straight Connector 24"/>
          <p:cNvCxnSpPr>
            <a:cxnSpLocks noChangeShapeType="1"/>
          </p:cNvCxnSpPr>
          <p:nvPr/>
        </p:nvCxnSpPr>
        <p:spPr bwMode="auto">
          <a:xfrm rot="10800000" flipV="1">
            <a:off x="0" y="-71438"/>
            <a:ext cx="539750" cy="0"/>
          </a:xfrm>
          <a:prstGeom prst="line">
            <a:avLst/>
          </a:prstGeom>
          <a:noFill/>
          <a:ln w="12700">
            <a:solidFill>
              <a:srgbClr val="009BCD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43017" name="Group 69"/>
          <p:cNvGrpSpPr>
            <a:grpSpLocks/>
          </p:cNvGrpSpPr>
          <p:nvPr/>
        </p:nvGrpSpPr>
        <p:grpSpPr bwMode="auto">
          <a:xfrm>
            <a:off x="-2370138" y="1004888"/>
            <a:ext cx="2090738" cy="6591300"/>
            <a:chOff x="-2370036" y="1005058"/>
            <a:chExt cx="2090643" cy="6591105"/>
          </a:xfrm>
        </p:grpSpPr>
        <p:sp>
          <p:nvSpPr>
            <p:cNvPr id="43048" name="TextBox 45"/>
            <p:cNvSpPr txBox="1">
              <a:spLocks noChangeArrowheads="1"/>
            </p:cNvSpPr>
            <p:nvPr/>
          </p:nvSpPr>
          <p:spPr bwMode="auto">
            <a:xfrm>
              <a:off x="-2354263" y="1005058"/>
              <a:ext cx="2074870" cy="1169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>
                  <a:solidFill>
                    <a:srgbClr val="FFFFFF"/>
                  </a:solidFill>
                </a:rPr>
                <a:t>Left title box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1.5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V: 4.8</a:t>
              </a:r>
            </a:p>
            <a:p>
              <a:pPr algn="r"/>
              <a:endParaRPr lang="en-US" sz="1000">
                <a:solidFill>
                  <a:srgbClr val="FFFFFF"/>
                </a:solidFill>
              </a:endParaRP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Text box </a:t>
              </a:r>
              <a:r>
                <a:rPr lang="en-US" sz="1000">
                  <a:solidFill>
                    <a:srgbClr val="2D962D"/>
                  </a:solidFill>
                </a:rPr>
                <a:t>size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variable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W: 12.0</a:t>
              </a:r>
            </a:p>
          </p:txBody>
        </p:sp>
        <p:sp>
          <p:nvSpPr>
            <p:cNvPr id="43049" name="TextBox 38"/>
            <p:cNvSpPr txBox="1">
              <a:spLocks noChangeArrowheads="1"/>
            </p:cNvSpPr>
            <p:nvPr/>
          </p:nvSpPr>
          <p:spPr bwMode="auto">
            <a:xfrm>
              <a:off x="-2157412" y="2175017"/>
              <a:ext cx="1878019" cy="1169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>
                  <a:solidFill>
                    <a:srgbClr val="FFFFFF"/>
                  </a:solidFill>
                </a:rPr>
                <a:t>Text box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1.5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V: 5.97</a:t>
              </a:r>
            </a:p>
            <a:p>
              <a:pPr algn="r"/>
              <a:endParaRPr lang="en-US" sz="1000">
                <a:solidFill>
                  <a:srgbClr val="FFFFFF"/>
                </a:solidFill>
              </a:endParaRP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Text box </a:t>
              </a:r>
              <a:r>
                <a:rPr lang="en-US" sz="1000">
                  <a:solidFill>
                    <a:srgbClr val="2D962D"/>
                  </a:solidFill>
                </a:rPr>
                <a:t>size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12.0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W: 24.5</a:t>
              </a:r>
            </a:p>
          </p:txBody>
        </p:sp>
        <p:sp>
          <p:nvSpPr>
            <p:cNvPr id="43050" name="TextBox 39"/>
            <p:cNvSpPr txBox="1">
              <a:spLocks noChangeArrowheads="1"/>
            </p:cNvSpPr>
            <p:nvPr/>
          </p:nvSpPr>
          <p:spPr bwMode="auto">
            <a:xfrm>
              <a:off x="-2370036" y="7042178"/>
              <a:ext cx="2090643" cy="553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>
                  <a:solidFill>
                    <a:srgbClr val="FFFFFF"/>
                  </a:solidFill>
                </a:rPr>
                <a:t>DB Identifier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0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V: 19.56</a:t>
              </a:r>
            </a:p>
          </p:txBody>
        </p:sp>
        <p:sp>
          <p:nvSpPr>
            <p:cNvPr id="43051" name="TextBox 41"/>
            <p:cNvSpPr txBox="1">
              <a:spLocks noChangeArrowheads="1"/>
            </p:cNvSpPr>
            <p:nvPr/>
          </p:nvSpPr>
          <p:spPr bwMode="auto">
            <a:xfrm>
              <a:off x="-2233613" y="5807132"/>
              <a:ext cx="1954220" cy="1169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>
                  <a:solidFill>
                    <a:srgbClr val="FFFFFF"/>
                  </a:solidFill>
                </a:rPr>
                <a:t>Footnotes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1.5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V: aligned to line below</a:t>
              </a:r>
            </a:p>
            <a:p>
              <a:pPr algn="r"/>
              <a:endParaRPr lang="en-US" sz="1000">
                <a:solidFill>
                  <a:srgbClr val="FFFFFF"/>
                </a:solidFill>
              </a:endParaRP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Text box </a:t>
              </a:r>
              <a:r>
                <a:rPr lang="en-US" sz="1000">
                  <a:solidFill>
                    <a:srgbClr val="2D962D"/>
                  </a:solidFill>
                </a:rPr>
                <a:t>size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H: variable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W: 12.0 / 25.0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2360511" y="3333851"/>
              <a:ext cx="2081118" cy="1015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Left text box </a:t>
              </a:r>
              <a:r>
                <a:rPr lang="en-US" sz="1000">
                  <a:solidFill>
                    <a:srgbClr val="FFA000"/>
                  </a:solidFill>
                  <a:latin typeface="+mn-lt"/>
                </a:rPr>
                <a:t>position</a:t>
              </a:r>
              <a:r>
                <a:rPr lang="en-US" sz="1000">
                  <a:solidFill>
                    <a:srgbClr val="FFFFFF"/>
                  </a:solidFill>
                  <a:latin typeface="+mn-lt"/>
                </a:rPr>
                <a:t> coordinates:</a:t>
              </a:r>
            </a:p>
            <a:p>
              <a:pPr algn="r"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H: 1.5</a:t>
              </a:r>
            </a:p>
            <a:p>
              <a:pPr algn="r"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V: 5.97</a:t>
              </a:r>
            </a:p>
            <a:p>
              <a:pPr algn="r"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Left text box </a:t>
              </a:r>
              <a:r>
                <a:rPr lang="en-US" sz="1000">
                  <a:solidFill>
                    <a:srgbClr val="2D962D"/>
                  </a:solidFill>
                  <a:latin typeface="+mn-lt"/>
                </a:rPr>
                <a:t>size</a:t>
              </a:r>
            </a:p>
            <a:p>
              <a:pPr algn="r"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H: 12.0</a:t>
              </a:r>
            </a:p>
            <a:p>
              <a:pPr algn="r"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W: 12.0</a:t>
              </a:r>
            </a:p>
          </p:txBody>
        </p:sp>
      </p:grpSp>
      <p:grpSp>
        <p:nvGrpSpPr>
          <p:cNvPr id="43018" name="Group 68"/>
          <p:cNvGrpSpPr>
            <a:grpSpLocks/>
          </p:cNvGrpSpPr>
          <p:nvPr/>
        </p:nvGrpSpPr>
        <p:grpSpPr bwMode="auto">
          <a:xfrm>
            <a:off x="10372725" y="296863"/>
            <a:ext cx="2166938" cy="7453312"/>
            <a:chOff x="10372769" y="297018"/>
            <a:chExt cx="2166946" cy="7453028"/>
          </a:xfrm>
        </p:grpSpPr>
        <p:sp>
          <p:nvSpPr>
            <p:cNvPr id="43044" name="TextBox 40"/>
            <p:cNvSpPr txBox="1">
              <a:spLocks noChangeArrowheads="1"/>
            </p:cNvSpPr>
            <p:nvPr/>
          </p:nvSpPr>
          <p:spPr bwMode="auto">
            <a:xfrm>
              <a:off x="10372769" y="7042177"/>
              <a:ext cx="1842178" cy="7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Page n°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H: 24.99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V: 19.56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Text box right aligned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372769" y="3333789"/>
              <a:ext cx="2166946" cy="1015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Right text box </a:t>
              </a:r>
              <a:r>
                <a:rPr lang="en-US" sz="1000">
                  <a:solidFill>
                    <a:srgbClr val="FFA000"/>
                  </a:solidFill>
                  <a:latin typeface="+mn-lt"/>
                </a:rPr>
                <a:t>position</a:t>
              </a:r>
              <a:r>
                <a:rPr lang="en-US" sz="1000">
                  <a:solidFill>
                    <a:srgbClr val="FFFFFF"/>
                  </a:solidFill>
                  <a:latin typeface="+mn-lt"/>
                </a:rPr>
                <a:t> coordinates:</a:t>
              </a:r>
            </a:p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H: 14.5</a:t>
              </a:r>
            </a:p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V: 5.97</a:t>
              </a:r>
            </a:p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Right text box </a:t>
              </a:r>
              <a:r>
                <a:rPr lang="en-US" sz="1000">
                  <a:solidFill>
                    <a:srgbClr val="2D962D"/>
                  </a:solidFill>
                  <a:latin typeface="+mn-lt"/>
                </a:rPr>
                <a:t>size</a:t>
              </a:r>
            </a:p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H: 12.0</a:t>
              </a:r>
            </a:p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W: 12.0</a:t>
              </a:r>
            </a:p>
          </p:txBody>
        </p:sp>
        <p:sp>
          <p:nvSpPr>
            <p:cNvPr id="43046" name="TextBox 46"/>
            <p:cNvSpPr txBox="1">
              <a:spLocks noChangeArrowheads="1"/>
            </p:cNvSpPr>
            <p:nvPr/>
          </p:nvSpPr>
          <p:spPr bwMode="auto">
            <a:xfrm>
              <a:off x="10372769" y="1005057"/>
              <a:ext cx="2160596" cy="1169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</a:rPr>
                <a:t>Right title box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H: 14.5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V: 4.8</a:t>
              </a:r>
            </a:p>
            <a:p>
              <a:endParaRPr lang="en-US" sz="1000">
                <a:solidFill>
                  <a:srgbClr val="FFFFFF"/>
                </a:solidFill>
              </a:endParaRPr>
            </a:p>
            <a:p>
              <a:r>
                <a:rPr lang="en-US" sz="1000">
                  <a:solidFill>
                    <a:srgbClr val="FFFFFF"/>
                  </a:solidFill>
                </a:rPr>
                <a:t>Text box </a:t>
              </a:r>
              <a:r>
                <a:rPr lang="en-US" sz="1000">
                  <a:solidFill>
                    <a:srgbClr val="2D962D"/>
                  </a:solidFill>
                </a:rPr>
                <a:t>size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H: variable</a:t>
              </a:r>
            </a:p>
            <a:p>
              <a:r>
                <a:rPr lang="en-US" sz="1000">
                  <a:solidFill>
                    <a:srgbClr val="FFFFFF"/>
                  </a:solidFill>
                </a:rPr>
                <a:t>W: 12.0</a:t>
              </a:r>
            </a:p>
          </p:txBody>
        </p:sp>
        <p:sp>
          <p:nvSpPr>
            <p:cNvPr id="43047" name="TextBox 48"/>
            <p:cNvSpPr txBox="1">
              <a:spLocks noChangeArrowheads="1"/>
            </p:cNvSpPr>
            <p:nvPr/>
          </p:nvSpPr>
          <p:spPr bwMode="auto">
            <a:xfrm>
              <a:off x="10396597" y="297018"/>
              <a:ext cx="1895469" cy="55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>
                  <a:solidFill>
                    <a:srgbClr val="FFFFFF"/>
                  </a:solidFill>
                </a:rPr>
                <a:t>DB Logo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25.0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1.5</a:t>
              </a:r>
            </a:p>
          </p:txBody>
        </p:sp>
      </p:grpSp>
      <p:grpSp>
        <p:nvGrpSpPr>
          <p:cNvPr id="43019" name="Group 70"/>
          <p:cNvGrpSpPr>
            <a:grpSpLocks/>
          </p:cNvGrpSpPr>
          <p:nvPr/>
        </p:nvGrpSpPr>
        <p:grpSpPr bwMode="auto">
          <a:xfrm>
            <a:off x="-882650" y="-625475"/>
            <a:ext cx="3052763" cy="895350"/>
            <a:chOff x="-882553" y="-625285"/>
            <a:chExt cx="3052753" cy="895316"/>
          </a:xfrm>
        </p:grpSpPr>
        <p:sp>
          <p:nvSpPr>
            <p:cNvPr id="26644" name="TextBox 52"/>
            <p:cNvSpPr txBox="1">
              <a:spLocks noChangeArrowheads="1"/>
            </p:cNvSpPr>
            <p:nvPr/>
          </p:nvSpPr>
          <p:spPr bwMode="auto">
            <a:xfrm>
              <a:off x="-882553" y="23978"/>
              <a:ext cx="533398" cy="246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FFFFFF"/>
                  </a:solidFill>
                  <a:latin typeface="+mn-lt"/>
                </a:rPr>
                <a:t>1.5cm</a:t>
              </a:r>
            </a:p>
          </p:txBody>
        </p:sp>
        <p:sp>
          <p:nvSpPr>
            <p:cNvPr id="26645" name="TextBox 54"/>
            <p:cNvSpPr txBox="1">
              <a:spLocks noChangeArrowheads="1"/>
            </p:cNvSpPr>
            <p:nvPr/>
          </p:nvSpPr>
          <p:spPr bwMode="auto">
            <a:xfrm>
              <a:off x="94" y="-287161"/>
              <a:ext cx="531811" cy="24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solidFill>
                    <a:srgbClr val="FFFFFF"/>
                  </a:solidFill>
                  <a:latin typeface="+mn-lt"/>
                </a:rPr>
                <a:t>1.5cm</a:t>
              </a:r>
            </a:p>
          </p:txBody>
        </p:sp>
        <p:sp>
          <p:nvSpPr>
            <p:cNvPr id="43043" name="TextBox 66"/>
            <p:cNvSpPr txBox="1">
              <a:spLocks noChangeArrowheads="1"/>
            </p:cNvSpPr>
            <p:nvPr/>
          </p:nvSpPr>
          <p:spPr bwMode="auto">
            <a:xfrm>
              <a:off x="539842" y="-625285"/>
              <a:ext cx="1630358" cy="55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>
                  <a:solidFill>
                    <a:srgbClr val="FFFFFF"/>
                  </a:solidFill>
                </a:rPr>
                <a:t>Title </a:t>
              </a:r>
              <a:r>
                <a:rPr lang="en-US" sz="1000">
                  <a:solidFill>
                    <a:srgbClr val="FFA000"/>
                  </a:solidFill>
                </a:rPr>
                <a:t>position</a:t>
              </a:r>
              <a:r>
                <a:rPr lang="en-US" sz="1000">
                  <a:solidFill>
                    <a:srgbClr val="FFFFFF"/>
                  </a:solidFill>
                </a:rPr>
                <a:t> coordinates: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1.5</a:t>
              </a:r>
            </a:p>
            <a:p>
              <a:pPr algn="r"/>
              <a:r>
                <a:rPr lang="en-US" sz="1000">
                  <a:solidFill>
                    <a:srgbClr val="FFFFFF"/>
                  </a:solidFill>
                </a:rPr>
                <a:t>1.4</a:t>
              </a:r>
            </a:p>
          </p:txBody>
        </p:sp>
      </p:grpSp>
      <p:sp>
        <p:nvSpPr>
          <p:cNvPr id="43020" name="TextBox 66"/>
          <p:cNvSpPr txBox="1">
            <a:spLocks noChangeArrowheads="1"/>
          </p:cNvSpPr>
          <p:nvPr/>
        </p:nvSpPr>
        <p:spPr bwMode="auto">
          <a:xfrm>
            <a:off x="-2354263" y="-1385888"/>
            <a:ext cx="21177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000">
                <a:solidFill>
                  <a:srgbClr val="FFFFFF"/>
                </a:solidFill>
              </a:rPr>
              <a:t>DB/Identifier position coordinates</a:t>
            </a:r>
          </a:p>
          <a:p>
            <a:r>
              <a:rPr lang="en-US" sz="1000">
                <a:solidFill>
                  <a:srgbClr val="FFFFFF"/>
                </a:solidFill>
              </a:rPr>
              <a:t>DB logo </a:t>
            </a:r>
            <a:r>
              <a:rPr lang="en-US" sz="1000">
                <a:solidFill>
                  <a:srgbClr val="FFA000"/>
                </a:solidFill>
              </a:rPr>
              <a:t>position</a:t>
            </a:r>
            <a:r>
              <a:rPr lang="en-US" sz="1000">
                <a:solidFill>
                  <a:srgbClr val="FFFFFF"/>
                </a:solidFill>
              </a:rPr>
              <a:t> coordinates:</a:t>
            </a:r>
          </a:p>
          <a:p>
            <a:r>
              <a:rPr lang="en-US" sz="1000">
                <a:solidFill>
                  <a:srgbClr val="FFFFFF"/>
                </a:solidFill>
              </a:rPr>
              <a:t>H: 0.0</a:t>
            </a:r>
          </a:p>
          <a:p>
            <a:r>
              <a:rPr lang="en-US" sz="1000">
                <a:solidFill>
                  <a:srgbClr val="FFFFFF"/>
                </a:solidFill>
              </a:rPr>
              <a:t>V: 1.37</a:t>
            </a:r>
          </a:p>
          <a:p>
            <a:r>
              <a:rPr lang="en-US" sz="1000">
                <a:solidFill>
                  <a:srgbClr val="FFFFFF"/>
                </a:solidFill>
              </a:rPr>
              <a:t>Identifier logo </a:t>
            </a:r>
            <a:r>
              <a:rPr lang="en-US" sz="1000">
                <a:solidFill>
                  <a:srgbClr val="FFA000"/>
                </a:solidFill>
              </a:rPr>
              <a:t>position</a:t>
            </a:r>
            <a:r>
              <a:rPr lang="en-US" sz="1000">
                <a:solidFill>
                  <a:srgbClr val="FFFFFF"/>
                </a:solidFill>
              </a:rPr>
              <a:t> coordinates</a:t>
            </a:r>
          </a:p>
          <a:p>
            <a:r>
              <a:rPr lang="en-US" sz="1000">
                <a:solidFill>
                  <a:srgbClr val="FFFFFF"/>
                </a:solidFill>
              </a:rPr>
              <a:t>H:0.0</a:t>
            </a:r>
          </a:p>
          <a:p>
            <a:r>
              <a:rPr lang="en-US" sz="1000">
                <a:solidFill>
                  <a:srgbClr val="FFFFFF"/>
                </a:solidFill>
              </a:rPr>
              <a:t>V: 1.97</a:t>
            </a:r>
          </a:p>
        </p:txBody>
      </p:sp>
      <p:grpSp>
        <p:nvGrpSpPr>
          <p:cNvPr id="43021" name="Group 9"/>
          <p:cNvGrpSpPr>
            <a:grpSpLocks/>
          </p:cNvGrpSpPr>
          <p:nvPr/>
        </p:nvGrpSpPr>
        <p:grpSpPr bwMode="auto">
          <a:xfrm>
            <a:off x="-2187575" y="-1863725"/>
            <a:ext cx="1482725" cy="477837"/>
            <a:chOff x="278354" y="365044"/>
            <a:chExt cx="1482780" cy="478222"/>
          </a:xfrm>
        </p:grpSpPr>
        <p:sp>
          <p:nvSpPr>
            <p:cNvPr id="69" name="TextBox 68"/>
            <p:cNvSpPr txBox="1"/>
            <p:nvPr/>
          </p:nvSpPr>
          <p:spPr>
            <a:xfrm>
              <a:off x="278354" y="365044"/>
              <a:ext cx="1482780" cy="26214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1700">
                  <a:solidFill>
                    <a:srgbClr val="FFFFFF"/>
                  </a:solidFill>
                  <a:latin typeface="+mn-lt"/>
                  <a:cs typeface="+mn-cs"/>
                </a:rPr>
                <a:t>Deutsche Bank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354" y="581118"/>
              <a:ext cx="1482780" cy="26214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sz="1700">
                  <a:solidFill>
                    <a:srgbClr val="FFFFFF"/>
                  </a:solidFill>
                  <a:latin typeface="+mn-lt"/>
                  <a:cs typeface="+mn-cs"/>
                </a:rPr>
                <a:t>Global Banking</a:t>
              </a:r>
            </a:p>
          </p:txBody>
        </p:sp>
      </p:grpSp>
      <p:sp>
        <p:nvSpPr>
          <p:cNvPr id="26632" name="TextBox 67"/>
          <p:cNvSpPr txBox="1">
            <a:spLocks noChangeArrowheads="1"/>
          </p:cNvSpPr>
          <p:nvPr/>
        </p:nvSpPr>
        <p:spPr bwMode="auto">
          <a:xfrm>
            <a:off x="541338" y="7750175"/>
            <a:ext cx="155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Document file name colour:</a:t>
            </a:r>
          </a:p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Matches background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975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sp>
        <p:nvSpPr>
          <p:cNvPr id="26682" name="TwoC_TitleL"/>
          <p:cNvSpPr txBox="1">
            <a:spLocks noChangeArrowheads="1"/>
          </p:cNvSpPr>
          <p:nvPr/>
        </p:nvSpPr>
        <p:spPr bwMode="auto">
          <a:xfrm>
            <a:off x="539750" y="3078163"/>
            <a:ext cx="8996363" cy="153987"/>
          </a:xfrm>
          <a:prstGeom prst="rect">
            <a:avLst/>
          </a:prstGeom>
          <a:solidFill>
            <a:srgbClr val="050F1E">
              <a:alpha val="29804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One across 25cm</a:t>
            </a:r>
          </a:p>
        </p:txBody>
      </p:sp>
      <p:sp>
        <p:nvSpPr>
          <p:cNvPr id="26685" name="TwoC_TitleL"/>
          <p:cNvSpPr txBox="1">
            <a:spLocks noChangeArrowheads="1"/>
          </p:cNvSpPr>
          <p:nvPr/>
        </p:nvSpPr>
        <p:spPr bwMode="auto">
          <a:xfrm>
            <a:off x="539750" y="3421063"/>
            <a:ext cx="4319588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Two across 12cm</a:t>
            </a:r>
          </a:p>
        </p:txBody>
      </p:sp>
      <p:sp>
        <p:nvSpPr>
          <p:cNvPr id="26686" name="TwoC_TitleL"/>
          <p:cNvSpPr txBox="1">
            <a:spLocks noChangeArrowheads="1"/>
          </p:cNvSpPr>
          <p:nvPr/>
        </p:nvSpPr>
        <p:spPr bwMode="auto">
          <a:xfrm>
            <a:off x="5219700" y="3421063"/>
            <a:ext cx="4319588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Two across 12cm</a:t>
            </a:r>
          </a:p>
        </p:txBody>
      </p:sp>
      <p:sp>
        <p:nvSpPr>
          <p:cNvPr id="26687" name="TwoC_TitleL"/>
          <p:cNvSpPr txBox="1">
            <a:spLocks noChangeArrowheads="1"/>
          </p:cNvSpPr>
          <p:nvPr/>
        </p:nvSpPr>
        <p:spPr bwMode="auto">
          <a:xfrm>
            <a:off x="539750" y="3763963"/>
            <a:ext cx="2879725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Three across 8cm</a:t>
            </a:r>
          </a:p>
        </p:txBody>
      </p:sp>
      <p:sp>
        <p:nvSpPr>
          <p:cNvPr id="26688" name="TwoC_TitleL"/>
          <p:cNvSpPr txBox="1">
            <a:spLocks noChangeArrowheads="1"/>
          </p:cNvSpPr>
          <p:nvPr/>
        </p:nvSpPr>
        <p:spPr bwMode="auto">
          <a:xfrm>
            <a:off x="3598863" y="3763963"/>
            <a:ext cx="2881312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Three across 8cm</a:t>
            </a:r>
          </a:p>
        </p:txBody>
      </p:sp>
      <p:sp>
        <p:nvSpPr>
          <p:cNvPr id="26689" name="TwoC_TitleL"/>
          <p:cNvSpPr txBox="1">
            <a:spLocks noChangeArrowheads="1"/>
          </p:cNvSpPr>
          <p:nvPr/>
        </p:nvSpPr>
        <p:spPr bwMode="auto">
          <a:xfrm>
            <a:off x="6659563" y="3763963"/>
            <a:ext cx="2879725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Three across 8cm</a:t>
            </a:r>
          </a:p>
        </p:txBody>
      </p:sp>
      <p:grpSp>
        <p:nvGrpSpPr>
          <p:cNvPr id="43030" name="Gruppierung 79"/>
          <p:cNvGrpSpPr>
            <a:grpSpLocks/>
          </p:cNvGrpSpPr>
          <p:nvPr/>
        </p:nvGrpSpPr>
        <p:grpSpPr bwMode="auto">
          <a:xfrm>
            <a:off x="8456613" y="-331788"/>
            <a:ext cx="2330450" cy="868363"/>
            <a:chOff x="8456304" y="-331788"/>
            <a:chExt cx="2330759" cy="868363"/>
          </a:xfrm>
        </p:grpSpPr>
        <p:sp>
          <p:nvSpPr>
            <p:cNvPr id="72" name="TextBox 50"/>
            <p:cNvSpPr txBox="1">
              <a:spLocks noChangeArrowheads="1"/>
            </p:cNvSpPr>
            <p:nvPr/>
          </p:nvSpPr>
          <p:spPr bwMode="auto">
            <a:xfrm>
              <a:off x="10253592" y="-1588"/>
              <a:ext cx="533471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FFFFFF"/>
                  </a:solidFill>
                  <a:latin typeface="+mn-lt"/>
                </a:rPr>
                <a:t>1.5cm</a:t>
              </a:r>
            </a:p>
          </p:txBody>
        </p: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 rot="16200000" flipV="1">
              <a:off x="9917071" y="268301"/>
              <a:ext cx="536546" cy="1"/>
            </a:xfrm>
            <a:prstGeom prst="line">
              <a:avLst/>
            </a:prstGeom>
            <a:noFill/>
            <a:ln w="12700">
              <a:solidFill>
                <a:srgbClr val="009BC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4" name="TextBox 47"/>
            <p:cNvSpPr txBox="1">
              <a:spLocks noChangeArrowheads="1"/>
            </p:cNvSpPr>
            <p:nvPr/>
          </p:nvSpPr>
          <p:spPr bwMode="auto">
            <a:xfrm>
              <a:off x="9548649" y="-331788"/>
              <a:ext cx="53188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FFFFFF"/>
                  </a:solidFill>
                  <a:latin typeface="+mn-lt"/>
                </a:rPr>
                <a:t>1.5cm</a:t>
              </a:r>
            </a:p>
          </p:txBody>
        </p:sp>
        <p:cxnSp>
          <p:nvCxnSpPr>
            <p:cNvPr id="43034" name="Straight Connector 17"/>
            <p:cNvCxnSpPr>
              <a:cxnSpLocks noChangeShapeType="1"/>
            </p:cNvCxnSpPr>
            <p:nvPr/>
          </p:nvCxnSpPr>
          <p:spPr bwMode="auto">
            <a:xfrm>
              <a:off x="9536056" y="-71607"/>
              <a:ext cx="539752" cy="0"/>
            </a:xfrm>
            <a:prstGeom prst="line">
              <a:avLst/>
            </a:prstGeom>
            <a:noFill/>
            <a:ln w="12700">
              <a:solidFill>
                <a:srgbClr val="009BC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6" name="TextBox 56"/>
            <p:cNvSpPr txBox="1">
              <a:spLocks noChangeArrowheads="1"/>
            </p:cNvSpPr>
            <p:nvPr/>
          </p:nvSpPr>
          <p:spPr bwMode="auto">
            <a:xfrm>
              <a:off x="8465830" y="-331788"/>
              <a:ext cx="53188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FFFFFF"/>
                  </a:solidFill>
                  <a:latin typeface="+mn-lt"/>
                </a:rPr>
                <a:t>1.5cm</a:t>
              </a:r>
            </a:p>
          </p:txBody>
        </p:sp>
        <p:cxnSp>
          <p:nvCxnSpPr>
            <p:cNvPr id="43036" name="Straight Connector 29"/>
            <p:cNvCxnSpPr>
              <a:cxnSpLocks noChangeShapeType="1"/>
            </p:cNvCxnSpPr>
            <p:nvPr/>
          </p:nvCxnSpPr>
          <p:spPr bwMode="auto">
            <a:xfrm rot="10800000" flipV="1">
              <a:off x="8456304" y="-71606"/>
              <a:ext cx="540000" cy="0"/>
            </a:xfrm>
            <a:prstGeom prst="line">
              <a:avLst/>
            </a:prstGeom>
            <a:noFill/>
            <a:ln w="12700">
              <a:solidFill>
                <a:srgbClr val="009BC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78" name="TextBox 61"/>
            <p:cNvSpPr txBox="1">
              <a:spLocks noChangeArrowheads="1"/>
            </p:cNvSpPr>
            <p:nvPr/>
          </p:nvSpPr>
          <p:spPr bwMode="auto">
            <a:xfrm>
              <a:off x="9016765" y="-331788"/>
              <a:ext cx="531884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FFFFFF"/>
                  </a:solidFill>
                  <a:latin typeface="+mn-lt"/>
                </a:rPr>
                <a:t>1.5cm</a:t>
              </a:r>
            </a:p>
          </p:txBody>
        </p:sp>
        <p:cxnSp>
          <p:nvCxnSpPr>
            <p:cNvPr id="43038" name="Straight Connector 17"/>
            <p:cNvCxnSpPr>
              <a:cxnSpLocks noChangeShapeType="1"/>
            </p:cNvCxnSpPr>
            <p:nvPr/>
          </p:nvCxnSpPr>
          <p:spPr bwMode="auto">
            <a:xfrm>
              <a:off x="8996304" y="-71607"/>
              <a:ext cx="539752" cy="0"/>
            </a:xfrm>
            <a:prstGeom prst="line">
              <a:avLst/>
            </a:prstGeom>
            <a:noFill/>
            <a:ln w="12700">
              <a:solidFill>
                <a:srgbClr val="009BCD"/>
              </a:solidFill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5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PowerPoint guide positions</a:t>
            </a:r>
            <a:br>
              <a:rPr lang="en-US"/>
            </a:br>
            <a:r>
              <a:rPr lang="en-US" sz="2000"/>
              <a:t>See measurements in top and left margins</a:t>
            </a: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F4FBD0-B299-4219-A7BC-6DB8BA1EC31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woC_TitleL"/>
          <p:cNvSpPr txBox="1">
            <a:spLocks noChangeArrowheads="1"/>
          </p:cNvSpPr>
          <p:nvPr/>
        </p:nvSpPr>
        <p:spPr bwMode="auto">
          <a:xfrm>
            <a:off x="539750" y="3328988"/>
            <a:ext cx="8996363" cy="153987"/>
          </a:xfrm>
          <a:prstGeom prst="rect">
            <a:avLst/>
          </a:prstGeom>
          <a:solidFill>
            <a:srgbClr val="050F1E">
              <a:alpha val="29804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One across 25cm</a:t>
            </a:r>
          </a:p>
        </p:txBody>
      </p:sp>
      <p:sp>
        <p:nvSpPr>
          <p:cNvPr id="5" name="TwoC_TitleL"/>
          <p:cNvSpPr txBox="1">
            <a:spLocks noChangeArrowheads="1"/>
          </p:cNvSpPr>
          <p:nvPr/>
        </p:nvSpPr>
        <p:spPr bwMode="auto">
          <a:xfrm>
            <a:off x="539750" y="3671888"/>
            <a:ext cx="4319588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Two across 12cm</a:t>
            </a:r>
          </a:p>
        </p:txBody>
      </p:sp>
      <p:sp>
        <p:nvSpPr>
          <p:cNvPr id="7" name="TwoC_TitleL"/>
          <p:cNvSpPr txBox="1">
            <a:spLocks noChangeArrowheads="1"/>
          </p:cNvSpPr>
          <p:nvPr/>
        </p:nvSpPr>
        <p:spPr bwMode="auto">
          <a:xfrm>
            <a:off x="5219700" y="3671888"/>
            <a:ext cx="4319588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Two across 12cm</a:t>
            </a:r>
          </a:p>
        </p:txBody>
      </p:sp>
      <p:sp>
        <p:nvSpPr>
          <p:cNvPr id="8" name="TwoC_TitleL"/>
          <p:cNvSpPr txBox="1">
            <a:spLocks noChangeArrowheads="1"/>
          </p:cNvSpPr>
          <p:nvPr/>
        </p:nvSpPr>
        <p:spPr bwMode="auto">
          <a:xfrm>
            <a:off x="539750" y="4014788"/>
            <a:ext cx="2879725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Three across 8cm</a:t>
            </a:r>
          </a:p>
        </p:txBody>
      </p:sp>
      <p:sp>
        <p:nvSpPr>
          <p:cNvPr id="9" name="TwoC_TitleL"/>
          <p:cNvSpPr txBox="1">
            <a:spLocks noChangeArrowheads="1"/>
          </p:cNvSpPr>
          <p:nvPr/>
        </p:nvSpPr>
        <p:spPr bwMode="auto">
          <a:xfrm>
            <a:off x="3598863" y="4014788"/>
            <a:ext cx="2881312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Three across 8cm</a:t>
            </a:r>
          </a:p>
        </p:txBody>
      </p:sp>
      <p:sp>
        <p:nvSpPr>
          <p:cNvPr id="10" name="TwoC_TitleL"/>
          <p:cNvSpPr txBox="1">
            <a:spLocks noChangeArrowheads="1"/>
          </p:cNvSpPr>
          <p:nvPr/>
        </p:nvSpPr>
        <p:spPr bwMode="auto">
          <a:xfrm>
            <a:off x="6659563" y="4014788"/>
            <a:ext cx="2879725" cy="153987"/>
          </a:xfrm>
          <a:prstGeom prst="rect">
            <a:avLst/>
          </a:prstGeom>
          <a:solidFill>
            <a:srgbClr val="050F1E">
              <a:alpha val="30196"/>
            </a:srgbClr>
          </a:solidFill>
          <a:ln w="31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lIns="0" tIns="0" rIns="18000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Three across 8cm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3"/>
          <p:cNvGrpSpPr>
            <a:grpSpLocks/>
          </p:cNvGrpSpPr>
          <p:nvPr/>
        </p:nvGrpSpPr>
        <p:grpSpPr bwMode="auto">
          <a:xfrm>
            <a:off x="539750" y="3786188"/>
            <a:ext cx="8999538" cy="430212"/>
            <a:chOff x="539750" y="3786188"/>
            <a:chExt cx="8999538" cy="430212"/>
          </a:xfrm>
        </p:grpSpPr>
        <p:sp>
          <p:nvSpPr>
            <p:cNvPr id="45086" name="TwoC_TitleL"/>
            <p:cNvSpPr txBox="1">
              <a:spLocks noChangeArrowheads="1"/>
            </p:cNvSpPr>
            <p:nvPr/>
          </p:nvSpPr>
          <p:spPr bwMode="auto">
            <a:xfrm>
              <a:off x="539750" y="3786188"/>
              <a:ext cx="8999538" cy="430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6000" rIns="0" bIns="54000" anchor="b">
              <a:spAutoFit/>
            </a:bodyPr>
            <a:lstStyle/>
            <a:p>
              <a:pPr algn="just"/>
              <a:r>
                <a:rPr lang="en-US" sz="2200"/>
                <a:t>Complementary screenshow colours – 2nd level</a:t>
              </a:r>
            </a:p>
          </p:txBody>
        </p:sp>
        <p:cxnSp>
          <p:nvCxnSpPr>
            <p:cNvPr id="45087" name="Straight Connector 15"/>
            <p:cNvCxnSpPr>
              <a:cxnSpLocks noChangeShapeType="1"/>
            </p:cNvCxnSpPr>
            <p:nvPr/>
          </p:nvCxnSpPr>
          <p:spPr bwMode="auto">
            <a:xfrm>
              <a:off x="539750" y="4216400"/>
              <a:ext cx="8999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5780" name="Title 43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 lang="en-US"/>
              <a:t>Colour scheme</a:t>
            </a:r>
          </a:p>
        </p:txBody>
      </p:sp>
      <p:sp>
        <p:nvSpPr>
          <p:cNvPr id="4506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Standard screenshow colours</a:t>
            </a:r>
          </a:p>
        </p:txBody>
      </p:sp>
      <p:sp>
        <p:nvSpPr>
          <p:cNvPr id="45061" name="Date Placeholder 35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119FA-3C58-481F-8974-7AC4C618A380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45062" name="Footer Placeholder 38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45063" name="Slide Number Placeholder 3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E40290-7EBE-4429-97F0-B35A4BFBE6C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64" name="Rectangle 13"/>
          <p:cNvSpPr>
            <a:spLocks noChangeArrowheads="1"/>
          </p:cNvSpPr>
          <p:nvPr/>
        </p:nvSpPr>
        <p:spPr bwMode="ltGray">
          <a:xfrm>
            <a:off x="4565650" y="2328863"/>
            <a:ext cx="946150" cy="1079500"/>
          </a:xfrm>
          <a:prstGeom prst="rect">
            <a:avLst/>
          </a:prstGeom>
          <a:solidFill>
            <a:srgbClr val="2D962D"/>
          </a:solidFill>
          <a:ln w="12700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45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150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45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ltGray">
          <a:xfrm>
            <a:off x="538163" y="2328863"/>
            <a:ext cx="944562" cy="1079500"/>
          </a:xfrm>
          <a:prstGeom prst="rect">
            <a:avLst/>
          </a:prstGeom>
          <a:solidFill>
            <a:srgbClr val="003888"/>
          </a:solidFill>
          <a:ln w="12700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25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50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150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ltGray">
          <a:xfrm>
            <a:off x="1544638" y="2328863"/>
            <a:ext cx="946150" cy="1079500"/>
          </a:xfrm>
          <a:prstGeom prst="rect">
            <a:avLst/>
          </a:prstGeom>
          <a:solidFill>
            <a:srgbClr val="0092D0"/>
          </a:solidFill>
          <a:ln w="12700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0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146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208</a:t>
            </a: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ltGray">
          <a:xfrm>
            <a:off x="2552700" y="2328863"/>
            <a:ext cx="944563" cy="1079500"/>
          </a:xfrm>
          <a:prstGeom prst="rect">
            <a:avLst/>
          </a:prstGeom>
          <a:solidFill>
            <a:srgbClr val="FFA000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255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160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0</a:t>
            </a: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ltGray">
          <a:xfrm>
            <a:off x="3559175" y="2328863"/>
            <a:ext cx="944563" cy="1079500"/>
          </a:xfrm>
          <a:prstGeom prst="rect">
            <a:avLst/>
          </a:prstGeom>
          <a:solidFill>
            <a:srgbClr val="D70032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215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0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50</a:t>
            </a:r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ltGray">
          <a:xfrm>
            <a:off x="5573713" y="2328863"/>
            <a:ext cx="944562" cy="1079500"/>
          </a:xfrm>
          <a:prstGeom prst="rect">
            <a:avLst/>
          </a:prstGeom>
          <a:solidFill>
            <a:srgbClr val="0055AA"/>
          </a:solidFill>
          <a:ln w="12700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0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85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170</a:t>
            </a:r>
          </a:p>
        </p:txBody>
      </p:sp>
      <p:sp>
        <p:nvSpPr>
          <p:cNvPr id="28700" name="Rectangle 15"/>
          <p:cNvSpPr>
            <a:spLocks noChangeArrowheads="1"/>
          </p:cNvSpPr>
          <p:nvPr/>
        </p:nvSpPr>
        <p:spPr bwMode="ltGray">
          <a:xfrm>
            <a:off x="7586663" y="2328863"/>
            <a:ext cx="946150" cy="1079500"/>
          </a:xfrm>
          <a:prstGeom prst="rect">
            <a:avLst/>
          </a:prstGeom>
          <a:solidFill>
            <a:srgbClr val="8296AA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130</a:t>
            </a:r>
            <a:b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150</a:t>
            </a:r>
            <a:b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170</a:t>
            </a:r>
          </a:p>
        </p:txBody>
      </p:sp>
      <p:sp>
        <p:nvSpPr>
          <p:cNvPr id="45071" name="Rectangle 16"/>
          <p:cNvSpPr>
            <a:spLocks noChangeArrowheads="1"/>
          </p:cNvSpPr>
          <p:nvPr/>
        </p:nvSpPr>
        <p:spPr bwMode="ltGray">
          <a:xfrm>
            <a:off x="8594725" y="2328863"/>
            <a:ext cx="944563" cy="1079500"/>
          </a:xfrm>
          <a:prstGeom prst="rect">
            <a:avLst/>
          </a:prstGeom>
          <a:solidFill>
            <a:srgbClr val="0018A8"/>
          </a:solidFill>
          <a:ln w="12700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0</a:t>
            </a:r>
            <a:br>
              <a:rPr lang="en-US">
                <a:solidFill>
                  <a:srgbClr val="FFFFFF"/>
                </a:solidFill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24</a:t>
            </a:r>
            <a:br>
              <a:rPr lang="en-US">
                <a:solidFill>
                  <a:srgbClr val="FFFFFF"/>
                </a:solidFill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168</a:t>
            </a:r>
          </a:p>
        </p:txBody>
      </p:sp>
      <p:sp>
        <p:nvSpPr>
          <p:cNvPr id="138" name="Text Box 32"/>
          <p:cNvSpPr txBox="1">
            <a:spLocks noChangeArrowheads="1"/>
          </p:cNvSpPr>
          <p:nvPr/>
        </p:nvSpPr>
        <p:spPr bwMode="gray">
          <a:xfrm>
            <a:off x="1792288" y="6302375"/>
            <a:ext cx="1720850" cy="16827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tIns="7200" bIns="7200">
            <a:spAutoFit/>
          </a:bodyPr>
          <a:lstStyle/>
          <a:p>
            <a:pPr eaLnBrk="0" hangingPunct="0">
              <a:tabLst>
                <a:tab pos="180975" algn="l"/>
                <a:tab pos="508000" algn="l"/>
                <a:tab pos="1054100" algn="l"/>
              </a:tabLst>
              <a:defRPr/>
            </a:pPr>
            <a:r>
              <a:rPr lang="en-US" sz="1000">
                <a:solidFill>
                  <a:schemeClr val="bg1"/>
                </a:solidFill>
              </a:rPr>
              <a:t>R:  0	G:  0	B:  0</a:t>
            </a:r>
            <a:endParaRPr lang="en-US" sz="1000">
              <a:solidFill>
                <a:schemeClr val="bg1"/>
              </a:solidFill>
              <a:effectLst>
                <a:outerShdw blurRad="38100" dist="38100" dir="2700000" algn="tl">
                  <a:srgbClr val="B4D2F0"/>
                </a:outerShdw>
              </a:effectLst>
            </a:endParaRPr>
          </a:p>
        </p:txBody>
      </p:sp>
      <p:sp>
        <p:nvSpPr>
          <p:cNvPr id="28684" name="Text Box 34"/>
          <p:cNvSpPr txBox="1">
            <a:spLocks noChangeArrowheads="1"/>
          </p:cNvSpPr>
          <p:nvPr/>
        </p:nvSpPr>
        <p:spPr bwMode="auto">
          <a:xfrm>
            <a:off x="538163" y="6308725"/>
            <a:ext cx="1092200" cy="153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+mn-lt"/>
              </a:rPr>
              <a:t>Average line </a:t>
            </a:r>
            <a:r>
              <a:rPr lang="en-US" sz="1000" dirty="0" err="1">
                <a:latin typeface="+mn-lt"/>
              </a:rPr>
              <a:t>colour</a:t>
            </a:r>
            <a:endParaRPr lang="en-US" sz="1000" dirty="0">
              <a:latin typeface="+mn-lt"/>
            </a:endParaRPr>
          </a:p>
        </p:txBody>
      </p:sp>
      <p:sp>
        <p:nvSpPr>
          <p:cNvPr id="45074" name="Rectangle 9"/>
          <p:cNvSpPr>
            <a:spLocks noChangeArrowheads="1"/>
          </p:cNvSpPr>
          <p:nvPr/>
        </p:nvSpPr>
        <p:spPr bwMode="ltGray">
          <a:xfrm>
            <a:off x="538163" y="4391025"/>
            <a:ext cx="944562" cy="1079500"/>
          </a:xfrm>
          <a:prstGeom prst="rect">
            <a:avLst/>
          </a:prstGeom>
          <a:solidFill>
            <a:srgbClr val="8C9FEC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140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159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236</a:t>
            </a:r>
          </a:p>
        </p:txBody>
      </p:sp>
      <p:sp>
        <p:nvSpPr>
          <p:cNvPr id="28687" name="Rectangle 10"/>
          <p:cNvSpPr>
            <a:spLocks noChangeArrowheads="1"/>
          </p:cNvSpPr>
          <p:nvPr/>
        </p:nvSpPr>
        <p:spPr bwMode="ltGray">
          <a:xfrm>
            <a:off x="1544638" y="4391025"/>
            <a:ext cx="946150" cy="1079500"/>
          </a:xfrm>
          <a:prstGeom prst="rect">
            <a:avLst/>
          </a:prstGeom>
          <a:solidFill>
            <a:srgbClr val="82C3FF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130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195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255</a:t>
            </a:r>
          </a:p>
        </p:txBody>
      </p:sp>
      <p:sp>
        <p:nvSpPr>
          <p:cNvPr id="28688" name="Rectangle 11"/>
          <p:cNvSpPr>
            <a:spLocks noChangeArrowheads="1"/>
          </p:cNvSpPr>
          <p:nvPr/>
        </p:nvSpPr>
        <p:spPr bwMode="ltGray">
          <a:xfrm>
            <a:off x="2552700" y="4391025"/>
            <a:ext cx="944563" cy="1079500"/>
          </a:xfrm>
          <a:prstGeom prst="rect">
            <a:avLst/>
          </a:prstGeom>
          <a:solidFill>
            <a:srgbClr val="FFD999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255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217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153</a:t>
            </a:r>
          </a:p>
        </p:txBody>
      </p:sp>
      <p:sp>
        <p:nvSpPr>
          <p:cNvPr id="28689" name="Rectangle 12"/>
          <p:cNvSpPr>
            <a:spLocks noChangeArrowheads="1"/>
          </p:cNvSpPr>
          <p:nvPr/>
        </p:nvSpPr>
        <p:spPr bwMode="ltGray">
          <a:xfrm>
            <a:off x="3559175" y="4391025"/>
            <a:ext cx="946150" cy="1079500"/>
          </a:xfrm>
          <a:prstGeom prst="rect">
            <a:avLst/>
          </a:prstGeom>
          <a:solidFill>
            <a:srgbClr val="FF8DA7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255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141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167</a:t>
            </a:r>
          </a:p>
        </p:txBody>
      </p:sp>
      <p:sp>
        <p:nvSpPr>
          <p:cNvPr id="45078" name="Rectangle 13"/>
          <p:cNvSpPr>
            <a:spLocks noChangeArrowheads="1"/>
          </p:cNvSpPr>
          <p:nvPr/>
        </p:nvSpPr>
        <p:spPr bwMode="ltGray">
          <a:xfrm>
            <a:off x="4567238" y="4391025"/>
            <a:ext cx="944562" cy="1079500"/>
          </a:xfrm>
          <a:prstGeom prst="rect">
            <a:avLst/>
          </a:prstGeom>
          <a:solidFill>
            <a:srgbClr val="9EE29E"/>
          </a:solidFill>
          <a:ln w="12700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158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226</a:t>
            </a:r>
          </a:p>
          <a:p>
            <a:pPr algn="ctr"/>
            <a:r>
              <a:rPr lang="en-US">
                <a:solidFill>
                  <a:srgbClr val="FFFFFF"/>
                </a:solidFill>
                <a:ea typeface="ＭＳ Ｐゴシック" pitchFamily="34" charset="-128"/>
              </a:rPr>
              <a:t>158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ltGray">
          <a:xfrm>
            <a:off x="5573713" y="4391025"/>
            <a:ext cx="946150" cy="1079500"/>
          </a:xfrm>
          <a:prstGeom prst="rect">
            <a:avLst/>
          </a:prstGeom>
          <a:solidFill>
            <a:srgbClr val="3399FF"/>
          </a:solidFill>
          <a:ln w="28575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51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153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255</a:t>
            </a:r>
          </a:p>
        </p:txBody>
      </p:sp>
      <p:sp>
        <p:nvSpPr>
          <p:cNvPr id="28692" name="Rectangle 15"/>
          <p:cNvSpPr>
            <a:spLocks noChangeArrowheads="1"/>
          </p:cNvSpPr>
          <p:nvPr/>
        </p:nvSpPr>
        <p:spPr bwMode="ltGray">
          <a:xfrm>
            <a:off x="6581775" y="4391025"/>
            <a:ext cx="944563" cy="1079500"/>
          </a:xfrm>
          <a:prstGeom prst="rect">
            <a:avLst/>
          </a:prstGeom>
          <a:solidFill>
            <a:srgbClr val="113557"/>
          </a:solidFill>
          <a:ln w="28575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17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53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87</a:t>
            </a:r>
          </a:p>
        </p:txBody>
      </p:sp>
      <p:sp>
        <p:nvSpPr>
          <p:cNvPr id="28693" name="Rectangle 16"/>
          <p:cNvSpPr>
            <a:spLocks noChangeArrowheads="1"/>
          </p:cNvSpPr>
          <p:nvPr/>
        </p:nvSpPr>
        <p:spPr bwMode="ltGray">
          <a:xfrm>
            <a:off x="8596313" y="4391025"/>
            <a:ext cx="944562" cy="1079500"/>
          </a:xfrm>
          <a:prstGeom prst="rect">
            <a:avLst/>
          </a:prstGeom>
          <a:solidFill>
            <a:srgbClr val="B6C0C7"/>
          </a:solidFill>
          <a:ln w="28575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182</a:t>
            </a:r>
            <a:b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192</a:t>
            </a:r>
            <a:b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199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ltGray">
          <a:xfrm>
            <a:off x="6580188" y="2328863"/>
            <a:ext cx="944562" cy="1079500"/>
          </a:xfrm>
          <a:prstGeom prst="rect">
            <a:avLst/>
          </a:prstGeom>
          <a:solidFill>
            <a:srgbClr val="B4D2F0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180</a:t>
            </a:r>
            <a:b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210</a:t>
            </a:r>
            <a:b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FFFFFF"/>
                </a:solidFill>
                <a:latin typeface="+mn-lt"/>
                <a:ea typeface="ＭＳ Ｐゴシック" pitchFamily="34" charset="-128"/>
              </a:rPr>
              <a:t>240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ltGray">
          <a:xfrm>
            <a:off x="7588250" y="4391025"/>
            <a:ext cx="946150" cy="1079500"/>
          </a:xfrm>
          <a:prstGeom prst="rect">
            <a:avLst/>
          </a:prstGeom>
          <a:solidFill>
            <a:srgbClr val="E6EAEE"/>
          </a:solidFill>
          <a:ln w="12700" algn="ctr">
            <a:noFill/>
            <a:round/>
            <a:headEnd/>
            <a:tailEnd/>
          </a:ln>
        </p:spPr>
        <p:txBody>
          <a:bodyPr wrap="none" lIns="54000" tIns="54000" rIns="54000" bIns="54000" anchor="ctr"/>
          <a:lstStyle/>
          <a:p>
            <a:pPr algn="ctr">
              <a:defRPr/>
            </a:pPr>
            <a:r>
              <a:rPr lang="en-US">
                <a:solidFill>
                  <a:srgbClr val="8296AA"/>
                </a:solidFill>
                <a:latin typeface="+mn-lt"/>
                <a:ea typeface="ＭＳ Ｐゴシック" pitchFamily="34" charset="-128"/>
              </a:rPr>
              <a:t>230</a:t>
            </a:r>
            <a:br>
              <a:rPr lang="en-US">
                <a:solidFill>
                  <a:srgbClr val="8296AA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8296AA"/>
                </a:solidFill>
                <a:latin typeface="+mn-lt"/>
                <a:ea typeface="ＭＳ Ｐゴシック" pitchFamily="34" charset="-128"/>
              </a:rPr>
              <a:t>234</a:t>
            </a:r>
            <a:br>
              <a:rPr lang="en-US">
                <a:solidFill>
                  <a:srgbClr val="8296AA"/>
                </a:solidFill>
                <a:latin typeface="+mn-lt"/>
                <a:ea typeface="ＭＳ Ｐゴシック" pitchFamily="34" charset="-128"/>
              </a:rPr>
            </a:br>
            <a:r>
              <a:rPr lang="en-US">
                <a:solidFill>
                  <a:srgbClr val="8296AA"/>
                </a:solidFill>
                <a:latin typeface="+mn-lt"/>
                <a:ea typeface="ＭＳ Ｐゴシック" pitchFamily="34" charset="-128"/>
              </a:rPr>
              <a:t>238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8764588" y="3421063"/>
            <a:ext cx="608012" cy="1539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000" dirty="0">
                <a:latin typeface="+mn-lt"/>
              </a:rPr>
              <a:t>Brand only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 sz="quarter"/>
          </p:nvPr>
        </p:nvSpPr>
        <p:spPr>
          <a:xfrm>
            <a:off x="1323975" y="2149475"/>
            <a:ext cx="8215313" cy="1001713"/>
          </a:xfrm>
        </p:spPr>
        <p:txBody>
          <a:bodyPr/>
          <a:lstStyle/>
          <a:p>
            <a:pPr>
              <a:defRPr/>
            </a:pPr>
            <a:r>
              <a:rPr lang="de-DE"/>
              <a:t>Hidden sample slides</a:t>
            </a:r>
            <a:br>
              <a:rPr lang="de-DE"/>
            </a:br>
            <a:r>
              <a:rPr lang="de-DE"/>
              <a:t>Do not delete, these slides will not print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sz="quarter" idx="1"/>
          </p:nvPr>
        </p:nvSpPr>
        <p:spPr>
          <a:xfrm>
            <a:off x="1323975" y="3151188"/>
            <a:ext cx="8215313" cy="982662"/>
          </a:xfrm>
        </p:spPr>
        <p:txBody>
          <a:bodyPr/>
          <a:lstStyle/>
          <a:p>
            <a:pPr>
              <a:spcAft>
                <a:spcPct val="0"/>
              </a:spcAft>
              <a:defRPr/>
            </a:pPr>
            <a:r>
              <a:rPr lang="en-GB">
                <a:ea typeface="ＭＳ Ｐゴシック" pitchFamily="-106" charset="-128"/>
              </a:rPr>
              <a:t>Slides from this section can be copied and unhidden:  Right-click on the slide in the left hand slide sorter and select 'Hide Slide'</a:t>
            </a:r>
          </a:p>
        </p:txBody>
      </p:sp>
      <p:sp>
        <p:nvSpPr>
          <p:cNvPr id="12" name="Rectangle 118"/>
          <p:cNvSpPr>
            <a:spLocks noChangeArrowheads="1"/>
          </p:cNvSpPr>
          <p:nvPr/>
        </p:nvSpPr>
        <p:spPr bwMode="auto">
          <a:xfrm>
            <a:off x="269875" y="7040563"/>
            <a:ext cx="765175" cy="273050"/>
          </a:xfrm>
          <a:prstGeom prst="rect">
            <a:avLst/>
          </a:prstGeom>
          <a:noFill/>
          <a:ln w="3175">
            <a:solidFill>
              <a:srgbClr val="FFFFFF"/>
            </a:solidFill>
            <a:prstDash val="lgDash"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800" dirty="0">
                <a:solidFill>
                  <a:srgbClr val="FFFFFF"/>
                </a:solidFill>
                <a:latin typeface="+mn-lt"/>
                <a:cs typeface="+mn-cs"/>
              </a:rPr>
              <a:t>Client logo</a:t>
            </a:r>
            <a:br>
              <a:rPr lang="en-US" sz="800" dirty="0">
                <a:solidFill>
                  <a:srgbClr val="FFFFFF"/>
                </a:solidFill>
                <a:latin typeface="+mn-lt"/>
                <a:cs typeface="+mn-cs"/>
              </a:rPr>
            </a:br>
            <a:r>
              <a:rPr lang="en-US" sz="800" dirty="0">
                <a:solidFill>
                  <a:srgbClr val="FFFFFF"/>
                </a:solidFill>
                <a:latin typeface="+mn-lt"/>
                <a:cs typeface="+mn-cs"/>
              </a:rPr>
              <a:t>positioning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ctrTitle" sz="quarter"/>
          </p:nvPr>
        </p:nvSpPr>
        <p:spPr>
          <a:xfrm>
            <a:off x="1323975" y="2149475"/>
            <a:ext cx="8215313" cy="1001713"/>
          </a:xfrm>
        </p:spPr>
        <p:txBody>
          <a:bodyPr/>
          <a:lstStyle/>
          <a:p>
            <a:r>
              <a:rPr lang="en-US"/>
              <a:t>Section title in Arial 32pt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sz="quarter" idx="1"/>
          </p:nvPr>
        </p:nvSpPr>
        <p:spPr>
          <a:xfrm>
            <a:off x="1323975" y="3151188"/>
            <a:ext cx="8215313" cy="646112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>
                <a:ea typeface="ＭＳ Ｐゴシック" pitchFamily="34" charset="-128"/>
              </a:rPr>
              <a:t>Section subtitle in Arial 22pt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 sz="quarter"/>
          </p:nvPr>
        </p:nvSpPr>
        <p:spPr>
          <a:xfrm>
            <a:off x="1323975" y="2149475"/>
            <a:ext cx="8215313" cy="1001713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title in Arial 32pt </a:t>
            </a:r>
            <a:br>
              <a:rPr lang="en-US" dirty="0"/>
            </a:br>
            <a:r>
              <a:rPr lang="en-US" dirty="0"/>
              <a:t>Title running over two lines</a:t>
            </a:r>
          </a:p>
        </p:txBody>
      </p:sp>
      <p:sp>
        <p:nvSpPr>
          <p:cNvPr id="27651" name="Subtitle 2"/>
          <p:cNvSpPr>
            <a:spLocks noGrp="1"/>
          </p:cNvSpPr>
          <p:nvPr>
            <p:ph type="subTitle" sz="quarter" idx="1"/>
          </p:nvPr>
        </p:nvSpPr>
        <p:spPr>
          <a:xfrm>
            <a:off x="1323975" y="3151188"/>
            <a:ext cx="8215313" cy="982662"/>
          </a:xfrm>
        </p:spPr>
        <p:txBody>
          <a:bodyPr/>
          <a:lstStyle/>
          <a:p>
            <a:pPr>
              <a:spcAft>
                <a:spcPct val="0"/>
              </a:spcAft>
              <a:defRPr/>
            </a:pPr>
            <a:r>
              <a:rPr lang="en-GB" dirty="0">
                <a:ea typeface="ＭＳ Ｐゴシック" pitchFamily="-106" charset="-128"/>
              </a:rPr>
              <a:t>Section subtitle in Arial 22pt</a:t>
            </a:r>
          </a:p>
          <a:p>
            <a:pPr>
              <a:spcAft>
                <a:spcPct val="0"/>
              </a:spcAft>
              <a:defRPr/>
            </a:pPr>
            <a:r>
              <a:rPr lang="en-GB" dirty="0">
                <a:ea typeface="ＭＳ Ｐゴシック" pitchFamily="-106" charset="-128"/>
              </a:rPr>
              <a:t>Date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sz="quarter" idx="17"/>
          </p:nvPr>
        </p:nvSpPr>
        <p:spPr>
          <a:xfrm>
            <a:off x="538163" y="2149475"/>
            <a:ext cx="8999537" cy="431958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Sub-heading in Arial 22pt regular, light blue</a:t>
            </a:r>
          </a:p>
          <a:p>
            <a:r>
              <a:rPr lang="en-US">
                <a:ea typeface="ＭＳ Ｐゴシック" pitchFamily="34" charset="-128"/>
              </a:rPr>
              <a:t>Line spacing before and after paragraph = 3pt for the entire text box</a:t>
            </a:r>
          </a:p>
          <a:p>
            <a:pPr lvl="1"/>
            <a:r>
              <a:rPr lang="en-US">
                <a:ea typeface="ＭＳ Ｐゴシック" pitchFamily="34" charset="-128"/>
              </a:rPr>
              <a:t>Body text Arial 22pt regular</a:t>
            </a:r>
          </a:p>
          <a:p>
            <a:pPr lvl="2"/>
            <a:r>
              <a:rPr lang="en-US">
                <a:ea typeface="ＭＳ Ｐゴシック" pitchFamily="34" charset="-128"/>
              </a:rPr>
              <a:t>1st level bullet point Arial 22pt regular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Bullet Wingdings character code 110</a:t>
            </a:r>
          </a:p>
          <a:p>
            <a:pPr lvl="3"/>
            <a:r>
              <a:rPr lang="en-US" sz="1800">
                <a:ea typeface="ＭＳ Ｐゴシック" pitchFamily="34" charset="-128"/>
              </a:rPr>
              <a:t>2nd level bullet point Arial 18pt regular</a:t>
            </a:r>
          </a:p>
          <a:p>
            <a:pPr lvl="4"/>
            <a:r>
              <a:rPr lang="en-US" sz="1800">
                <a:ea typeface="ＭＳ Ｐゴシック" pitchFamily="34" charset="-128"/>
              </a:rPr>
              <a:t>3rd level bullet point Arial 18pt regular</a:t>
            </a:r>
          </a:p>
        </p:txBody>
      </p:sp>
      <p:sp>
        <p:nvSpPr>
          <p:cNvPr id="28678" name="Title 1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pPr>
              <a:defRPr/>
            </a:pPr>
            <a:r>
              <a:rPr lang="en-US"/>
              <a:t>Headline in Arial 26pt regular</a:t>
            </a:r>
            <a:br>
              <a:rPr lang="en-US"/>
            </a:br>
            <a:r>
              <a:rPr lang="en-US" sz="2000"/>
              <a:t>Sub-headline in Arial 20pt regular </a:t>
            </a:r>
          </a:p>
        </p:txBody>
      </p:sp>
      <p:sp>
        <p:nvSpPr>
          <p:cNvPr id="2765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899953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Table Title in Arial 22pt regular</a:t>
            </a:r>
          </a:p>
        </p:txBody>
      </p:sp>
      <p:sp>
        <p:nvSpPr>
          <p:cNvPr id="27653" name="Date Placeholder 11"/>
          <p:cNvSpPr>
            <a:spLocks noGrp="1"/>
          </p:cNvSpPr>
          <p:nvPr>
            <p:ph type="dt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65AABA-9E42-450C-9DA1-2C9519863BDE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27654" name="Footer Placeholder 12"/>
          <p:cNvSpPr>
            <a:spLocks noGrp="1"/>
          </p:cNvSpPr>
          <p:nvPr>
            <p:ph type="ftr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27655" name="Slide Number Placeholder 10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172721-2D14-4297-BA11-A7CF79AD39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750" y="6553200"/>
            <a:ext cx="899795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2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59787" cy="757237"/>
          </a:xfrm>
        </p:spPr>
        <p:txBody>
          <a:bodyPr/>
          <a:lstStyle/>
          <a:p>
            <a:pPr>
              <a:defRPr/>
            </a:pPr>
            <a:r>
              <a:rPr lang="en-GB">
                <a:ea typeface="ＭＳ Ｐゴシック" pitchFamily="-106" charset="-128"/>
              </a:rPr>
              <a:t>Headline in Arial 26pt regular – two columns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39750" y="2149475"/>
            <a:ext cx="4319588" cy="4319588"/>
          </a:xfrm>
        </p:spPr>
        <p:txBody>
          <a:bodyPr/>
          <a:lstStyle/>
          <a:p>
            <a:pPr>
              <a:defRPr/>
            </a:pPr>
            <a:r>
              <a:rPr lang="en-GB">
                <a:ea typeface="ＭＳ Ｐゴシック" pitchFamily="-106" charset="-128"/>
              </a:rPr>
              <a:t>Sub-heading in Arial 20pt regular</a:t>
            </a:r>
          </a:p>
          <a:p>
            <a:pPr>
              <a:defRPr/>
            </a:pPr>
            <a:r>
              <a:rPr lang="en-GB">
                <a:ea typeface="ＭＳ Ｐゴシック" pitchFamily="-106" charset="-128"/>
              </a:rPr>
              <a:t>Line spacing before and after paragraph = 3pt for the entire text box</a:t>
            </a:r>
          </a:p>
          <a:p>
            <a:pPr lvl="1">
              <a:defRPr/>
            </a:pPr>
            <a:r>
              <a:rPr lang="en-GB">
                <a:ea typeface="ＭＳ Ｐゴシック" pitchFamily="-106" charset="-128"/>
              </a:rPr>
              <a:t>Body text Arial 20pt regular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1st level bullet point Arial 20pt regular</a:t>
            </a:r>
            <a:br>
              <a:rPr lang="en-GB">
                <a:ea typeface="ＭＳ Ｐゴシック" pitchFamily="-106" charset="-128"/>
              </a:rPr>
            </a:br>
            <a:r>
              <a:rPr lang="en-GB">
                <a:ea typeface="ＭＳ Ｐゴシック" pitchFamily="-106" charset="-128"/>
              </a:rPr>
              <a:t>Bullet Arial character code 2013</a:t>
            </a:r>
          </a:p>
          <a:p>
            <a:pPr lvl="3">
              <a:defRPr/>
            </a:pPr>
            <a:r>
              <a:rPr lang="en-GB">
                <a:ea typeface="ＭＳ Ｐゴシック" pitchFamily="-106" charset="-128"/>
              </a:rPr>
              <a:t>2nd level bullet point Arial 16pt regular</a:t>
            </a:r>
          </a:p>
          <a:p>
            <a:pPr lvl="4">
              <a:defRPr/>
            </a:pPr>
            <a:r>
              <a:rPr lang="en-GB">
                <a:ea typeface="ＭＳ Ｐゴシック" pitchFamily="-106" charset="-128"/>
              </a:rPr>
              <a:t>3rd level bullet point Arial 16pt regular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19700" y="2149475"/>
            <a:ext cx="4319588" cy="4319588"/>
          </a:xfrm>
        </p:spPr>
        <p:txBody>
          <a:bodyPr/>
          <a:lstStyle/>
          <a:p>
            <a:pPr>
              <a:defRPr/>
            </a:pPr>
            <a:r>
              <a:rPr lang="en-GB">
                <a:ea typeface="ＭＳ Ｐゴシック" pitchFamily="-106" charset="-128"/>
              </a:rPr>
              <a:t>Sub-heading in Arial 20pt regular</a:t>
            </a:r>
          </a:p>
          <a:p>
            <a:pPr>
              <a:defRPr/>
            </a:pPr>
            <a:r>
              <a:rPr lang="en-GB">
                <a:ea typeface="ＭＳ Ｐゴシック" pitchFamily="-106" charset="-128"/>
              </a:rPr>
              <a:t>Line spacing before and after paragraph = 3pt for the entire text box</a:t>
            </a:r>
          </a:p>
          <a:p>
            <a:pPr lvl="1">
              <a:defRPr/>
            </a:pPr>
            <a:r>
              <a:rPr lang="en-GB">
                <a:ea typeface="ＭＳ Ｐゴシック" pitchFamily="-106" charset="-128"/>
              </a:rPr>
              <a:t>Body text Arial 20pt regular</a:t>
            </a:r>
          </a:p>
          <a:p>
            <a:pPr lvl="2">
              <a:defRPr/>
            </a:pPr>
            <a:r>
              <a:rPr lang="en-GB">
                <a:ea typeface="ＭＳ Ｐゴシック" pitchFamily="-106" charset="-128"/>
              </a:rPr>
              <a:t>1st level bullet point Arial 20pt regular</a:t>
            </a:r>
            <a:br>
              <a:rPr lang="en-GB">
                <a:ea typeface="ＭＳ Ｐゴシック" pitchFamily="-106" charset="-128"/>
              </a:rPr>
            </a:br>
            <a:r>
              <a:rPr lang="en-GB">
                <a:ea typeface="ＭＳ Ｐゴシック" pitchFamily="-106" charset="-128"/>
              </a:rPr>
              <a:t>Bullet Arial character code 2013</a:t>
            </a:r>
          </a:p>
          <a:p>
            <a:pPr lvl="3">
              <a:defRPr/>
            </a:pPr>
            <a:r>
              <a:rPr lang="en-GB">
                <a:ea typeface="ＭＳ Ｐゴシック" pitchFamily="-106" charset="-128"/>
              </a:rPr>
              <a:t>2nd level bullet point Arial 16pt regular</a:t>
            </a:r>
          </a:p>
          <a:p>
            <a:pPr lvl="4">
              <a:defRPr/>
            </a:pPr>
            <a:r>
              <a:rPr lang="en-GB">
                <a:ea typeface="ＭＳ Ｐゴシック" pitchFamily="-106" charset="-128"/>
              </a:rPr>
              <a:t>3rd level bullet point Arial 16pt regular</a:t>
            </a:r>
          </a:p>
          <a:p>
            <a:pPr>
              <a:defRPr/>
            </a:pPr>
            <a:endParaRPr lang="en-GB">
              <a:ea typeface="ＭＳ Ｐゴシック" pitchFamily="-106" charset="-128"/>
            </a:endParaRPr>
          </a:p>
        </p:txBody>
      </p:sp>
      <p:sp>
        <p:nvSpPr>
          <p:cNvPr id="28677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Title in Arial 22pt regular</a:t>
            </a:r>
          </a:p>
        </p:txBody>
      </p:sp>
      <p:sp>
        <p:nvSpPr>
          <p:cNvPr id="2867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521970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Title in Arial 22pt regular</a:t>
            </a:r>
          </a:p>
        </p:txBody>
      </p:sp>
      <p:sp>
        <p:nvSpPr>
          <p:cNvPr id="28679" name="Date Placeholder 15"/>
          <p:cNvSpPr>
            <a:spLocks noGrp="1"/>
          </p:cNvSpPr>
          <p:nvPr>
            <p:ph type="dt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5DD280-3C4E-431C-A47C-58B2B520E6E1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28680" name="Footer Placeholder 16"/>
          <p:cNvSpPr>
            <a:spLocks noGrp="1"/>
          </p:cNvSpPr>
          <p:nvPr>
            <p:ph type="ftr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28681" name="Slide Number Placeholder 14"/>
          <p:cNvSpPr>
            <a:spLocks noGrp="1"/>
          </p:cNvSpPr>
          <p:nvPr>
            <p:ph type="sldNum" sz="quarter" idx="2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AB6127-B47A-481F-89BA-69EB4D8091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750" y="6553200"/>
            <a:ext cx="4319588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2"/>
          <p:cNvSpPr>
            <a:spLocks noGrp="1"/>
          </p:cNvSpPr>
          <p:nvPr>
            <p:ph type="title"/>
          </p:nvPr>
        </p:nvSpPr>
        <p:spPr>
          <a:xfrm>
            <a:off x="538163" y="503238"/>
            <a:ext cx="8461375" cy="757237"/>
          </a:xfrm>
        </p:spPr>
        <p:txBody>
          <a:bodyPr/>
          <a:lstStyle/>
          <a:p>
            <a:pPr>
              <a:defRPr/>
            </a:pPr>
            <a:r>
              <a:rPr/>
              <a:t>2x2 layout</a:t>
            </a:r>
          </a:p>
        </p:txBody>
      </p:sp>
      <p:sp>
        <p:nvSpPr>
          <p:cNvPr id="29699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53975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Title in Arial 22pt regular</a:t>
            </a:r>
          </a:p>
        </p:txBody>
      </p:sp>
      <p:sp>
        <p:nvSpPr>
          <p:cNvPr id="2970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5219700" y="1730375"/>
            <a:ext cx="4319588" cy="4191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Title in Arial 22pt regular</a:t>
            </a:r>
          </a:p>
        </p:txBody>
      </p:sp>
      <p:sp>
        <p:nvSpPr>
          <p:cNvPr id="29701" name="Date Placeholder 15"/>
          <p:cNvSpPr>
            <a:spLocks noGrp="1"/>
          </p:cNvSpPr>
          <p:nvPr>
            <p:ph type="dt" sz="quarter" idx="2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3B8548-80FD-4599-AF9D-0456BA01A7A5}" type="datetime9">
              <a:rPr lang="en-US" smtClean="0"/>
              <a:pPr/>
              <a:t>8/15/2017 5:48:35 PM</a:t>
            </a:fld>
            <a:endParaRPr lang="en-US"/>
          </a:p>
        </p:txBody>
      </p:sp>
      <p:sp>
        <p:nvSpPr>
          <p:cNvPr id="29702" name="Footer Placeholder 16"/>
          <p:cNvSpPr>
            <a:spLocks noGrp="1"/>
          </p:cNvSpPr>
          <p:nvPr>
            <p:ph type="ftr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 numCol="1" compatLnSpc="1">
            <a:prstTxWarp prst="textNoShape">
              <a:avLst/>
            </a:prstTxWarp>
          </a:bodyPr>
          <a:lstStyle/>
          <a:p>
            <a:r>
              <a:rPr lang="en-US"/>
              <a:t>2010 DB Blue template</a:t>
            </a:r>
          </a:p>
        </p:txBody>
      </p:sp>
      <p:sp>
        <p:nvSpPr>
          <p:cNvPr id="29703" name="Slide Number Placeholder 14"/>
          <p:cNvSpPr>
            <a:spLocks noGrp="1"/>
          </p:cNvSpPr>
          <p:nvPr>
            <p:ph type="sldNum" sz="quarter" idx="2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DFB498-17E5-4097-9896-7FA64A0B98A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750" y="6553200"/>
            <a:ext cx="4319588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pSp>
        <p:nvGrpSpPr>
          <p:cNvPr id="29705" name="Group 28"/>
          <p:cNvGrpSpPr>
            <a:grpSpLocks/>
          </p:cNvGrpSpPr>
          <p:nvPr/>
        </p:nvGrpSpPr>
        <p:grpSpPr bwMode="auto">
          <a:xfrm>
            <a:off x="539750" y="3841750"/>
            <a:ext cx="4319588" cy="428625"/>
            <a:chOff x="541338" y="4203143"/>
            <a:chExt cx="4320000" cy="429182"/>
          </a:xfrm>
        </p:grpSpPr>
        <p:sp>
          <p:nvSpPr>
            <p:cNvPr id="29709" name="TwoC_TitleL"/>
            <p:cNvSpPr txBox="1">
              <a:spLocks noChangeArrowheads="1"/>
            </p:cNvSpPr>
            <p:nvPr/>
          </p:nvSpPr>
          <p:spPr bwMode="auto">
            <a:xfrm>
              <a:off x="541338" y="4203143"/>
              <a:ext cx="4320000" cy="429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 defTabSz="914400" eaLnBrk="0" hangingPunct="0">
                <a:spcBef>
                  <a:spcPts val="300"/>
                </a:spcBef>
                <a:spcAft>
                  <a:spcPts val="300"/>
                </a:spcAft>
              </a:pPr>
              <a:r>
                <a:rPr lang="en-US" sz="2200">
                  <a:solidFill>
                    <a:srgbClr val="000000"/>
                  </a:solidFill>
                  <a:ea typeface="ＭＳ Ｐゴシック" pitchFamily="34" charset="-128"/>
                </a:rPr>
                <a:t>Title in Arial 22pt regular</a:t>
              </a:r>
            </a:p>
          </p:txBody>
        </p:sp>
        <p:cxnSp>
          <p:nvCxnSpPr>
            <p:cNvPr id="29710" name="Straight Connector 15"/>
            <p:cNvCxnSpPr>
              <a:cxnSpLocks noChangeShapeType="1"/>
            </p:cNvCxnSpPr>
            <p:nvPr/>
          </p:nvCxnSpPr>
          <p:spPr bwMode="auto">
            <a:xfrm>
              <a:off x="541338" y="4632325"/>
              <a:ext cx="4316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9706" name="Group 28"/>
          <p:cNvGrpSpPr>
            <a:grpSpLocks/>
          </p:cNvGrpSpPr>
          <p:nvPr/>
        </p:nvGrpSpPr>
        <p:grpSpPr bwMode="auto">
          <a:xfrm>
            <a:off x="5219700" y="3841750"/>
            <a:ext cx="4319588" cy="428625"/>
            <a:chOff x="541338" y="4203143"/>
            <a:chExt cx="4316412" cy="429182"/>
          </a:xfrm>
        </p:grpSpPr>
        <p:sp>
          <p:nvSpPr>
            <p:cNvPr id="29707" name="TwoC_TitleL"/>
            <p:cNvSpPr txBox="1">
              <a:spLocks noChangeArrowheads="1"/>
            </p:cNvSpPr>
            <p:nvPr/>
          </p:nvSpPr>
          <p:spPr bwMode="auto">
            <a:xfrm>
              <a:off x="541338" y="4203143"/>
              <a:ext cx="4316412" cy="4291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35901" rIns="0" bIns="53850" anchor="b">
              <a:spAutoFit/>
            </a:bodyPr>
            <a:lstStyle/>
            <a:p>
              <a:pPr defTabSz="914400" eaLnBrk="0" hangingPunct="0">
                <a:spcBef>
                  <a:spcPts val="300"/>
                </a:spcBef>
                <a:spcAft>
                  <a:spcPts val="300"/>
                </a:spcAft>
              </a:pPr>
              <a:r>
                <a:rPr lang="en-US" sz="2200">
                  <a:solidFill>
                    <a:srgbClr val="000000"/>
                  </a:solidFill>
                  <a:ea typeface="ＭＳ Ｐゴシック" pitchFamily="34" charset="-128"/>
                </a:rPr>
                <a:t>Title in Arial 22pt regular</a:t>
              </a:r>
            </a:p>
          </p:txBody>
        </p:sp>
        <p:cxnSp>
          <p:nvCxnSpPr>
            <p:cNvPr id="29708" name="Straight Connector 15"/>
            <p:cNvCxnSpPr>
              <a:cxnSpLocks noChangeShapeType="1"/>
            </p:cNvCxnSpPr>
            <p:nvPr/>
          </p:nvCxnSpPr>
          <p:spPr bwMode="auto">
            <a:xfrm>
              <a:off x="541338" y="4632325"/>
              <a:ext cx="4316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1709</Words>
  <Application>Microsoft Office PowerPoint</Application>
  <PresentationFormat>Custom</PresentationFormat>
  <Paragraphs>603</Paragraphs>
  <Slides>34</Slides>
  <Notes>20</Notes>
  <HiddenSlides>30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DB Screenshow White</vt:lpstr>
      <vt:lpstr>Diagramm</vt:lpstr>
      <vt:lpstr>Deutsche Bank screenshow template</vt:lpstr>
      <vt:lpstr>PowerPoint Presentation</vt:lpstr>
      <vt:lpstr>Headline in Arial 26pt Regular</vt:lpstr>
      <vt:lpstr>Hidden sample slides Do not delete, these slides will not print</vt:lpstr>
      <vt:lpstr>Section title in Arial 32pt</vt:lpstr>
      <vt:lpstr>Section title in Arial 32pt  Title running over two lines</vt:lpstr>
      <vt:lpstr>Headline in Arial 26pt regular Sub-headline in Arial 20pt regular </vt:lpstr>
      <vt:lpstr>Headline in Arial 26pt regular – two columns</vt:lpstr>
      <vt:lpstr>2x2 layout</vt:lpstr>
      <vt:lpstr>Table</vt:lpstr>
      <vt:lpstr>Tables</vt:lpstr>
      <vt:lpstr>Chart best practice</vt:lpstr>
      <vt:lpstr>Text and chart slides</vt:lpstr>
      <vt:lpstr>Pie chart</vt:lpstr>
      <vt:lpstr>Stacked column chart</vt:lpstr>
      <vt:lpstr>Application Architecture </vt:lpstr>
      <vt:lpstr>Application Architecture</vt:lpstr>
      <vt:lpstr>Organisation chart</vt:lpstr>
      <vt:lpstr>Column chart</vt:lpstr>
      <vt:lpstr>Floating bar chart</vt:lpstr>
      <vt:lpstr>Line chart</vt:lpstr>
      <vt:lpstr>Two charts per slide</vt:lpstr>
      <vt:lpstr>Chart colour scheme alternatives</vt:lpstr>
      <vt:lpstr>Boxes and bullets (with or without arrow)</vt:lpstr>
      <vt:lpstr>Arrows</vt:lpstr>
      <vt:lpstr>Lines</vt:lpstr>
      <vt:lpstr>Tombstones</vt:lpstr>
      <vt:lpstr>Map</vt:lpstr>
      <vt:lpstr>Presentation guidelines and helpful hints</vt:lpstr>
      <vt:lpstr>Guidelines for effective screenshows</vt:lpstr>
      <vt:lpstr>Branding guidelines</vt:lpstr>
      <vt:lpstr>The frame for headlines must not be exceeded Text is top aligned with and wraps 1.5cm from DB logo</vt:lpstr>
      <vt:lpstr>PowerPoint guide positions See measurements in top and left margins</vt:lpstr>
      <vt:lpstr>Colour scheme</vt:lpstr>
    </vt:vector>
  </TitlesOfParts>
  <Company>Deutsche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screenshow template</dc:title>
  <dc:creator>*</dc:creator>
  <cp:keywords>Public</cp:keywords>
  <cp:lastModifiedBy>Hire Intelligence</cp:lastModifiedBy>
  <cp:revision>465</cp:revision>
  <cp:lastPrinted>2010-03-16T19:12:47Z</cp:lastPrinted>
  <dcterms:created xsi:type="dcterms:W3CDTF">2012-05-10T14:23:05Z</dcterms:created>
  <dcterms:modified xsi:type="dcterms:W3CDTF">2017-08-15T16:49:11Z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aa7c4c96-201d-4441-be8b-94be1389cf59</vt:lpwstr>
  </property>
  <property fmtid="{D5CDD505-2E9C-101B-9397-08002B2CF9AE}" pid="3" name="db.comClassification">
    <vt:lpwstr>Public</vt:lpwstr>
  </property>
</Properties>
</file>