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b" userId="48c410245b52bf87" providerId="LiveId" clId="{6C251EE7-03BA-430F-9BAD-F9C7FB184504}"/>
    <pc:docChg chg="undo custSel addSld delSld modSld">
      <pc:chgData name="rishi b" userId="48c410245b52bf87" providerId="LiveId" clId="{6C251EE7-03BA-430F-9BAD-F9C7FB184504}" dt="2022-04-21T09:55:19.137" v="132" actId="20577"/>
      <pc:docMkLst>
        <pc:docMk/>
      </pc:docMkLst>
      <pc:sldChg chg="modSp mod">
        <pc:chgData name="rishi b" userId="48c410245b52bf87" providerId="LiveId" clId="{6C251EE7-03BA-430F-9BAD-F9C7FB184504}" dt="2022-04-21T06:06:32.182" v="62"/>
        <pc:sldMkLst>
          <pc:docMk/>
          <pc:sldMk cId="3510911078" sldId="256"/>
        </pc:sldMkLst>
        <pc:spChg chg="mod">
          <ac:chgData name="rishi b" userId="48c410245b52bf87" providerId="LiveId" clId="{6C251EE7-03BA-430F-9BAD-F9C7FB184504}" dt="2022-04-21T06:06:32.182" v="62"/>
          <ac:spMkLst>
            <pc:docMk/>
            <pc:sldMk cId="3510911078" sldId="256"/>
            <ac:spMk id="2" creationId="{BCC68FB1-CEA9-4648-8373-C68D59E3AC8C}"/>
          </ac:spMkLst>
        </pc:spChg>
        <pc:spChg chg="mod">
          <ac:chgData name="rishi b" userId="48c410245b52bf87" providerId="LiveId" clId="{6C251EE7-03BA-430F-9BAD-F9C7FB184504}" dt="2022-04-21T06:06:08.105" v="60" actId="20577"/>
          <ac:spMkLst>
            <pc:docMk/>
            <pc:sldMk cId="3510911078" sldId="256"/>
            <ac:spMk id="3" creationId="{DC1523B5-D47A-48FE-A49C-2BD13E0E852E}"/>
          </ac:spMkLst>
        </pc:spChg>
      </pc:sldChg>
      <pc:sldChg chg="modSp mod">
        <pc:chgData name="rishi b" userId="48c410245b52bf87" providerId="LiveId" clId="{6C251EE7-03BA-430F-9BAD-F9C7FB184504}" dt="2022-04-21T06:06:26.088" v="61" actId="1076"/>
        <pc:sldMkLst>
          <pc:docMk/>
          <pc:sldMk cId="2837717790" sldId="257"/>
        </pc:sldMkLst>
        <pc:spChg chg="mod">
          <ac:chgData name="rishi b" userId="48c410245b52bf87" providerId="LiveId" clId="{6C251EE7-03BA-430F-9BAD-F9C7FB184504}" dt="2022-04-21T06:06:26.088" v="61" actId="1076"/>
          <ac:spMkLst>
            <pc:docMk/>
            <pc:sldMk cId="2837717790" sldId="257"/>
            <ac:spMk id="2" creationId="{3FFE20A6-1B40-483E-B81E-7792C3BFB85F}"/>
          </ac:spMkLst>
        </pc:spChg>
      </pc:sldChg>
      <pc:sldChg chg="modSp">
        <pc:chgData name="rishi b" userId="48c410245b52bf87" providerId="LiveId" clId="{6C251EE7-03BA-430F-9BAD-F9C7FB184504}" dt="2022-04-21T06:06:32.182" v="62"/>
        <pc:sldMkLst>
          <pc:docMk/>
          <pc:sldMk cId="2722625889" sldId="258"/>
        </pc:sldMkLst>
        <pc:spChg chg="mod">
          <ac:chgData name="rishi b" userId="48c410245b52bf87" providerId="LiveId" clId="{6C251EE7-03BA-430F-9BAD-F9C7FB184504}" dt="2022-04-21T06:06:32.182" v="62"/>
          <ac:spMkLst>
            <pc:docMk/>
            <pc:sldMk cId="2722625889" sldId="258"/>
            <ac:spMk id="2" creationId="{6AE7354F-E499-4F41-A308-A86187904F69}"/>
          </ac:spMkLst>
        </pc:spChg>
        <pc:spChg chg="mod">
          <ac:chgData name="rishi b" userId="48c410245b52bf87" providerId="LiveId" clId="{6C251EE7-03BA-430F-9BAD-F9C7FB184504}" dt="2022-04-21T06:06:32.182" v="62"/>
          <ac:spMkLst>
            <pc:docMk/>
            <pc:sldMk cId="2722625889" sldId="258"/>
            <ac:spMk id="3" creationId="{C2965E0F-FD22-42BB-B172-F80D0D59CC43}"/>
          </ac:spMkLst>
        </pc:spChg>
      </pc:sldChg>
      <pc:sldChg chg="modSp mod">
        <pc:chgData name="rishi b" userId="48c410245b52bf87" providerId="LiveId" clId="{6C251EE7-03BA-430F-9BAD-F9C7FB184504}" dt="2022-04-21T09:54:18.309" v="89" actId="255"/>
        <pc:sldMkLst>
          <pc:docMk/>
          <pc:sldMk cId="4289534209" sldId="259"/>
        </pc:sldMkLst>
        <pc:spChg chg="mod">
          <ac:chgData name="rishi b" userId="48c410245b52bf87" providerId="LiveId" clId="{6C251EE7-03BA-430F-9BAD-F9C7FB184504}" dt="2022-04-21T06:06:32.182" v="62"/>
          <ac:spMkLst>
            <pc:docMk/>
            <pc:sldMk cId="4289534209" sldId="259"/>
            <ac:spMk id="2" creationId="{CAEB9A52-91F6-43CD-BFE6-2F41821C99D1}"/>
          </ac:spMkLst>
        </pc:spChg>
        <pc:spChg chg="mod">
          <ac:chgData name="rishi b" userId="48c410245b52bf87" providerId="LiveId" clId="{6C251EE7-03BA-430F-9BAD-F9C7FB184504}" dt="2022-04-21T09:54:18.309" v="89" actId="255"/>
          <ac:spMkLst>
            <pc:docMk/>
            <pc:sldMk cId="4289534209" sldId="259"/>
            <ac:spMk id="3" creationId="{037CF83D-C5D9-4C4B-967B-9A295DCE488C}"/>
          </ac:spMkLst>
        </pc:spChg>
      </pc:sldChg>
      <pc:sldChg chg="modSp mod">
        <pc:chgData name="rishi b" userId="48c410245b52bf87" providerId="LiveId" clId="{6C251EE7-03BA-430F-9BAD-F9C7FB184504}" dt="2022-04-21T06:07:08.166" v="63" actId="255"/>
        <pc:sldMkLst>
          <pc:docMk/>
          <pc:sldMk cId="299191086" sldId="260"/>
        </pc:sldMkLst>
        <pc:spChg chg="mod">
          <ac:chgData name="rishi b" userId="48c410245b52bf87" providerId="LiveId" clId="{6C251EE7-03BA-430F-9BAD-F9C7FB184504}" dt="2022-04-21T06:06:32.182" v="62"/>
          <ac:spMkLst>
            <pc:docMk/>
            <pc:sldMk cId="299191086" sldId="260"/>
            <ac:spMk id="2" creationId="{E9D43C76-DD11-4161-BF8D-99FE086742E8}"/>
          </ac:spMkLst>
        </pc:spChg>
        <pc:spChg chg="mod">
          <ac:chgData name="rishi b" userId="48c410245b52bf87" providerId="LiveId" clId="{6C251EE7-03BA-430F-9BAD-F9C7FB184504}" dt="2022-04-21T06:07:08.166" v="63" actId="255"/>
          <ac:spMkLst>
            <pc:docMk/>
            <pc:sldMk cId="299191086" sldId="260"/>
            <ac:spMk id="3" creationId="{B665DC2D-1636-416A-8F8E-ACF500B57B13}"/>
          </ac:spMkLst>
        </pc:spChg>
      </pc:sldChg>
      <pc:sldChg chg="addSp delSp modSp new mod">
        <pc:chgData name="rishi b" userId="48c410245b52bf87" providerId="LiveId" clId="{6C251EE7-03BA-430F-9BAD-F9C7FB184504}" dt="2022-04-21T09:54:00.397" v="86" actId="255"/>
        <pc:sldMkLst>
          <pc:docMk/>
          <pc:sldMk cId="3645877666" sldId="261"/>
        </pc:sldMkLst>
        <pc:spChg chg="mod">
          <ac:chgData name="rishi b" userId="48c410245b52bf87" providerId="LiveId" clId="{6C251EE7-03BA-430F-9BAD-F9C7FB184504}" dt="2022-04-21T09:53:44.883" v="84" actId="122"/>
          <ac:spMkLst>
            <pc:docMk/>
            <pc:sldMk cId="3645877666" sldId="261"/>
            <ac:spMk id="2" creationId="{7A147D66-EA5F-4E69-90A4-9CAB99E55215}"/>
          </ac:spMkLst>
        </pc:spChg>
        <pc:spChg chg="del">
          <ac:chgData name="rishi b" userId="48c410245b52bf87" providerId="LiveId" clId="{6C251EE7-03BA-430F-9BAD-F9C7FB184504}" dt="2022-04-21T06:08:07.885" v="65" actId="931"/>
          <ac:spMkLst>
            <pc:docMk/>
            <pc:sldMk cId="3645877666" sldId="261"/>
            <ac:spMk id="3" creationId="{69DAF2D0-F01D-4D53-AB51-35A84DF070D2}"/>
          </ac:spMkLst>
        </pc:spChg>
        <pc:spChg chg="add mod">
          <ac:chgData name="rishi b" userId="48c410245b52bf87" providerId="LiveId" clId="{6C251EE7-03BA-430F-9BAD-F9C7FB184504}" dt="2022-04-21T09:54:00.397" v="86" actId="255"/>
          <ac:spMkLst>
            <pc:docMk/>
            <pc:sldMk cId="3645877666" sldId="261"/>
            <ac:spMk id="6" creationId="{BB50289E-47F2-43FA-B9DA-A6043ADE59BC}"/>
          </ac:spMkLst>
        </pc:spChg>
        <pc:spChg chg="add del mod">
          <ac:chgData name="rishi b" userId="48c410245b52bf87" providerId="LiveId" clId="{6C251EE7-03BA-430F-9BAD-F9C7FB184504}" dt="2022-04-21T09:51:19.391" v="80" actId="22"/>
          <ac:spMkLst>
            <pc:docMk/>
            <pc:sldMk cId="3645877666" sldId="261"/>
            <ac:spMk id="7" creationId="{B994AE04-D932-4FDA-B400-E4C0AE6A401F}"/>
          </ac:spMkLst>
        </pc:spChg>
        <pc:picChg chg="add del mod ord">
          <ac:chgData name="rishi b" userId="48c410245b52bf87" providerId="LiveId" clId="{6C251EE7-03BA-430F-9BAD-F9C7FB184504}" dt="2022-04-21T09:51:21.146" v="81" actId="478"/>
          <ac:picMkLst>
            <pc:docMk/>
            <pc:sldMk cId="3645877666" sldId="261"/>
            <ac:picMk id="4" creationId="{17D244E3-6F4C-4E2C-A759-CCD5C1DFEA78}"/>
          </ac:picMkLst>
        </pc:picChg>
        <pc:picChg chg="add del mod">
          <ac:chgData name="rishi b" userId="48c410245b52bf87" providerId="LiveId" clId="{6C251EE7-03BA-430F-9BAD-F9C7FB184504}" dt="2022-04-21T06:08:15.802" v="66" actId="478"/>
          <ac:picMkLst>
            <pc:docMk/>
            <pc:sldMk cId="3645877666" sldId="261"/>
            <ac:picMk id="5" creationId="{708D82F0-6AF6-4BD2-AFC9-65BEFB1F5E09}"/>
          </ac:picMkLst>
        </pc:picChg>
      </pc:sldChg>
      <pc:sldChg chg="new del">
        <pc:chgData name="rishi b" userId="48c410245b52bf87" providerId="LiveId" clId="{6C251EE7-03BA-430F-9BAD-F9C7FB184504}" dt="2022-04-21T09:54:58.099" v="91" actId="680"/>
        <pc:sldMkLst>
          <pc:docMk/>
          <pc:sldMk cId="1276083430" sldId="262"/>
        </pc:sldMkLst>
      </pc:sldChg>
      <pc:sldChg chg="new del">
        <pc:chgData name="rishi b" userId="48c410245b52bf87" providerId="LiveId" clId="{6C251EE7-03BA-430F-9BAD-F9C7FB184504}" dt="2022-04-21T09:55:00.359" v="93" actId="680"/>
        <pc:sldMkLst>
          <pc:docMk/>
          <pc:sldMk cId="1277248704" sldId="262"/>
        </pc:sldMkLst>
      </pc:sldChg>
      <pc:sldChg chg="modSp new mod">
        <pc:chgData name="rishi b" userId="48c410245b52bf87" providerId="LiveId" clId="{6C251EE7-03BA-430F-9BAD-F9C7FB184504}" dt="2022-04-21T09:55:19.137" v="132" actId="20577"/>
        <pc:sldMkLst>
          <pc:docMk/>
          <pc:sldMk cId="4126575226" sldId="262"/>
        </pc:sldMkLst>
        <pc:spChg chg="mod">
          <ac:chgData name="rishi b" userId="48c410245b52bf87" providerId="LiveId" clId="{6C251EE7-03BA-430F-9BAD-F9C7FB184504}" dt="2022-04-21T09:55:19.137" v="132" actId="20577"/>
          <ac:spMkLst>
            <pc:docMk/>
            <pc:sldMk cId="4126575226" sldId="262"/>
            <ac:spMk id="2" creationId="{B1C4A737-4FF6-4FD1-A3EE-6CDAB1117918}"/>
          </ac:spMkLst>
        </pc:spChg>
      </pc:sldChg>
    </pc:docChg>
  </pc:docChgLst>
  <pc:docChgLst>
    <pc:chgData name="rishi b" userId="48c410245b52bf87" providerId="LiveId" clId="{FC47621A-F073-443C-8DA2-03F554C0CA55}"/>
    <pc:docChg chg="modSld">
      <pc:chgData name="rishi b" userId="48c410245b52bf87" providerId="LiveId" clId="{FC47621A-F073-443C-8DA2-03F554C0CA55}" dt="2022-04-21T03:26:22.157" v="29" actId="12"/>
      <pc:docMkLst>
        <pc:docMk/>
      </pc:docMkLst>
      <pc:sldChg chg="modSp mod">
        <pc:chgData name="rishi b" userId="48c410245b52bf87" providerId="LiveId" clId="{FC47621A-F073-443C-8DA2-03F554C0CA55}" dt="2022-04-21T03:26:22.157" v="29" actId="12"/>
        <pc:sldMkLst>
          <pc:docMk/>
          <pc:sldMk cId="299191086" sldId="260"/>
        </pc:sldMkLst>
        <pc:spChg chg="mod">
          <ac:chgData name="rishi b" userId="48c410245b52bf87" providerId="LiveId" clId="{FC47621A-F073-443C-8DA2-03F554C0CA55}" dt="2022-04-21T03:26:16.896" v="18" actId="20577"/>
          <ac:spMkLst>
            <pc:docMk/>
            <pc:sldMk cId="299191086" sldId="260"/>
            <ac:spMk id="2" creationId="{E9D43C76-DD11-4161-BF8D-99FE086742E8}"/>
          </ac:spMkLst>
        </pc:spChg>
        <pc:spChg chg="mod">
          <ac:chgData name="rishi b" userId="48c410245b52bf87" providerId="LiveId" clId="{FC47621A-F073-443C-8DA2-03F554C0CA55}" dt="2022-04-21T03:26:22.157" v="29" actId="12"/>
          <ac:spMkLst>
            <pc:docMk/>
            <pc:sldMk cId="299191086" sldId="260"/>
            <ac:spMk id="3" creationId="{B665DC2D-1636-416A-8F8E-ACF500B57B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77DC7-5AFA-4B0D-8B64-136743DF5A1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75239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77DC7-5AFA-4B0D-8B64-136743DF5A1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347287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77DC7-5AFA-4B0D-8B64-136743DF5A1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0387E-164C-4258-8C72-93F7E0BD1C7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074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77DC7-5AFA-4B0D-8B64-136743DF5A1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5657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77DC7-5AFA-4B0D-8B64-136743DF5A1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0387E-164C-4258-8C72-93F7E0BD1C7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9196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77DC7-5AFA-4B0D-8B64-136743DF5A1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1385605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77DC7-5AFA-4B0D-8B64-136743DF5A1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2334708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77DC7-5AFA-4B0D-8B64-136743DF5A1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295297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77DC7-5AFA-4B0D-8B64-136743DF5A1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47336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77DC7-5AFA-4B0D-8B64-136743DF5A1A}"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21012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77DC7-5AFA-4B0D-8B64-136743DF5A1A}"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107168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77DC7-5AFA-4B0D-8B64-136743DF5A1A}" type="datetimeFigureOut">
              <a:rPr lang="en-IN" smtClean="0"/>
              <a:t>21-04-2022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177277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77DC7-5AFA-4B0D-8B64-136743DF5A1A}" type="datetimeFigureOut">
              <a:rPr lang="en-IN" smtClean="0"/>
              <a:t>21-04-2022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186397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77DC7-5AFA-4B0D-8B64-136743DF5A1A}" type="datetimeFigureOut">
              <a:rPr lang="en-IN" smtClean="0"/>
              <a:t>21-04-2022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50356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C77DC7-5AFA-4B0D-8B64-136743DF5A1A}"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226102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77DC7-5AFA-4B0D-8B64-136743DF5A1A}"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0387E-164C-4258-8C72-93F7E0BD1C7A}" type="slidenum">
              <a:rPr lang="en-IN" smtClean="0"/>
              <a:t>‹#›</a:t>
            </a:fld>
            <a:endParaRPr lang="en-IN"/>
          </a:p>
        </p:txBody>
      </p:sp>
    </p:spTree>
    <p:extLst>
      <p:ext uri="{BB962C8B-B14F-4D97-AF65-F5344CB8AC3E}">
        <p14:creationId xmlns:p14="http://schemas.microsoft.com/office/powerpoint/2010/main" val="270339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C77DC7-5AFA-4B0D-8B64-136743DF5A1A}" type="datetimeFigureOut">
              <a:rPr lang="en-IN" smtClean="0"/>
              <a:t>21-04-2022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B0387E-164C-4258-8C72-93F7E0BD1C7A}" type="slidenum">
              <a:rPr lang="en-IN" smtClean="0"/>
              <a:t>‹#›</a:t>
            </a:fld>
            <a:endParaRPr lang="en-IN"/>
          </a:p>
        </p:txBody>
      </p:sp>
    </p:spTree>
    <p:extLst>
      <p:ext uri="{BB962C8B-B14F-4D97-AF65-F5344CB8AC3E}">
        <p14:creationId xmlns:p14="http://schemas.microsoft.com/office/powerpoint/2010/main" val="344949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8FB1-CEA9-4648-8373-C68D59E3AC8C}"/>
              </a:ext>
            </a:extLst>
          </p:cNvPr>
          <p:cNvSpPr>
            <a:spLocks noGrp="1"/>
          </p:cNvSpPr>
          <p:nvPr>
            <p:ph type="ctrTitle"/>
          </p:nvPr>
        </p:nvSpPr>
        <p:spPr/>
        <p:txBody>
          <a:bodyPr/>
          <a:lstStyle/>
          <a:p>
            <a:r>
              <a:rPr lang="en-US" dirty="0"/>
              <a:t>PREDICTING PAYMENT DATE</a:t>
            </a:r>
            <a:endParaRPr lang="en-IN" dirty="0"/>
          </a:p>
        </p:txBody>
      </p:sp>
      <p:sp>
        <p:nvSpPr>
          <p:cNvPr id="3" name="Subtitle 2">
            <a:extLst>
              <a:ext uri="{FF2B5EF4-FFF2-40B4-BE49-F238E27FC236}">
                <a16:creationId xmlns:a16="http://schemas.microsoft.com/office/drawing/2014/main" id="{DC1523B5-D47A-48FE-A49C-2BD13E0E852E}"/>
              </a:ext>
            </a:extLst>
          </p:cNvPr>
          <p:cNvSpPr>
            <a:spLocks noGrp="1"/>
          </p:cNvSpPr>
          <p:nvPr>
            <p:ph type="subTitle" idx="1"/>
          </p:nvPr>
        </p:nvSpPr>
        <p:spPr>
          <a:xfrm>
            <a:off x="1154955" y="4777379"/>
            <a:ext cx="8825658" cy="2268879"/>
          </a:xfrm>
        </p:spPr>
        <p:txBody>
          <a:bodyPr>
            <a:normAutofit/>
          </a:bodyPr>
          <a:lstStyle/>
          <a:p>
            <a:pPr algn="r"/>
            <a:r>
              <a:rPr lang="en-US" dirty="0"/>
              <a:t>By</a:t>
            </a:r>
          </a:p>
          <a:p>
            <a:pPr algn="r"/>
            <a:r>
              <a:rPr lang="en-US" dirty="0"/>
              <a:t>Shaik </a:t>
            </a:r>
            <a:r>
              <a:rPr lang="en-US" dirty="0" err="1"/>
              <a:t>afrid</a:t>
            </a:r>
            <a:endParaRPr lang="en-US" dirty="0"/>
          </a:p>
          <a:p>
            <a:pPr algn="r"/>
            <a:r>
              <a:rPr lang="en-US" dirty="0"/>
              <a:t>Swagata </a:t>
            </a:r>
            <a:r>
              <a:rPr lang="en-US" dirty="0" err="1"/>
              <a:t>goshal</a:t>
            </a:r>
            <a:endParaRPr lang="en-US" dirty="0"/>
          </a:p>
          <a:p>
            <a:pPr algn="r"/>
            <a:r>
              <a:rPr lang="en-US" dirty="0" err="1"/>
              <a:t>Rishi.b</a:t>
            </a:r>
            <a:endParaRPr lang="en-US" dirty="0"/>
          </a:p>
        </p:txBody>
      </p:sp>
    </p:spTree>
    <p:extLst>
      <p:ext uri="{BB962C8B-B14F-4D97-AF65-F5344CB8AC3E}">
        <p14:creationId xmlns:p14="http://schemas.microsoft.com/office/powerpoint/2010/main" val="351091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20A6-1B40-483E-B81E-7792C3BFB85F}"/>
              </a:ext>
            </a:extLst>
          </p:cNvPr>
          <p:cNvSpPr>
            <a:spLocks noGrp="1"/>
          </p:cNvSpPr>
          <p:nvPr>
            <p:ph type="ctrTitle"/>
          </p:nvPr>
        </p:nvSpPr>
        <p:spPr>
          <a:xfrm>
            <a:off x="1253567" y="211016"/>
            <a:ext cx="8825658" cy="3329581"/>
          </a:xfrm>
        </p:spPr>
        <p:txBody>
          <a:bodyPr/>
          <a:lstStyle/>
          <a:p>
            <a:r>
              <a:rPr lang="en-US" dirty="0"/>
              <a:t>Problem Statement</a:t>
            </a:r>
            <a:endParaRPr lang="en-IN" dirty="0"/>
          </a:p>
        </p:txBody>
      </p:sp>
      <p:sp>
        <p:nvSpPr>
          <p:cNvPr id="3" name="Subtitle 2">
            <a:extLst>
              <a:ext uri="{FF2B5EF4-FFF2-40B4-BE49-F238E27FC236}">
                <a16:creationId xmlns:a16="http://schemas.microsoft.com/office/drawing/2014/main" id="{2FADDF5A-BFDF-4A84-8762-1E7AAFF48C9C}"/>
              </a:ext>
            </a:extLst>
          </p:cNvPr>
          <p:cNvSpPr>
            <a:spLocks noGrp="1"/>
          </p:cNvSpPr>
          <p:nvPr>
            <p:ph type="subTitle" idx="1"/>
          </p:nvPr>
        </p:nvSpPr>
        <p:spPr>
          <a:xfrm>
            <a:off x="1524000" y="3602037"/>
            <a:ext cx="9144000" cy="3044947"/>
          </a:xfrm>
        </p:spPr>
        <p:txBody>
          <a:bodyPr>
            <a:normAutofit/>
          </a:bodyPr>
          <a:lstStyle/>
          <a:p>
            <a:pPr algn="l"/>
            <a:r>
              <a:rPr lang="en-US" dirty="0"/>
              <a:t>Accounts Receivable represents money owed by entities to the firm on the sale of products or services on credit. In most business entities, accounts receivable is typically executed by generating an invoice and either mailing or electronically delivering it to the customer, who, in turn, must pay it within an established timeframe, called credit terms.</a:t>
            </a:r>
            <a:endParaRPr lang="en-IN" dirty="0"/>
          </a:p>
        </p:txBody>
      </p:sp>
    </p:spTree>
    <p:extLst>
      <p:ext uri="{BB962C8B-B14F-4D97-AF65-F5344CB8AC3E}">
        <p14:creationId xmlns:p14="http://schemas.microsoft.com/office/powerpoint/2010/main" val="283771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354F-E499-4F41-A308-A86187904F6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2965E0F-FD22-42BB-B172-F80D0D59CC43}"/>
              </a:ext>
            </a:extLst>
          </p:cNvPr>
          <p:cNvSpPr>
            <a:spLocks noGrp="1"/>
          </p:cNvSpPr>
          <p:nvPr>
            <p:ph idx="1"/>
          </p:nvPr>
        </p:nvSpPr>
        <p:spPr/>
        <p:txBody>
          <a:bodyPr/>
          <a:lstStyle/>
          <a:p>
            <a:r>
              <a:rPr lang="en-US" dirty="0"/>
              <a:t>View the invoice data from various buyers</a:t>
            </a:r>
          </a:p>
          <a:p>
            <a:r>
              <a:rPr lang="en-US" dirty="0"/>
              <a:t>See various fields of the invoice from a particular buyer</a:t>
            </a:r>
          </a:p>
          <a:p>
            <a:r>
              <a:rPr lang="en-US" dirty="0"/>
              <a:t>Perform Data Pre Processing on the invoice data</a:t>
            </a:r>
          </a:p>
          <a:p>
            <a:r>
              <a:rPr lang="en-US" dirty="0"/>
              <a:t>Get account level analytics to easily visualize and interpret data EDA and feature engineering</a:t>
            </a:r>
          </a:p>
          <a:p>
            <a:r>
              <a:rPr lang="en-US" dirty="0"/>
              <a:t>Get a Prediction of when the invoice is going to get paid</a:t>
            </a:r>
          </a:p>
        </p:txBody>
      </p:sp>
    </p:spTree>
    <p:extLst>
      <p:ext uri="{BB962C8B-B14F-4D97-AF65-F5344CB8AC3E}">
        <p14:creationId xmlns:p14="http://schemas.microsoft.com/office/powerpoint/2010/main" val="272262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9A52-91F6-43CD-BFE6-2F41821C99D1}"/>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037CF83D-C5D9-4C4B-967B-9A295DCE488C}"/>
              </a:ext>
            </a:extLst>
          </p:cNvPr>
          <p:cNvSpPr>
            <a:spLocks noGrp="1"/>
          </p:cNvSpPr>
          <p:nvPr>
            <p:ph idx="1"/>
          </p:nvPr>
        </p:nvSpPr>
        <p:spPr/>
        <p:txBody>
          <a:bodyPr>
            <a:noAutofit/>
          </a:bodyPr>
          <a:lstStyle/>
          <a:p>
            <a:pPr marL="0" indent="0">
              <a:buNone/>
            </a:pPr>
            <a:r>
              <a:rPr lang="en-US" sz="2400" dirty="0">
                <a:latin typeface="Calibri" panose="020F0502020204030204" pitchFamily="34" charset="0"/>
                <a:cs typeface="Calibri" panose="020F0502020204030204" pitchFamily="34" charset="0"/>
              </a:rPr>
              <a:t>Seller business interacts with various businesses and sells goods to all of them at various times. Hence, the seller business needs to keep track of the total amount it owes from all the buyers. Each invoice will have various important fields like a payment due date, invoice amount baseline date.</a:t>
            </a:r>
          </a:p>
          <a:p>
            <a:pPr marL="0" indent="0">
              <a:buNone/>
            </a:pPr>
            <a:endParaRPr lang="en-IN"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The buyer business needs to clear its amount due before the due date. However, in real world scenarios, the invoices are not </a:t>
            </a:r>
            <a:r>
              <a:rPr lang="en-IN" sz="2400" dirty="0" err="1">
                <a:latin typeface="Calibri" panose="020F0502020204030204" pitchFamily="34" charset="0"/>
                <a:cs typeface="Calibri" panose="020F0502020204030204" pitchFamily="34" charset="0"/>
              </a:rPr>
              <a:t>alwaus</a:t>
            </a:r>
            <a:r>
              <a:rPr lang="en-IN" sz="2400" dirty="0">
                <a:latin typeface="Calibri" panose="020F0502020204030204" pitchFamily="34" charset="0"/>
                <a:cs typeface="Calibri" panose="020F0502020204030204" pitchFamily="34" charset="0"/>
              </a:rPr>
              <a:t> cleared </a:t>
            </a:r>
            <a:r>
              <a:rPr lang="en-IN" sz="2400" dirty="0" err="1">
                <a:latin typeface="Calibri" panose="020F0502020204030204" pitchFamily="34" charset="0"/>
                <a:cs typeface="Calibri" panose="020F0502020204030204" pitchFamily="34" charset="0"/>
              </a:rPr>
              <a:t>ie</a:t>
            </a:r>
            <a:r>
              <a:rPr lang="en-IN" sz="2400" dirty="0">
                <a:latin typeface="Calibri" panose="020F0502020204030204" pitchFamily="34" charset="0"/>
                <a:cs typeface="Calibri" panose="020F0502020204030204" pitchFamily="34" charset="0"/>
              </a:rPr>
              <a:t>. Paid in full amount by the due date. Tue date on which a customer cleats the payment for an invoice is called the payment date.</a:t>
            </a:r>
          </a:p>
        </p:txBody>
      </p:sp>
    </p:spTree>
    <p:extLst>
      <p:ext uri="{BB962C8B-B14F-4D97-AF65-F5344CB8AC3E}">
        <p14:creationId xmlns:p14="http://schemas.microsoft.com/office/powerpoint/2010/main" val="428953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3C76-DD11-4161-BF8D-99FE086742E8}"/>
              </a:ext>
            </a:extLst>
          </p:cNvPr>
          <p:cNvSpPr>
            <a:spLocks noGrp="1"/>
          </p:cNvSpPr>
          <p:nvPr>
            <p:ph type="title"/>
          </p:nvPr>
        </p:nvSpPr>
        <p:spPr/>
        <p:txBody>
          <a:bodyPr/>
          <a:lstStyle/>
          <a:p>
            <a:pPr algn="ctr"/>
            <a:br>
              <a:rPr lang="en-US" dirty="0"/>
            </a:br>
            <a:r>
              <a:rPr lang="en-IN" dirty="0"/>
              <a:t>Algorithm used</a:t>
            </a:r>
          </a:p>
        </p:txBody>
      </p:sp>
      <p:sp>
        <p:nvSpPr>
          <p:cNvPr id="3" name="Content Placeholder 2">
            <a:extLst>
              <a:ext uri="{FF2B5EF4-FFF2-40B4-BE49-F238E27FC236}">
                <a16:creationId xmlns:a16="http://schemas.microsoft.com/office/drawing/2014/main" id="{B665DC2D-1636-416A-8F8E-ACF500B57B13}"/>
              </a:ext>
            </a:extLst>
          </p:cNvPr>
          <p:cNvSpPr>
            <a:spLocks noGrp="1"/>
          </p:cNvSpPr>
          <p:nvPr>
            <p:ph idx="1"/>
          </p:nvPr>
        </p:nvSpPr>
        <p:spPr/>
        <p:txBody>
          <a:bodyPr>
            <a:normAutofit/>
          </a:bodyPr>
          <a:lstStyle/>
          <a:p>
            <a:pPr marL="0" indent="0" algn="ctr">
              <a:buNone/>
            </a:pPr>
            <a:r>
              <a:rPr lang="en-US" sz="6000" dirty="0"/>
              <a:t>Regression</a:t>
            </a:r>
            <a:endParaRPr lang="en-IN" sz="6000" dirty="0"/>
          </a:p>
        </p:txBody>
      </p:sp>
    </p:spTree>
    <p:extLst>
      <p:ext uri="{BB962C8B-B14F-4D97-AF65-F5344CB8AC3E}">
        <p14:creationId xmlns:p14="http://schemas.microsoft.com/office/powerpoint/2010/main" val="29919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7D66-EA5F-4E69-90A4-9CAB99E55215}"/>
              </a:ext>
            </a:extLst>
          </p:cNvPr>
          <p:cNvSpPr>
            <a:spLocks noGrp="1"/>
          </p:cNvSpPr>
          <p:nvPr>
            <p:ph type="title"/>
          </p:nvPr>
        </p:nvSpPr>
        <p:spPr/>
        <p:txBody>
          <a:bodyPr/>
          <a:lstStyle/>
          <a:p>
            <a:pPr algn="ctr"/>
            <a:r>
              <a:rPr lang="en-US" dirty="0"/>
              <a:t>Models Used</a:t>
            </a:r>
            <a:endParaRPr lang="en-IN" dirty="0"/>
          </a:p>
        </p:txBody>
      </p:sp>
      <p:sp>
        <p:nvSpPr>
          <p:cNvPr id="6" name="Content Placeholder 5">
            <a:extLst>
              <a:ext uri="{FF2B5EF4-FFF2-40B4-BE49-F238E27FC236}">
                <a16:creationId xmlns:a16="http://schemas.microsoft.com/office/drawing/2014/main" id="{BB50289E-47F2-43FA-B9DA-A6043ADE59BC}"/>
              </a:ext>
            </a:extLst>
          </p:cNvPr>
          <p:cNvSpPr>
            <a:spLocks noGrp="1"/>
          </p:cNvSpPr>
          <p:nvPr>
            <p:ph idx="1"/>
          </p:nvPr>
        </p:nvSpPr>
        <p:spPr/>
        <p:txBody>
          <a:bodyPr/>
          <a:lstStyle/>
          <a:p>
            <a:pPr algn="l">
              <a:buFont typeface="Arial" panose="020B0604020202020204" pitchFamily="34" charset="0"/>
              <a:buChar char="•"/>
            </a:pPr>
            <a:r>
              <a:rPr lang="en-US" sz="3600" b="0" i="0" dirty="0">
                <a:solidFill>
                  <a:srgbClr val="212121"/>
                </a:solidFill>
                <a:effectLst/>
                <a:latin typeface="Calibri" panose="020F0502020204030204" pitchFamily="34" charset="0"/>
                <a:cs typeface="Calibri" panose="020F0502020204030204" pitchFamily="34" charset="0"/>
              </a:rPr>
              <a:t>Linear Regression</a:t>
            </a:r>
          </a:p>
          <a:p>
            <a:pPr algn="l">
              <a:buFont typeface="Arial" panose="020B0604020202020204" pitchFamily="34" charset="0"/>
              <a:buChar char="•"/>
            </a:pPr>
            <a:r>
              <a:rPr lang="en-US" sz="3600" b="0" i="0" dirty="0">
                <a:solidFill>
                  <a:srgbClr val="212121"/>
                </a:solidFill>
                <a:effectLst/>
                <a:latin typeface="Calibri" panose="020F0502020204030204" pitchFamily="34" charset="0"/>
                <a:cs typeface="Calibri" panose="020F0502020204030204" pitchFamily="34" charset="0"/>
              </a:rPr>
              <a:t>Decision Tree Regression</a:t>
            </a:r>
          </a:p>
          <a:p>
            <a:pPr algn="l">
              <a:buFont typeface="Arial" panose="020B0604020202020204" pitchFamily="34" charset="0"/>
              <a:buChar char="•"/>
            </a:pPr>
            <a:r>
              <a:rPr lang="en-US" sz="3600" b="0" i="0" dirty="0">
                <a:solidFill>
                  <a:srgbClr val="212121"/>
                </a:solidFill>
                <a:effectLst/>
                <a:latin typeface="Calibri" panose="020F0502020204030204" pitchFamily="34" charset="0"/>
                <a:cs typeface="Calibri" panose="020F0502020204030204" pitchFamily="34" charset="0"/>
              </a:rPr>
              <a:t>Random Forest Regression</a:t>
            </a:r>
          </a:p>
          <a:p>
            <a:pPr algn="l">
              <a:buFont typeface="Arial" panose="020B0604020202020204" pitchFamily="34" charset="0"/>
              <a:buChar char="•"/>
            </a:pPr>
            <a:r>
              <a:rPr lang="en-US" sz="3600" b="0" i="0" dirty="0">
                <a:solidFill>
                  <a:srgbClr val="212121"/>
                </a:solidFill>
                <a:effectLst/>
                <a:latin typeface="Calibri" panose="020F0502020204030204" pitchFamily="34" charset="0"/>
                <a:cs typeface="Calibri" panose="020F0502020204030204" pitchFamily="34" charset="0"/>
              </a:rPr>
              <a:t>Support Vector Regression</a:t>
            </a:r>
          </a:p>
          <a:p>
            <a:pPr algn="l">
              <a:buFont typeface="Arial" panose="020B0604020202020204" pitchFamily="34" charset="0"/>
              <a:buChar char="•"/>
            </a:pPr>
            <a:r>
              <a:rPr lang="en-US" sz="3600" b="0" i="0" dirty="0">
                <a:solidFill>
                  <a:srgbClr val="212121"/>
                </a:solidFill>
                <a:effectLst/>
                <a:latin typeface="Calibri" panose="020F0502020204030204" pitchFamily="34" charset="0"/>
                <a:cs typeface="Calibri" panose="020F0502020204030204" pitchFamily="34" charset="0"/>
              </a:rPr>
              <a:t>Extreme Gradient Boost Regression</a:t>
            </a:r>
          </a:p>
          <a:p>
            <a:endParaRPr lang="en-IN" dirty="0"/>
          </a:p>
        </p:txBody>
      </p:sp>
    </p:spTree>
    <p:extLst>
      <p:ext uri="{BB962C8B-B14F-4D97-AF65-F5344CB8AC3E}">
        <p14:creationId xmlns:p14="http://schemas.microsoft.com/office/powerpoint/2010/main" val="364587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A737-4FF6-4FD1-A3EE-6CDAB1117918}"/>
              </a:ext>
            </a:extLst>
          </p:cNvPr>
          <p:cNvSpPr>
            <a:spLocks noGrp="1"/>
          </p:cNvSpPr>
          <p:nvPr>
            <p:ph type="ctrTitle"/>
          </p:nvPr>
        </p:nvSpPr>
        <p:spPr/>
        <p:txBody>
          <a:bodyPr/>
          <a:lstStyle/>
          <a:p>
            <a:pPr algn="ctr"/>
            <a:r>
              <a:rPr lang="en-US"/>
              <a:t>THANK YOU</a:t>
            </a:r>
            <a:endParaRPr lang="en-IN"/>
          </a:p>
        </p:txBody>
      </p:sp>
      <p:sp>
        <p:nvSpPr>
          <p:cNvPr id="3" name="Subtitle 2">
            <a:extLst>
              <a:ext uri="{FF2B5EF4-FFF2-40B4-BE49-F238E27FC236}">
                <a16:creationId xmlns:a16="http://schemas.microsoft.com/office/drawing/2014/main" id="{898CE42B-10F9-4F76-B000-8CFA3FFAEC6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265752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261</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PREDICTING PAYMENT DATE</vt:lpstr>
      <vt:lpstr>Problem Statement</vt:lpstr>
      <vt:lpstr>PowerPoint Presentation</vt:lpstr>
      <vt:lpstr>Objectives</vt:lpstr>
      <vt:lpstr> Algorithm used</vt:lpstr>
      <vt:lpstr>Models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PAYMENT DATE</dc:title>
  <dc:creator>rishi b</dc:creator>
  <cp:lastModifiedBy>rishi b</cp:lastModifiedBy>
  <cp:revision>3</cp:revision>
  <dcterms:created xsi:type="dcterms:W3CDTF">2022-04-20T17:22:28Z</dcterms:created>
  <dcterms:modified xsi:type="dcterms:W3CDTF">2022-04-21T09:55:20Z</dcterms:modified>
</cp:coreProperties>
</file>