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1"/>
  </p:notesMasterIdLst>
  <p:handoutMasterIdLst>
    <p:handoutMasterId r:id="rId22"/>
  </p:handoutMasterIdLst>
  <p:sldIdLst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23" name="Anastasia Greene" initials="AG [18]" lastIdx="1" clrIdx="23">
    <p:extLst/>
  </p:cmAuthor>
  <p:cmAuthor id="1" name="Jason Rodriguez" initials="" lastIdx="0" clrIdx="1"/>
  <p:cmAuthor id="24" name="Anastasia Greene" initials="AG [19]" lastIdx="1" clrIdx="24">
    <p:extLst/>
  </p:cmAuthor>
  <p:cmAuthor id="2" name="Michael Hofmann" initials="" lastIdx="2" clrIdx="2"/>
  <p:cmAuthor id="25" name="Anastasia Greene" initials="AG [20]" lastIdx="1" clrIdx="25">
    <p:extLst/>
  </p:cmAuthor>
  <p:cmAuthor id="3" name="Anastasia Greene" initials="" lastIdx="2" clrIdx="3"/>
  <p:cmAuthor id="26" name="Anastasia Greene" initials="AG [21]" lastIdx="1" clrIdx="26">
    <p:extLst/>
  </p:cmAuthor>
  <p:cmAuthor id="4" name="Rebecca Turner" initials="RT" lastIdx="26" clrIdx="4">
    <p:extLst/>
  </p:cmAuthor>
  <p:cmAuthor id="27" name="Anastasia Greene" initials="AG [22]" lastIdx="1" clrIdx="27">
    <p:extLst/>
  </p:cmAuthor>
  <p:cmAuthor id="5" name="Paul Karr" initials="PK" lastIdx="16" clrIdx="5"/>
  <p:cmAuthor id="28" name="Microsoft Office User" initials="Office" lastIdx="1" clrIdx="28">
    <p:extLst/>
  </p:cmAuthor>
  <p:cmAuthor id="29" name="Microsoft Office User" initials="Office [2]" lastIdx="1" clrIdx="29">
    <p:extLst/>
  </p:cmAuthor>
  <p:cmAuthor id="6" name="Anastasia Greene" initials="AG" lastIdx="1" clrIdx="6">
    <p:extLst/>
  </p:cmAuthor>
  <p:cmAuthor id="7" name="Anastasia Greene" initials="AG [2]" lastIdx="1" clrIdx="7">
    <p:extLst/>
  </p:cmAuthor>
  <p:cmAuthor id="30" name="Microsoft Office User" initials="Office [3]" lastIdx="0" clrIdx="30">
    <p:extLst/>
  </p:cmAuthor>
  <p:cmAuthor id="8" name="Anastasia Greene" initials="AG [3]" lastIdx="1" clrIdx="8">
    <p:extLst/>
  </p:cmAuthor>
  <p:cmAuthor id="9" name="Anastasia Greene" initials="AG [4]" lastIdx="1" clrIdx="9">
    <p:extLst/>
  </p:cmAuthor>
  <p:cmAuthor id="10" name="Anastasia Greene" initials="AG [5]" lastIdx="1" clrIdx="10">
    <p:extLst/>
  </p:cmAuthor>
  <p:cmAuthor id="11" name="Anastasia Greene" initials="AG [6]" lastIdx="1" clrIdx="11">
    <p:extLst/>
  </p:cmAuthor>
  <p:cmAuthor id="12" name="Anastasia Greene" initials="AG [7]" lastIdx="1" clrIdx="12">
    <p:extLst/>
  </p:cmAuthor>
  <p:cmAuthor id="13" name="Anastasia Greene" initials="AG [8]" lastIdx="1" clrIdx="13">
    <p:extLst/>
  </p:cmAuthor>
  <p:cmAuthor id="14" name="Anastasia Greene" initials="AG [9]" lastIdx="1" clrIdx="14">
    <p:extLst/>
  </p:cmAuthor>
  <p:cmAuthor id="15" name="Anastasia Greene" initials="AG [10]" lastIdx="1" clrIdx="15">
    <p:extLst/>
  </p:cmAuthor>
  <p:cmAuthor id="16" name="Anastasia Greene" initials="AG [11]" lastIdx="1" clrIdx="16">
    <p:extLst/>
  </p:cmAuthor>
  <p:cmAuthor id="17" name="Anastasia Greene" initials="AG [12]" lastIdx="1" clrIdx="17">
    <p:extLst/>
  </p:cmAuthor>
  <p:cmAuthor id="18" name="Anastasia Greene" initials="AG [13]" lastIdx="1" clrIdx="18">
    <p:extLst/>
  </p:cmAuthor>
  <p:cmAuthor id="19" name="Anastasia Greene" initials="AG [14]" lastIdx="1" clrIdx="19">
    <p:extLst/>
  </p:cmAuthor>
  <p:cmAuthor id="20" name="Anastasia Greene" initials="AG [15]" lastIdx="1" clrIdx="20">
    <p:extLst/>
  </p:cmAuthor>
  <p:cmAuthor id="21" name="Anastasia Greene" initials="AG [16]" lastIdx="1" clrIdx="21">
    <p:extLst/>
  </p:cmAuthor>
  <p:cmAuthor id="22" name="Anastasia Greene" initials="AG [17]" lastIdx="1" clrIdx="2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FF"/>
    <a:srgbClr val="CCECFF"/>
    <a:srgbClr val="FFFFFF"/>
    <a:srgbClr val="CCFFCC"/>
    <a:srgbClr val="0F787D"/>
    <a:srgbClr val="90152A"/>
    <a:srgbClr val="3A82C4"/>
    <a:srgbClr val="663F78"/>
    <a:srgbClr val="04316D"/>
    <a:srgbClr val="DF70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53" autoAdjust="0"/>
    <p:restoredTop sz="96418" autoAdjust="0"/>
  </p:normalViewPr>
  <p:slideViewPr>
    <p:cSldViewPr snapToGrid="0">
      <p:cViewPr varScale="1">
        <p:scale>
          <a:sx n="66" d="100"/>
          <a:sy n="66" d="100"/>
        </p:scale>
        <p:origin x="-163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826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al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1634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82705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07525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long retu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turns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78827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82587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ma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umanities-Background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94104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earch-lab2-Background.jpg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3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6694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93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84668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124554"/>
            <a:ext cx="9144000" cy="1733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440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Insert Quote Attribution Here</a:t>
            </a:r>
            <a:endParaRPr lang="en-US" dirty="0"/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559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228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147023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099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9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005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06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1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2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6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99048" y="5232347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5232904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5259512"/>
            <a:ext cx="9144000" cy="1598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93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362089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72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="" xmlns:p14="http://schemas.microsoft.com/office/powerpoint/2010/main" val="217288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921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236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877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5788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4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  <p:sldLayoutId id="2147483806" r:id="rId4"/>
    <p:sldLayoutId id="2147483807" r:id="rId5"/>
    <p:sldLayoutId id="2147483808" r:id="rId6"/>
    <p:sldLayoutId id="214748380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oter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99535"/>
            <a:ext cx="91440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9143995" cy="901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671286" y="1607457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dobe Hebrew" pitchFamily="18" charset="-79"/>
                <a:cs typeface="Adobe Hebrew" pitchFamily="18" charset="-79"/>
              </a:rPr>
              <a:t> Trends in Flight Accidents</a:t>
            </a:r>
            <a:endParaRPr lang="en-US" sz="4800" dirty="0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81000" y="296091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dobe Hebrew" pitchFamily="18" charset="-79"/>
                <a:cs typeface="Adobe Hebrew" pitchFamily="18" charset="-79"/>
              </a:rPr>
              <a:t>Group Members:</a:t>
            </a:r>
          </a:p>
          <a:p>
            <a:r>
              <a:rPr lang="en-US" sz="4800" dirty="0" err="1" smtClean="0">
                <a:latin typeface="Adobe Hebrew" pitchFamily="18" charset="-79"/>
                <a:cs typeface="Adobe Hebrew" pitchFamily="18" charset="-79"/>
              </a:rPr>
              <a:t>Rishi</a:t>
            </a:r>
            <a:r>
              <a:rPr lang="en-US" sz="4800" dirty="0" smtClean="0"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4800" dirty="0" err="1" smtClean="0">
                <a:latin typeface="Adobe Hebrew" pitchFamily="18" charset="-79"/>
                <a:cs typeface="Adobe Hebrew" pitchFamily="18" charset="-79"/>
              </a:rPr>
              <a:t>Manjrekar</a:t>
            </a:r>
            <a:endParaRPr lang="en-US" sz="4800" dirty="0" smtClean="0">
              <a:latin typeface="Adobe Hebrew" pitchFamily="18" charset="-79"/>
              <a:cs typeface="Adobe Hebrew" pitchFamily="18" charset="-79"/>
            </a:endParaRPr>
          </a:p>
          <a:p>
            <a:r>
              <a:rPr lang="en-US" sz="4800" dirty="0" smtClean="0">
                <a:latin typeface="Adobe Hebrew" pitchFamily="18" charset="-79"/>
                <a:cs typeface="Adobe Hebrew" pitchFamily="18" charset="-79"/>
              </a:rPr>
              <a:t>Carlos </a:t>
            </a:r>
            <a:r>
              <a:rPr lang="en-US" sz="4800" dirty="0" err="1" smtClean="0">
                <a:latin typeface="Adobe Hebrew" pitchFamily="18" charset="-79"/>
                <a:cs typeface="Adobe Hebrew" pitchFamily="18" charset="-79"/>
              </a:rPr>
              <a:t>Tejada</a:t>
            </a:r>
            <a:endParaRPr lang="en-US" sz="4800" dirty="0" smtClean="0">
              <a:latin typeface="Adobe Hebrew" pitchFamily="18" charset="-79"/>
              <a:cs typeface="Adobe Hebrew" pitchFamily="18" charset="-79"/>
            </a:endParaRPr>
          </a:p>
          <a:p>
            <a:endParaRPr lang="en-US" sz="4800" dirty="0"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73368" y="395541"/>
            <a:ext cx="2525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latin typeface="Adobe Hebrew" pitchFamily="18" charset="-79"/>
                <a:cs typeface="Adobe Hebrew" pitchFamily="18" charset="-79"/>
              </a:rPr>
              <a:t>Fall 2017</a:t>
            </a:r>
            <a:endParaRPr lang="en-US" sz="4000" b="1" dirty="0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12" name="11 Imagen" descr="Flydubai_Boeing_737-800_(A6-FDN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6416" y="3004458"/>
            <a:ext cx="3600212" cy="25138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5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Death survival rate over 25 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4" y="1243579"/>
            <a:ext cx="5852172" cy="4370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312" y="1291772"/>
            <a:ext cx="7547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Adobe Hebrew" pitchFamily="18" charset="-79"/>
                <a:cs typeface="Adobe Hebrew" pitchFamily="18" charset="-79"/>
              </a:rPr>
              <a:t>Conclusions</a:t>
            </a:r>
            <a:endParaRPr lang="en-US" sz="5400" b="1" dirty="0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7" name="6 Imagen" descr="Congratulations-Plane-Its-A-Boy-Funny-Meme-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85" y="3031852"/>
            <a:ext cx="4724400" cy="3116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a-me-ln-hearing-asiana-crash-201406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5032" y="515257"/>
            <a:ext cx="4390282" cy="2876697"/>
          </a:xfrm>
          <a:prstGeom prst="rect">
            <a:avLst/>
          </a:prstGeom>
        </p:spPr>
      </p:pic>
      <p:pic>
        <p:nvPicPr>
          <p:cNvPr id="6" name="5 Imagen" descr="AP_american_airlines_plane_crash_jamaica_jt_130707_16x9_6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2" y="3657600"/>
            <a:ext cx="4579257" cy="2575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27313" y="1306286"/>
            <a:ext cx="754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dobe Hebrew" pitchFamily="18" charset="-79"/>
                <a:cs typeface="Adobe Hebrew" pitchFamily="18" charset="-79"/>
              </a:rPr>
              <a:t>We analyzed 4 countries</a:t>
            </a:r>
            <a:endParaRPr lang="en-US" sz="4800" dirty="0">
              <a:latin typeface="Adobe Hebrew" pitchFamily="18" charset="-79"/>
              <a:cs typeface="Adobe Hebrew" pitchFamily="18" charset="-79"/>
            </a:endParaRPr>
          </a:p>
        </p:txBody>
      </p:sp>
      <p:pic>
        <p:nvPicPr>
          <p:cNvPr id="5" name="4 Imagen" descr="18037c04-280f-418d-8d66-4640cf85fc7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456" y="2308500"/>
            <a:ext cx="7155543" cy="3826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atality VS flight ph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704"/>
            <a:ext cx="9144000" cy="435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Top states in USA with max inju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646"/>
            <a:ext cx="9144000" cy="435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Top states in canada with max inju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646"/>
            <a:ext cx="9144000" cy="435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Top states in france with max inju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646"/>
            <a:ext cx="9144000" cy="435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Top states in italy with max inju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646"/>
            <a:ext cx="9144000" cy="435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atal injury record over 25 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32"/>
            <a:ext cx="9144000" cy="4357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F787D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43402</TotalTime>
  <Words>15</Words>
  <Application>Microsoft Macintosh PowerPoint</Application>
  <PresentationFormat>Presentación en pantalla (4:3)</PresentationFormat>
  <Paragraphs>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Stevens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Carlos</cp:lastModifiedBy>
  <cp:revision>1133</cp:revision>
  <cp:lastPrinted>2017-11-06T16:11:46Z</cp:lastPrinted>
  <dcterms:created xsi:type="dcterms:W3CDTF">2013-11-01T14:42:31Z</dcterms:created>
  <dcterms:modified xsi:type="dcterms:W3CDTF">2017-12-06T11:43:41Z</dcterms:modified>
</cp:coreProperties>
</file>