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4" r:id="rId4"/>
  </p:sldMasterIdLst>
  <p:sldIdLst>
    <p:sldId id="256" r:id="rId5"/>
    <p:sldId id="272" r:id="rId6"/>
    <p:sldId id="308" r:id="rId7"/>
    <p:sldId id="312" r:id="rId8"/>
    <p:sldId id="310" r:id="rId9"/>
    <p:sldId id="309" r:id="rId10"/>
    <p:sldId id="277" r:id="rId11"/>
    <p:sldId id="311" r:id="rId12"/>
    <p:sldId id="31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02" y="-7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5214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057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19454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=""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8" r:id="rId13"/>
    <p:sldLayoutId id="2147483769" r:id="rId14"/>
    <p:sldLayoutId id="2147483770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813502" y="947854"/>
            <a:ext cx="6568069" cy="5650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</a:rPr>
              <a:t>	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</a:rPr>
              <a:t>	MEET OUR TEAM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1. PALANIAPPAN M</a:t>
            </a:r>
          </a:p>
          <a:p>
            <a:pPr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2. RISHI RAJ G</a:t>
            </a:r>
          </a:p>
          <a:p>
            <a:pPr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3. SUDHARSAN D</a:t>
            </a:r>
          </a:p>
          <a:p>
            <a:pPr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4. SURUTHY R</a:t>
            </a:r>
          </a:p>
          <a:p>
            <a:pPr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5. SWETHA VARNAA U</a:t>
            </a:r>
          </a:p>
          <a:p>
            <a:pPr algn="just"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	</a:t>
            </a:r>
          </a:p>
          <a:p>
            <a:pPr lvl="1" algn="just"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  <a:latin typeface="Amazon Ember" charset="0"/>
              </a:rPr>
              <a:t>YEAR: </a:t>
            </a: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III</a:t>
            </a:r>
          </a:p>
          <a:p>
            <a:pPr lvl="1" algn="just"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  <a:latin typeface="Amazon Ember" charset="0"/>
              </a:rPr>
              <a:t>DEPARTMENT</a:t>
            </a: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: IT </a:t>
            </a:r>
          </a:p>
          <a:p>
            <a:pPr lvl="1" algn="just"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  <a:latin typeface="Amazon Ember" charset="0"/>
              </a:rPr>
              <a:t>COLLEGE</a:t>
            </a: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: REC</a:t>
            </a:r>
          </a:p>
          <a:p>
            <a:pPr lvl="1" algn="just">
              <a:lnSpc>
                <a:spcPct val="99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800" b="1" dirty="0">
                <a:solidFill>
                  <a:schemeClr val="bg1"/>
                </a:solidFill>
                <a:latin typeface="Amazon Ember" charset="0"/>
              </a:rPr>
              <a:t>SPOC PH NO</a:t>
            </a:r>
            <a:r>
              <a:rPr lang="en-IN" sz="2800" dirty="0">
                <a:solidFill>
                  <a:schemeClr val="bg1"/>
                </a:solidFill>
                <a:latin typeface="Amazon Ember" charset="0"/>
              </a:rPr>
              <a:t>: 8681913204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/>
          <p:cNvSpPr txBox="1"/>
          <p:nvPr/>
        </p:nvSpPr>
        <p:spPr>
          <a:xfrm>
            <a:off x="1237785" y="189570"/>
            <a:ext cx="1020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mazon Ember"/>
              </a:rPr>
              <a:t>AI BASED CONTENT MODERATION FOR CHATBOTS AND CONVERSATIONAL PLATFORM</a:t>
            </a:r>
            <a:endParaRPr lang="en-US" sz="2800" b="1" dirty="0">
              <a:solidFill>
                <a:schemeClr val="bg1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610894" y="2584389"/>
            <a:ext cx="486435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=""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=""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024319" y="1495941"/>
            <a:ext cx="228333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dirty="0">
                <a:solidFill>
                  <a:schemeClr val="accent4"/>
                </a:solidFill>
              </a:rPr>
              <a:t>Artificial</a:t>
            </a:r>
          </a:p>
          <a:p>
            <a:r>
              <a:rPr lang="en-IN" sz="3200" dirty="0">
                <a:solidFill>
                  <a:schemeClr val="accent4"/>
                </a:solidFill>
              </a:rPr>
              <a:t>Intelligence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5947326" y="1678532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030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705" y="779321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833275" y="1718124"/>
            <a:ext cx="6783008" cy="4598030"/>
            <a:chOff x="1848112" y="1575921"/>
            <a:chExt cx="5477028" cy="1374171"/>
          </a:xfrm>
        </p:grpSpPr>
        <p:sp>
          <p:nvSpPr>
            <p:cNvPr id="9" name="TextBox 8"/>
            <p:cNvSpPr txBox="1"/>
            <p:nvPr/>
          </p:nvSpPr>
          <p:spPr>
            <a:xfrm>
              <a:off x="2511128" y="1611366"/>
              <a:ext cx="4814012" cy="133872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  Business  </a:t>
              </a: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Need </a:t>
              </a:r>
              <a:r>
                <a:rPr lang="en-I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/ Opportunity</a:t>
              </a:r>
              <a:endPara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 pitchFamily="32" charset="0"/>
              </a:endParaRPr>
            </a:p>
            <a:p>
              <a:endParaRPr lang="en-IN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It’s 2020 and we’re uploading and</a:t>
              </a: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consuming content faster than ever</a:t>
              </a: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before. As the amount of users continues to accelerate ,it has become impossible to identify and remove harmful content using traditional human-led moderation approaches </a:t>
              </a: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This project examines capabilities of artificial intelligence(AI) technologies in meeting the challenges of moderating online content. </a:t>
              </a:r>
              <a:endParaRPr lang="en-IN" altLang="en-US" sz="1800" b="1" dirty="0">
                <a:solidFill>
                  <a:srgbClr val="000000"/>
                </a:solidFill>
              </a:endParaRP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endParaRPr lang="en-IN" altLang="en-US" dirty="0"/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altLang="en-US" dirty="0"/>
                <a:t>    </a:t>
              </a:r>
              <a:endParaRPr lang="en-IN" altLang="en-US" sz="2000" b="1" dirty="0">
                <a:solidFill>
                  <a:srgbClr val="000000"/>
                </a:solidFill>
              </a:endParaRPr>
            </a:p>
            <a:p>
              <a:pPr marL="215900" indent="-215900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78" name="Picture 177" descr="WhatsApp Image 2020-10-29 at 11.43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64" y="1367841"/>
            <a:ext cx="4183566" cy="4843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=""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406426" y="1827266"/>
            <a:ext cx="3837622" cy="379409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10250" y="1026748"/>
            <a:ext cx="6392715" cy="4904524"/>
            <a:chOff x="1848112" y="1575921"/>
            <a:chExt cx="5477028" cy="1465770"/>
          </a:xfrm>
        </p:grpSpPr>
        <p:sp>
          <p:nvSpPr>
            <p:cNvPr id="9" name="TextBox 8"/>
            <p:cNvSpPr txBox="1"/>
            <p:nvPr/>
          </p:nvSpPr>
          <p:spPr>
            <a:xfrm>
              <a:off x="2817448" y="1611365"/>
              <a:ext cx="4507692" cy="143032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Human Moderators to AI</a:t>
              </a:r>
            </a:p>
            <a:p>
              <a:endParaRPr lang="en-IN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eeSans" pitchFamily="32" charset="0"/>
                <a:cs typeface="Arial" pitchFamily="34" charset="0"/>
              </a:endParaRP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Many of us are not aware that all these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are </a:t>
              </a:r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moderated by actual human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beings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Human moderators are the one’s who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filter  these contents out  to maintain</a:t>
              </a:r>
              <a:r>
                <a:rPr lang="en-IN" sz="2000" dirty="0"/>
                <a:t> 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safe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environment and ensure smooth user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experience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Despite establishing clear guidelines, human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moderators can still be prone to errors as they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are expected to work fast in order to handle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high Volume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endParaRPr lang="en-IN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 important thing to add is that the  job is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very disturbing and can cause trauma in the</a:t>
              </a:r>
            </a:p>
            <a:p>
              <a:pPr marL="215900" indent="-215900" algn="just">
                <a:lnSpc>
                  <a:spcPct val="83000"/>
                </a:lnSpc>
                <a:buSzPct val="4500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individuals doing it day in and out.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2299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aphic 421">
            <a:extLst>
              <a:ext uri="{FF2B5EF4-FFF2-40B4-BE49-F238E27FC236}">
                <a16:creationId xmlns=""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1103971"/>
            <a:ext cx="2672958" cy="516294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921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=""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406426" y="1827266"/>
            <a:ext cx="3837622" cy="379409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10250" y="1026746"/>
            <a:ext cx="6392715" cy="4692285"/>
            <a:chOff x="1848112" y="1575921"/>
            <a:chExt cx="5477028" cy="1402341"/>
          </a:xfrm>
        </p:grpSpPr>
        <p:sp>
          <p:nvSpPr>
            <p:cNvPr id="9" name="TextBox 8"/>
            <p:cNvSpPr txBox="1"/>
            <p:nvPr/>
          </p:nvSpPr>
          <p:spPr>
            <a:xfrm>
              <a:off x="2817448" y="1611365"/>
              <a:ext cx="4507692" cy="13668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Target Segment / Market Size</a:t>
              </a:r>
              <a:endPara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 pitchFamily="32" charset="0"/>
              </a:endParaRPr>
            </a:p>
            <a:p>
              <a:endParaRPr lang="en-IN" dirty="0"/>
            </a:p>
            <a:p>
              <a:pPr marL="342900" indent="-342900" algn="just">
                <a:lnSpc>
                  <a:spcPct val="83000"/>
                </a:lnSpc>
                <a:buSzPct val="45000"/>
                <a:buFont typeface="Wingdings" panose="05000000000000000000" pitchFamily="2" charset="2"/>
                <a:buChar char="Ø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 sharing platforms like </a:t>
              </a:r>
              <a:r>
                <a:rPr lang="en-I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Medium, Reddit, Quora, Discord</a:t>
              </a: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etc.</a:t>
              </a:r>
            </a:p>
            <a:p>
              <a:pPr marL="342900" indent="-342900" algn="just">
                <a:lnSpc>
                  <a:spcPct val="83000"/>
                </a:lnSpc>
                <a:buSzPct val="45000"/>
                <a:buFont typeface="Wingdings" panose="05000000000000000000" pitchFamily="2" charset="2"/>
                <a:buChar char="Ø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Social media applications like </a:t>
              </a:r>
              <a:r>
                <a:rPr lang="en-IN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Twitter,etc</a:t>
              </a:r>
              <a:r>
                <a:rPr lang="en-I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indent="-342900" algn="just">
                <a:lnSpc>
                  <a:spcPct val="83000"/>
                </a:lnSpc>
                <a:buSzPct val="45000"/>
                <a:buFont typeface="Wingdings" panose="05000000000000000000" pitchFamily="2" charset="2"/>
                <a:buChar char="Ø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 communication platforms like </a:t>
              </a:r>
              <a:r>
                <a:rPr lang="en-I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Google meet, Zoom , Skype</a:t>
              </a: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etc</a:t>
              </a:r>
              <a:r>
                <a:rPr lang="en-I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342900" indent="-342900" algn="just">
                <a:lnSpc>
                  <a:spcPct val="83000"/>
                </a:lnSpc>
                <a:buSzPct val="45000"/>
                <a:buFont typeface="Wingdings" panose="05000000000000000000" pitchFamily="2" charset="2"/>
                <a:buChar char="Ø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</a:pPr>
              <a:r>
                <a:rPr lang="en-I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Companies can utilise according to their requirements.</a:t>
              </a:r>
              <a:endPara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IN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eeSans" pitchFamily="32" charset="0"/>
                <a:cs typeface="Arial" pitchFamily="34" charset="0"/>
              </a:endParaRPr>
            </a:p>
            <a:p>
              <a:endParaRPr lang="en-IN" altLang="ko-KR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2299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aphic 421">
            <a:extLst>
              <a:ext uri="{FF2B5EF4-FFF2-40B4-BE49-F238E27FC236}">
                <a16:creationId xmlns=""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1103971"/>
            <a:ext cx="2672958" cy="516294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91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755217" y="1035283"/>
            <a:ext cx="5477028" cy="5689350"/>
            <a:chOff x="1848112" y="1575921"/>
            <a:chExt cx="5477028" cy="1700322"/>
          </a:xfrm>
        </p:grpSpPr>
        <p:sp>
          <p:nvSpPr>
            <p:cNvPr id="9" name="TextBox 8"/>
            <p:cNvSpPr txBox="1"/>
            <p:nvPr/>
          </p:nvSpPr>
          <p:spPr>
            <a:xfrm>
              <a:off x="2817448" y="1611364"/>
              <a:ext cx="4507692" cy="166487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Solution / Idea </a:t>
              </a: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 pitchFamily="32" charset="0"/>
                </a:rPr>
                <a:t>in a nutshell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</a:t>
              </a:r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ARTIFICIAL INTELLIGENCE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for </a:t>
              </a:r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classification and removal of harmful content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that helps online sites and social media platforms. </a:t>
              </a:r>
            </a:p>
            <a:p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Moderator is a fully automated moderation tool that protects from abusive user-generated content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endPara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There are multiple API’s available online that can be integrated with our AI model as-a-service to moderate content on a users platform. </a:t>
              </a:r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 sell our AI model to companies or offer it as a service.</a:t>
              </a:r>
            </a:p>
            <a:p>
              <a:endPara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2299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 descr="WhatsApp Image 2020-10-31 at 10.17.03 AM.jpeg"/>
          <p:cNvPicPr>
            <a:picLocks noChangeAspect="1"/>
          </p:cNvPicPr>
          <p:nvPr/>
        </p:nvPicPr>
        <p:blipFill>
          <a:blip r:embed="rId2"/>
          <a:srcRect l="18370" r="4397"/>
          <a:stretch>
            <a:fillRect/>
          </a:stretch>
        </p:blipFill>
        <p:spPr>
          <a:xfrm>
            <a:off x="6467707" y="1705950"/>
            <a:ext cx="4943707" cy="4259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1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23313" y="877536"/>
            <a:ext cx="7206753" cy="6320292"/>
            <a:chOff x="1848112" y="1575921"/>
            <a:chExt cx="5477028" cy="1888885"/>
          </a:xfrm>
        </p:grpSpPr>
        <p:sp>
          <p:nvSpPr>
            <p:cNvPr id="9" name="TextBox 8"/>
            <p:cNvSpPr txBox="1"/>
            <p:nvPr/>
          </p:nvSpPr>
          <p:spPr>
            <a:xfrm>
              <a:off x="2817448" y="1611364"/>
              <a:ext cx="4507692" cy="18534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Business Impact /Measure of Success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</a:endParaRPr>
            </a:p>
            <a:p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</a:endParaRPr>
            </a:p>
            <a:p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Operating globally and setting standards for content is very </a:t>
              </a:r>
              <a:r>
                <a:rPr lang="en-IN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tricky</a:t>
              </a:r>
            </a:p>
            <a:p>
              <a:endPara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</a:endParaRPr>
            </a:p>
            <a:p>
              <a:r>
                <a:rPr lang="en-IN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We can able to detect the sensitive content., etc through all of the </a:t>
              </a:r>
              <a:r>
                <a:rPr lang="en-IN" sz="2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Discussion Forums.</a:t>
              </a:r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</a:endParaRPr>
            </a:p>
            <a:p>
              <a:endParaRPr lang="en-IN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  <a:cs typeface="Arial" pitchFamily="34" charset="0"/>
              </a:endParaRPr>
            </a:p>
            <a:p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eeSans"/>
                </a:rPr>
                <a:t>Examples: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Cruel and insensitive 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Nudity, obscenity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Religious hate speech inciting violence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Fake news and spreading for a political agenda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Defamatory language against an individual/organisation</a:t>
              </a:r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FreeSans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2299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77" name="Picture 176" descr="WhatsApp Image 2020-10-29 at 11.46.29 PM.jpeg"/>
          <p:cNvPicPr>
            <a:picLocks noChangeAspect="1"/>
          </p:cNvPicPr>
          <p:nvPr/>
        </p:nvPicPr>
        <p:blipFill>
          <a:blip r:embed="rId2"/>
          <a:srcRect l="20803" r="21951"/>
          <a:stretch>
            <a:fillRect/>
          </a:stretch>
        </p:blipFill>
        <p:spPr>
          <a:xfrm>
            <a:off x="7973123" y="1791350"/>
            <a:ext cx="2966225" cy="2918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19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63616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Technology Stack</a:t>
            </a:r>
          </a:p>
        </p:txBody>
      </p:sp>
      <p:pic>
        <p:nvPicPr>
          <p:cNvPr id="31" name="Picture 30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0" y="1837787"/>
            <a:ext cx="10515599" cy="4259949"/>
          </a:xfrm>
          <a:prstGeom prst="rect">
            <a:avLst/>
          </a:prstGeom>
        </p:spPr>
      </p:pic>
      <p:pic>
        <p:nvPicPr>
          <p:cNvPr id="3074" name="Picture 2" descr="A look at some top video conferencing apps, Tech News &amp; Top Stories - The  Straits Tim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0792" y="1867987"/>
            <a:ext cx="4016830" cy="2677887"/>
          </a:xfrm>
          <a:prstGeom prst="rect">
            <a:avLst/>
          </a:prstGeom>
          <a:noFill/>
        </p:spPr>
      </p:pic>
      <p:pic>
        <p:nvPicPr>
          <p:cNvPr id="3078" name="Picture 6" descr="Shoutout Expres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5520" y="3344091"/>
            <a:ext cx="2024743" cy="1084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72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9249" y="3735659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Classification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29802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Flow Chart</a:t>
            </a:r>
            <a:endParaRPr lang="en-US" dirty="0"/>
          </a:p>
        </p:txBody>
      </p:sp>
      <p:pic>
        <p:nvPicPr>
          <p:cNvPr id="8" name="Picture 7" descr="WhatsApp Image 2020-10-31 at 10.33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" y="1765609"/>
            <a:ext cx="11566656" cy="393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72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41B44AB-B9A6-4B3D-B76F-160B725A5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86279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4" name="Picture 7" descr="Picture1.png">
            <a:extLst>
              <a:ext uri="{FF2B5EF4-FFF2-40B4-BE49-F238E27FC236}">
                <a16:creationId xmlns="" xmlns:a16="http://schemas.microsoft.com/office/drawing/2014/main" id="{1C073C9C-4805-47C7-B0F3-8C357678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9138"/>
            <a:ext cx="990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0241794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370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rishi</cp:lastModifiedBy>
  <cp:revision>143</cp:revision>
  <dcterms:created xsi:type="dcterms:W3CDTF">2018-04-24T17:14:44Z</dcterms:created>
  <dcterms:modified xsi:type="dcterms:W3CDTF">2020-11-14T15:15:16Z</dcterms:modified>
</cp:coreProperties>
</file>