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1" d="100"/>
          <a:sy n="41" d="100"/>
        </p:scale>
        <p:origin x="691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terest Calcul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1375">
              <a:lnSpc>
                <a:spcPct val="100000"/>
              </a:lnSpc>
              <a:spcBef>
                <a:spcPts val="100"/>
              </a:spcBef>
              <a:defRPr sz="4512" spc="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lang="en-US" dirty="0"/>
              <a:t>Event Registration	</a:t>
            </a:r>
            <a:endParaRPr dirty="0"/>
          </a:p>
        </p:txBody>
      </p:sp>
      <p:sp>
        <p:nvSpPr>
          <p:cNvPr id="152" name="A bank wants to introduce a new bank account with variable rates of interest depending on how much money is in the account.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21971000" cy="72748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>
            <a:lvl1pPr defTabSz="355600">
              <a:defRPr sz="4700" b="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lang="en-US" dirty="0"/>
              <a:t>Write APIs for a web application which will register users and once users login they will be able to register for various events listed in the application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Users should be able to do following things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Register themselves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Login to the application\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View various avaliable events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Register for the event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View events for which they are registered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Georgia</vt:lpstr>
      <vt:lpstr>Helvetica Neue</vt:lpstr>
      <vt:lpstr>Helvetica Neue Medium</vt:lpstr>
      <vt:lpstr>21_BasicWhite</vt:lpstr>
      <vt:lpstr>Event Registration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Registration</dc:title>
  <dc:creator>Sheetal</dc:creator>
  <cp:lastModifiedBy>Sheetal Bhusari</cp:lastModifiedBy>
  <cp:revision>1</cp:revision>
  <dcterms:modified xsi:type="dcterms:W3CDTF">2021-06-15T04:00:20Z</dcterms:modified>
</cp:coreProperties>
</file>