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</a:t>
            </a:r>
            <a:r>
              <a:rPr lang="en-US" sz="2400" dirty="0" smtClean="0"/>
              <a:t>: PATTABI RAMAN E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24132030500121026/asanm20324132030500121026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2025-09-03 00533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0" y="1828800"/>
            <a:ext cx="7668696" cy="43725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for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pattabiraman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pattabiraman,show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</a:t>
            </a:r>
            <a:r>
              <a:rPr lang="en-US" sz="2000" dirty="0">
                <a:latin typeface="Arial"/>
                <a:ea typeface="Calibri"/>
                <a:cs typeface="Arial"/>
              </a:rPr>
              <a:t>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football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.</a:t>
            </a:r>
            <a:endParaRPr lang="en-US" sz="2000" dirty="0">
              <a:latin typeface="Arial"/>
              <a:ea typeface="Calibri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US" sz="3200" dirty="0" err="1" smtClean="0">
                <a:ea typeface="Calibri"/>
                <a:cs typeface="Calibri"/>
              </a:rPr>
              <a:t>Patta</a:t>
            </a:r>
            <a:r>
              <a:rPr lang="en-US" sz="3200" dirty="0" err="1" smtClean="0">
                <a:ea typeface="Calibri"/>
                <a:cs typeface="Calibri"/>
              </a:rPr>
              <a:t>bi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 err="1" smtClean="0">
                <a:ea typeface="Calibri"/>
                <a:cs typeface="Calibri"/>
              </a:rPr>
              <a:t>raman</a:t>
            </a:r>
            <a:r>
              <a:rPr lang="en-US" sz="3200" dirty="0" err="1" smtClean="0">
                <a:ea typeface="Calibri"/>
                <a:cs typeface="Calibri"/>
              </a:rPr>
              <a:t>.it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>
                <a:ea typeface="Calibri"/>
                <a:cs typeface="Calibri"/>
              </a:rPr>
              <a:t>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343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546</cp:revision>
  <dcterms:created xsi:type="dcterms:W3CDTF">2024-03-29T15:07:22Z</dcterms:created>
  <dcterms:modified xsi:type="dcterms:W3CDTF">2025-09-03T07:54:00Z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