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SELECT * FROM users WHERE username = 'admin';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DROP TABLE users;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&lt;script&gt;alert('XSS');&lt;/script&gt;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eval('some malicious code');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