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Malicious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This presentation contains hidden malicious content.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Normal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a normal slide with safe content.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Suspicious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exec('malicious_code_here')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