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2"/>
          </p:nvPr>
        </p:nvSpPr>
        <p:spPr/>
        <p:txBody>
          <a:bodyPr/>
          <a:p>
            <a:fld id="{C64A7D97-29D5-4FB2-9626-FF1801A1E524}"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28" name="PlaceHolder 2"/>
          <p:cNvSpPr>
            <a:spLocks noGrp="1"/>
          </p:cNvSpPr>
          <p:nvPr>
            <p:ph/>
          </p:nvPr>
        </p:nvSpPr>
        <p:spPr>
          <a:xfrm>
            <a:off x="963000" y="2906640"/>
            <a:ext cx="1036296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29" name="PlaceHolder 3"/>
          <p:cNvSpPr>
            <a:spLocks noGrp="1"/>
          </p:cNvSpPr>
          <p:nvPr>
            <p:ph/>
          </p:nvPr>
        </p:nvSpPr>
        <p:spPr>
          <a:xfrm>
            <a:off x="963000" y="3690360"/>
            <a:ext cx="1036296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2"/>
          </p:nvPr>
        </p:nvSpPr>
        <p:spPr/>
        <p:txBody>
          <a:bodyPr/>
          <a:p>
            <a:fld id="{6237F5F1-A99A-46E6-9CED-A89E69E8F013}"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31" name="PlaceHolder 2"/>
          <p:cNvSpPr>
            <a:spLocks noGrp="1"/>
          </p:cNvSpPr>
          <p:nvPr>
            <p:ph/>
          </p:nvPr>
        </p:nvSpPr>
        <p:spPr>
          <a:xfrm>
            <a:off x="963000" y="290664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32" name="PlaceHolder 3"/>
          <p:cNvSpPr>
            <a:spLocks noGrp="1"/>
          </p:cNvSpPr>
          <p:nvPr>
            <p:ph/>
          </p:nvPr>
        </p:nvSpPr>
        <p:spPr>
          <a:xfrm>
            <a:off x="6273000" y="290664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33" name="PlaceHolder 4"/>
          <p:cNvSpPr>
            <a:spLocks noGrp="1"/>
          </p:cNvSpPr>
          <p:nvPr>
            <p:ph/>
          </p:nvPr>
        </p:nvSpPr>
        <p:spPr>
          <a:xfrm>
            <a:off x="963000" y="369036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34" name="PlaceHolder 5"/>
          <p:cNvSpPr>
            <a:spLocks noGrp="1"/>
          </p:cNvSpPr>
          <p:nvPr>
            <p:ph/>
          </p:nvPr>
        </p:nvSpPr>
        <p:spPr>
          <a:xfrm>
            <a:off x="6273000" y="369036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7" name="PlaceHolder 6"/>
          <p:cNvSpPr>
            <a:spLocks noGrp="1"/>
          </p:cNvSpPr>
          <p:nvPr>
            <p:ph type="ftr" idx="3"/>
          </p:nvPr>
        </p:nvSpPr>
        <p:spPr/>
        <p:txBody>
          <a:bodyPr/>
          <a:p>
            <a:r>
              <a:t>Footer</a:t>
            </a:r>
          </a:p>
        </p:txBody>
      </p:sp>
      <p:sp>
        <p:nvSpPr>
          <p:cNvPr id="8" name="PlaceHolder 7"/>
          <p:cNvSpPr>
            <a:spLocks noGrp="1"/>
          </p:cNvSpPr>
          <p:nvPr>
            <p:ph type="sldNum" idx="2"/>
          </p:nvPr>
        </p:nvSpPr>
        <p:spPr/>
        <p:txBody>
          <a:bodyPr/>
          <a:p>
            <a:fld id="{166007B2-6AA3-4CE5-9049-116ECDDB55A4}"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36" name="PlaceHolder 2"/>
          <p:cNvSpPr>
            <a:spLocks noGrp="1"/>
          </p:cNvSpPr>
          <p:nvPr>
            <p:ph/>
          </p:nvPr>
        </p:nvSpPr>
        <p:spPr>
          <a:xfrm>
            <a:off x="963000" y="2906640"/>
            <a:ext cx="3336480" cy="715320"/>
          </a:xfrm>
          <a:prstGeom prst="rect">
            <a:avLst/>
          </a:prstGeom>
          <a:noFill/>
          <a:ln w="0">
            <a:noFill/>
          </a:ln>
        </p:spPr>
        <p:txBody>
          <a:bodyPr lIns="0" rIns="0" tIns="0" bIns="0" anchor="t">
            <a:normAutofit fontScale="86000"/>
          </a:bodyPr>
          <a:p>
            <a:endParaRPr b="0" lang="en-IN" sz="3200" spc="-1" strike="noStrike">
              <a:solidFill>
                <a:srgbClr val="000000"/>
              </a:solidFill>
              <a:latin typeface="Calibri"/>
            </a:endParaRPr>
          </a:p>
        </p:txBody>
      </p:sp>
      <p:sp>
        <p:nvSpPr>
          <p:cNvPr id="37" name="PlaceHolder 3"/>
          <p:cNvSpPr>
            <a:spLocks noGrp="1"/>
          </p:cNvSpPr>
          <p:nvPr>
            <p:ph/>
          </p:nvPr>
        </p:nvSpPr>
        <p:spPr>
          <a:xfrm>
            <a:off x="4466520" y="2906640"/>
            <a:ext cx="3336480" cy="715320"/>
          </a:xfrm>
          <a:prstGeom prst="rect">
            <a:avLst/>
          </a:prstGeom>
          <a:noFill/>
          <a:ln w="0">
            <a:noFill/>
          </a:ln>
        </p:spPr>
        <p:txBody>
          <a:bodyPr lIns="0" rIns="0" tIns="0" bIns="0" anchor="t">
            <a:normAutofit fontScale="86000"/>
          </a:bodyPr>
          <a:p>
            <a:endParaRPr b="0" lang="en-IN" sz="3200" spc="-1" strike="noStrike">
              <a:solidFill>
                <a:srgbClr val="000000"/>
              </a:solidFill>
              <a:latin typeface="Calibri"/>
            </a:endParaRPr>
          </a:p>
        </p:txBody>
      </p:sp>
      <p:sp>
        <p:nvSpPr>
          <p:cNvPr id="38" name="PlaceHolder 4"/>
          <p:cNvSpPr>
            <a:spLocks noGrp="1"/>
          </p:cNvSpPr>
          <p:nvPr>
            <p:ph/>
          </p:nvPr>
        </p:nvSpPr>
        <p:spPr>
          <a:xfrm>
            <a:off x="7970400" y="2906640"/>
            <a:ext cx="3336480" cy="715320"/>
          </a:xfrm>
          <a:prstGeom prst="rect">
            <a:avLst/>
          </a:prstGeom>
          <a:noFill/>
          <a:ln w="0">
            <a:noFill/>
          </a:ln>
        </p:spPr>
        <p:txBody>
          <a:bodyPr lIns="0" rIns="0" tIns="0" bIns="0" anchor="t">
            <a:normAutofit fontScale="86000"/>
          </a:bodyPr>
          <a:p>
            <a:endParaRPr b="0" lang="en-IN" sz="3200" spc="-1" strike="noStrike">
              <a:solidFill>
                <a:srgbClr val="000000"/>
              </a:solidFill>
              <a:latin typeface="Calibri"/>
            </a:endParaRPr>
          </a:p>
        </p:txBody>
      </p:sp>
      <p:sp>
        <p:nvSpPr>
          <p:cNvPr id="39" name="PlaceHolder 5"/>
          <p:cNvSpPr>
            <a:spLocks noGrp="1"/>
          </p:cNvSpPr>
          <p:nvPr>
            <p:ph/>
          </p:nvPr>
        </p:nvSpPr>
        <p:spPr>
          <a:xfrm>
            <a:off x="963000" y="3690360"/>
            <a:ext cx="3336480" cy="715320"/>
          </a:xfrm>
          <a:prstGeom prst="rect">
            <a:avLst/>
          </a:prstGeom>
          <a:noFill/>
          <a:ln w="0">
            <a:noFill/>
          </a:ln>
        </p:spPr>
        <p:txBody>
          <a:bodyPr lIns="0" rIns="0" tIns="0" bIns="0" anchor="t">
            <a:normAutofit fontScale="86000"/>
          </a:bodyPr>
          <a:p>
            <a:endParaRPr b="0" lang="en-IN" sz="3200" spc="-1" strike="noStrike">
              <a:solidFill>
                <a:srgbClr val="000000"/>
              </a:solidFill>
              <a:latin typeface="Calibri"/>
            </a:endParaRPr>
          </a:p>
        </p:txBody>
      </p:sp>
      <p:sp>
        <p:nvSpPr>
          <p:cNvPr id="40" name="PlaceHolder 6"/>
          <p:cNvSpPr>
            <a:spLocks noGrp="1"/>
          </p:cNvSpPr>
          <p:nvPr>
            <p:ph/>
          </p:nvPr>
        </p:nvSpPr>
        <p:spPr>
          <a:xfrm>
            <a:off x="4466520" y="3690360"/>
            <a:ext cx="3336480" cy="715320"/>
          </a:xfrm>
          <a:prstGeom prst="rect">
            <a:avLst/>
          </a:prstGeom>
          <a:noFill/>
          <a:ln w="0">
            <a:noFill/>
          </a:ln>
        </p:spPr>
        <p:txBody>
          <a:bodyPr lIns="0" rIns="0" tIns="0" bIns="0" anchor="t">
            <a:normAutofit fontScale="86000"/>
          </a:bodyPr>
          <a:p>
            <a:endParaRPr b="0" lang="en-IN" sz="3200" spc="-1" strike="noStrike">
              <a:solidFill>
                <a:srgbClr val="000000"/>
              </a:solidFill>
              <a:latin typeface="Calibri"/>
            </a:endParaRPr>
          </a:p>
        </p:txBody>
      </p:sp>
      <p:sp>
        <p:nvSpPr>
          <p:cNvPr id="41" name="PlaceHolder 7"/>
          <p:cNvSpPr>
            <a:spLocks noGrp="1"/>
          </p:cNvSpPr>
          <p:nvPr>
            <p:ph/>
          </p:nvPr>
        </p:nvSpPr>
        <p:spPr>
          <a:xfrm>
            <a:off x="7970400" y="3690360"/>
            <a:ext cx="3336480" cy="715320"/>
          </a:xfrm>
          <a:prstGeom prst="rect">
            <a:avLst/>
          </a:prstGeom>
          <a:noFill/>
          <a:ln w="0">
            <a:noFill/>
          </a:ln>
        </p:spPr>
        <p:txBody>
          <a:bodyPr lIns="0" rIns="0" tIns="0" bIns="0" anchor="t">
            <a:normAutofit fontScale="86000"/>
          </a:bodyPr>
          <a:p>
            <a:endParaRPr b="0" lang="en-IN" sz="3200" spc="-1" strike="noStrike">
              <a:solidFill>
                <a:srgbClr val="000000"/>
              </a:solidFill>
              <a:latin typeface="Calibri"/>
            </a:endParaRPr>
          </a:p>
        </p:txBody>
      </p:sp>
      <p:sp>
        <p:nvSpPr>
          <p:cNvPr id="9" name="PlaceHolder 8"/>
          <p:cNvSpPr>
            <a:spLocks noGrp="1"/>
          </p:cNvSpPr>
          <p:nvPr>
            <p:ph type="ftr" idx="3"/>
          </p:nvPr>
        </p:nvSpPr>
        <p:spPr/>
        <p:txBody>
          <a:bodyPr/>
          <a:p>
            <a:r>
              <a:t>Footer</a:t>
            </a:r>
          </a:p>
        </p:txBody>
      </p:sp>
      <p:sp>
        <p:nvSpPr>
          <p:cNvPr id="10" name="PlaceHolder 9"/>
          <p:cNvSpPr>
            <a:spLocks noGrp="1"/>
          </p:cNvSpPr>
          <p:nvPr>
            <p:ph type="sldNum" idx="2"/>
          </p:nvPr>
        </p:nvSpPr>
        <p:spPr/>
        <p:txBody>
          <a:bodyPr/>
          <a:p>
            <a:fld id="{70DDE504-99E0-47CD-B51E-786ADE81FA61}"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5"/>
          </p:nvPr>
        </p:nvSpPr>
        <p:spPr/>
        <p:txBody>
          <a:bodyPr/>
          <a:p>
            <a:fld id="{972BD941-ECEE-42D9-87A4-4DF51FBC3E88}"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48" name="PlaceHolder 2"/>
          <p:cNvSpPr>
            <a:spLocks noGrp="1"/>
          </p:cNvSpPr>
          <p:nvPr>
            <p:ph type="subTitle"/>
          </p:nvPr>
        </p:nvSpPr>
        <p:spPr>
          <a:xfrm>
            <a:off x="963000" y="2906640"/>
            <a:ext cx="10362960" cy="1499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5"/>
          </p:nvPr>
        </p:nvSpPr>
        <p:spPr/>
        <p:txBody>
          <a:bodyPr/>
          <a:p>
            <a:fld id="{15AA3177-DFCD-4EAE-8598-E7AB5F0C1808}"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50" name="PlaceHolder 2"/>
          <p:cNvSpPr>
            <a:spLocks noGrp="1"/>
          </p:cNvSpPr>
          <p:nvPr>
            <p:ph/>
          </p:nvPr>
        </p:nvSpPr>
        <p:spPr>
          <a:xfrm>
            <a:off x="963000" y="2906640"/>
            <a:ext cx="10362960" cy="149976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5"/>
          </p:nvPr>
        </p:nvSpPr>
        <p:spPr/>
        <p:txBody>
          <a:bodyPr/>
          <a:p>
            <a:fld id="{B014B314-4F24-4E06-8B37-E3EB7B194387}"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52" name="PlaceHolder 2"/>
          <p:cNvSpPr>
            <a:spLocks noGrp="1"/>
          </p:cNvSpPr>
          <p:nvPr>
            <p:ph/>
          </p:nvPr>
        </p:nvSpPr>
        <p:spPr>
          <a:xfrm>
            <a:off x="963000" y="2906640"/>
            <a:ext cx="5056920" cy="149976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53" name="PlaceHolder 3"/>
          <p:cNvSpPr>
            <a:spLocks noGrp="1"/>
          </p:cNvSpPr>
          <p:nvPr>
            <p:ph/>
          </p:nvPr>
        </p:nvSpPr>
        <p:spPr>
          <a:xfrm>
            <a:off x="6273000" y="2906640"/>
            <a:ext cx="5056920" cy="149976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5"/>
          </p:nvPr>
        </p:nvSpPr>
        <p:spPr/>
        <p:txBody>
          <a:bodyPr/>
          <a:p>
            <a:fld id="{2858D637-5EEC-440C-B791-356FD67E4139}"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5"/>
          </p:nvPr>
        </p:nvSpPr>
        <p:spPr/>
        <p:txBody>
          <a:bodyPr/>
          <a:p>
            <a:fld id="{23F271E6-3D06-41CF-8696-E0FE5849D7E6}"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63000" y="4406760"/>
            <a:ext cx="10362960" cy="63140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5"/>
          </p:nvPr>
        </p:nvSpPr>
        <p:spPr/>
        <p:txBody>
          <a:bodyPr/>
          <a:p>
            <a:fld id="{62D57665-86B2-4980-AA53-516094DEE81F}"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57" name="PlaceHolder 2"/>
          <p:cNvSpPr>
            <a:spLocks noGrp="1"/>
          </p:cNvSpPr>
          <p:nvPr>
            <p:ph/>
          </p:nvPr>
        </p:nvSpPr>
        <p:spPr>
          <a:xfrm>
            <a:off x="963000" y="290664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58" name="PlaceHolder 3"/>
          <p:cNvSpPr>
            <a:spLocks noGrp="1"/>
          </p:cNvSpPr>
          <p:nvPr>
            <p:ph/>
          </p:nvPr>
        </p:nvSpPr>
        <p:spPr>
          <a:xfrm>
            <a:off x="6273000" y="2906640"/>
            <a:ext cx="5056920" cy="149976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59" name="PlaceHolder 4"/>
          <p:cNvSpPr>
            <a:spLocks noGrp="1"/>
          </p:cNvSpPr>
          <p:nvPr>
            <p:ph/>
          </p:nvPr>
        </p:nvSpPr>
        <p:spPr>
          <a:xfrm>
            <a:off x="963000" y="369036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5"/>
          </p:nvPr>
        </p:nvSpPr>
        <p:spPr/>
        <p:txBody>
          <a:bodyPr/>
          <a:p>
            <a:fld id="{061722C3-DC9E-4BEF-AE51-FC7862BD1FC3}"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7" name="PlaceHolder 2"/>
          <p:cNvSpPr>
            <a:spLocks noGrp="1"/>
          </p:cNvSpPr>
          <p:nvPr>
            <p:ph type="subTitle"/>
          </p:nvPr>
        </p:nvSpPr>
        <p:spPr>
          <a:xfrm>
            <a:off x="963000" y="2906640"/>
            <a:ext cx="10362960" cy="1499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2"/>
          </p:nvPr>
        </p:nvSpPr>
        <p:spPr/>
        <p:txBody>
          <a:bodyPr/>
          <a:p>
            <a:fld id="{0DE5D9C5-091F-4724-9061-308C1D193DCC}"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61" name="PlaceHolder 2"/>
          <p:cNvSpPr>
            <a:spLocks noGrp="1"/>
          </p:cNvSpPr>
          <p:nvPr>
            <p:ph/>
          </p:nvPr>
        </p:nvSpPr>
        <p:spPr>
          <a:xfrm>
            <a:off x="963000" y="2906640"/>
            <a:ext cx="5056920" cy="149976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62" name="PlaceHolder 3"/>
          <p:cNvSpPr>
            <a:spLocks noGrp="1"/>
          </p:cNvSpPr>
          <p:nvPr>
            <p:ph/>
          </p:nvPr>
        </p:nvSpPr>
        <p:spPr>
          <a:xfrm>
            <a:off x="6273000" y="290664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63" name="PlaceHolder 4"/>
          <p:cNvSpPr>
            <a:spLocks noGrp="1"/>
          </p:cNvSpPr>
          <p:nvPr>
            <p:ph/>
          </p:nvPr>
        </p:nvSpPr>
        <p:spPr>
          <a:xfrm>
            <a:off x="6273000" y="369036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5"/>
          </p:nvPr>
        </p:nvSpPr>
        <p:spPr/>
        <p:txBody>
          <a:bodyPr/>
          <a:p>
            <a:fld id="{86F5DEF4-AAB0-4F84-858A-DE66C9F5805F}"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65" name="PlaceHolder 2"/>
          <p:cNvSpPr>
            <a:spLocks noGrp="1"/>
          </p:cNvSpPr>
          <p:nvPr>
            <p:ph/>
          </p:nvPr>
        </p:nvSpPr>
        <p:spPr>
          <a:xfrm>
            <a:off x="963000" y="290664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66" name="PlaceHolder 3"/>
          <p:cNvSpPr>
            <a:spLocks noGrp="1"/>
          </p:cNvSpPr>
          <p:nvPr>
            <p:ph/>
          </p:nvPr>
        </p:nvSpPr>
        <p:spPr>
          <a:xfrm>
            <a:off x="6273000" y="290664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67" name="PlaceHolder 4"/>
          <p:cNvSpPr>
            <a:spLocks noGrp="1"/>
          </p:cNvSpPr>
          <p:nvPr>
            <p:ph/>
          </p:nvPr>
        </p:nvSpPr>
        <p:spPr>
          <a:xfrm>
            <a:off x="963000" y="3690360"/>
            <a:ext cx="1036296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5"/>
          </p:nvPr>
        </p:nvSpPr>
        <p:spPr/>
        <p:txBody>
          <a:bodyPr/>
          <a:p>
            <a:fld id="{E1EC6027-67DE-45CC-B9F5-C9E2CE52354C}"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69" name="PlaceHolder 2"/>
          <p:cNvSpPr>
            <a:spLocks noGrp="1"/>
          </p:cNvSpPr>
          <p:nvPr>
            <p:ph/>
          </p:nvPr>
        </p:nvSpPr>
        <p:spPr>
          <a:xfrm>
            <a:off x="963000" y="2906640"/>
            <a:ext cx="1036296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70" name="PlaceHolder 3"/>
          <p:cNvSpPr>
            <a:spLocks noGrp="1"/>
          </p:cNvSpPr>
          <p:nvPr>
            <p:ph/>
          </p:nvPr>
        </p:nvSpPr>
        <p:spPr>
          <a:xfrm>
            <a:off x="963000" y="3690360"/>
            <a:ext cx="1036296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5"/>
          </p:nvPr>
        </p:nvSpPr>
        <p:spPr/>
        <p:txBody>
          <a:bodyPr/>
          <a:p>
            <a:fld id="{3F98C67E-318E-4FF6-A912-E0B21AF3AD33}"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72" name="PlaceHolder 2"/>
          <p:cNvSpPr>
            <a:spLocks noGrp="1"/>
          </p:cNvSpPr>
          <p:nvPr>
            <p:ph/>
          </p:nvPr>
        </p:nvSpPr>
        <p:spPr>
          <a:xfrm>
            <a:off x="963000" y="290664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73" name="PlaceHolder 3"/>
          <p:cNvSpPr>
            <a:spLocks noGrp="1"/>
          </p:cNvSpPr>
          <p:nvPr>
            <p:ph/>
          </p:nvPr>
        </p:nvSpPr>
        <p:spPr>
          <a:xfrm>
            <a:off x="6273000" y="290664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74" name="PlaceHolder 4"/>
          <p:cNvSpPr>
            <a:spLocks noGrp="1"/>
          </p:cNvSpPr>
          <p:nvPr>
            <p:ph/>
          </p:nvPr>
        </p:nvSpPr>
        <p:spPr>
          <a:xfrm>
            <a:off x="963000" y="369036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75" name="PlaceHolder 5"/>
          <p:cNvSpPr>
            <a:spLocks noGrp="1"/>
          </p:cNvSpPr>
          <p:nvPr>
            <p:ph/>
          </p:nvPr>
        </p:nvSpPr>
        <p:spPr>
          <a:xfrm>
            <a:off x="6273000" y="369036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5"/>
          </p:nvPr>
        </p:nvSpPr>
        <p:spPr/>
        <p:txBody>
          <a:bodyPr/>
          <a:p>
            <a:fld id="{E316E4DB-BFEB-45ED-B625-5F40E1BE3EEF}"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77" name="PlaceHolder 2"/>
          <p:cNvSpPr>
            <a:spLocks noGrp="1"/>
          </p:cNvSpPr>
          <p:nvPr>
            <p:ph/>
          </p:nvPr>
        </p:nvSpPr>
        <p:spPr>
          <a:xfrm>
            <a:off x="963000" y="2906640"/>
            <a:ext cx="3336480" cy="715320"/>
          </a:xfrm>
          <a:prstGeom prst="rect">
            <a:avLst/>
          </a:prstGeom>
          <a:noFill/>
          <a:ln w="0">
            <a:noFill/>
          </a:ln>
        </p:spPr>
        <p:txBody>
          <a:bodyPr lIns="0" rIns="0" tIns="0" bIns="0" anchor="t">
            <a:normAutofit fontScale="86000"/>
          </a:bodyPr>
          <a:p>
            <a:endParaRPr b="0" lang="en-IN" sz="3200" spc="-1" strike="noStrike">
              <a:solidFill>
                <a:srgbClr val="000000"/>
              </a:solidFill>
              <a:latin typeface="Calibri"/>
            </a:endParaRPr>
          </a:p>
        </p:txBody>
      </p:sp>
      <p:sp>
        <p:nvSpPr>
          <p:cNvPr id="78" name="PlaceHolder 3"/>
          <p:cNvSpPr>
            <a:spLocks noGrp="1"/>
          </p:cNvSpPr>
          <p:nvPr>
            <p:ph/>
          </p:nvPr>
        </p:nvSpPr>
        <p:spPr>
          <a:xfrm>
            <a:off x="4466520" y="2906640"/>
            <a:ext cx="3336480" cy="715320"/>
          </a:xfrm>
          <a:prstGeom prst="rect">
            <a:avLst/>
          </a:prstGeom>
          <a:noFill/>
          <a:ln w="0">
            <a:noFill/>
          </a:ln>
        </p:spPr>
        <p:txBody>
          <a:bodyPr lIns="0" rIns="0" tIns="0" bIns="0" anchor="t">
            <a:normAutofit fontScale="86000"/>
          </a:bodyPr>
          <a:p>
            <a:endParaRPr b="0" lang="en-IN" sz="3200" spc="-1" strike="noStrike">
              <a:solidFill>
                <a:srgbClr val="000000"/>
              </a:solidFill>
              <a:latin typeface="Calibri"/>
            </a:endParaRPr>
          </a:p>
        </p:txBody>
      </p:sp>
      <p:sp>
        <p:nvSpPr>
          <p:cNvPr id="79" name="PlaceHolder 4"/>
          <p:cNvSpPr>
            <a:spLocks noGrp="1"/>
          </p:cNvSpPr>
          <p:nvPr>
            <p:ph/>
          </p:nvPr>
        </p:nvSpPr>
        <p:spPr>
          <a:xfrm>
            <a:off x="7970400" y="2906640"/>
            <a:ext cx="3336480" cy="715320"/>
          </a:xfrm>
          <a:prstGeom prst="rect">
            <a:avLst/>
          </a:prstGeom>
          <a:noFill/>
          <a:ln w="0">
            <a:noFill/>
          </a:ln>
        </p:spPr>
        <p:txBody>
          <a:bodyPr lIns="0" rIns="0" tIns="0" bIns="0" anchor="t">
            <a:normAutofit fontScale="86000"/>
          </a:bodyPr>
          <a:p>
            <a:endParaRPr b="0" lang="en-IN" sz="3200" spc="-1" strike="noStrike">
              <a:solidFill>
                <a:srgbClr val="000000"/>
              </a:solidFill>
              <a:latin typeface="Calibri"/>
            </a:endParaRPr>
          </a:p>
        </p:txBody>
      </p:sp>
      <p:sp>
        <p:nvSpPr>
          <p:cNvPr id="80" name="PlaceHolder 5"/>
          <p:cNvSpPr>
            <a:spLocks noGrp="1"/>
          </p:cNvSpPr>
          <p:nvPr>
            <p:ph/>
          </p:nvPr>
        </p:nvSpPr>
        <p:spPr>
          <a:xfrm>
            <a:off x="963000" y="3690360"/>
            <a:ext cx="3336480" cy="715320"/>
          </a:xfrm>
          <a:prstGeom prst="rect">
            <a:avLst/>
          </a:prstGeom>
          <a:noFill/>
          <a:ln w="0">
            <a:noFill/>
          </a:ln>
        </p:spPr>
        <p:txBody>
          <a:bodyPr lIns="0" rIns="0" tIns="0" bIns="0" anchor="t">
            <a:normAutofit fontScale="86000"/>
          </a:bodyPr>
          <a:p>
            <a:endParaRPr b="0" lang="en-IN" sz="3200" spc="-1" strike="noStrike">
              <a:solidFill>
                <a:srgbClr val="000000"/>
              </a:solidFill>
              <a:latin typeface="Calibri"/>
            </a:endParaRPr>
          </a:p>
        </p:txBody>
      </p:sp>
      <p:sp>
        <p:nvSpPr>
          <p:cNvPr id="81" name="PlaceHolder 6"/>
          <p:cNvSpPr>
            <a:spLocks noGrp="1"/>
          </p:cNvSpPr>
          <p:nvPr>
            <p:ph/>
          </p:nvPr>
        </p:nvSpPr>
        <p:spPr>
          <a:xfrm>
            <a:off x="4466520" y="3690360"/>
            <a:ext cx="3336480" cy="715320"/>
          </a:xfrm>
          <a:prstGeom prst="rect">
            <a:avLst/>
          </a:prstGeom>
          <a:noFill/>
          <a:ln w="0">
            <a:noFill/>
          </a:ln>
        </p:spPr>
        <p:txBody>
          <a:bodyPr lIns="0" rIns="0" tIns="0" bIns="0" anchor="t">
            <a:normAutofit fontScale="86000"/>
          </a:bodyPr>
          <a:p>
            <a:endParaRPr b="0" lang="en-IN" sz="3200" spc="-1" strike="noStrike">
              <a:solidFill>
                <a:srgbClr val="000000"/>
              </a:solidFill>
              <a:latin typeface="Calibri"/>
            </a:endParaRPr>
          </a:p>
        </p:txBody>
      </p:sp>
      <p:sp>
        <p:nvSpPr>
          <p:cNvPr id="82" name="PlaceHolder 7"/>
          <p:cNvSpPr>
            <a:spLocks noGrp="1"/>
          </p:cNvSpPr>
          <p:nvPr>
            <p:ph/>
          </p:nvPr>
        </p:nvSpPr>
        <p:spPr>
          <a:xfrm>
            <a:off x="7970400" y="3690360"/>
            <a:ext cx="3336480" cy="715320"/>
          </a:xfrm>
          <a:prstGeom prst="rect">
            <a:avLst/>
          </a:prstGeom>
          <a:noFill/>
          <a:ln w="0">
            <a:noFill/>
          </a:ln>
        </p:spPr>
        <p:txBody>
          <a:bodyPr lIns="0" rIns="0" tIns="0" bIns="0" anchor="t">
            <a:normAutofit fontScale="86000"/>
          </a:bodyPr>
          <a:p>
            <a:endParaRPr b="0" lang="en-IN" sz="3200" spc="-1" strike="noStrike">
              <a:solidFill>
                <a:srgbClr val="000000"/>
              </a:solidFill>
              <a:latin typeface="Calibri"/>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5"/>
          </p:nvPr>
        </p:nvSpPr>
        <p:spPr/>
        <p:txBody>
          <a:bodyPr/>
          <a:p>
            <a:fld id="{DA74ECD8-36F8-436A-AA31-E0962A0FBF60}"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p>
            <a:r>
              <a:t>Footer</a:t>
            </a:r>
          </a:p>
        </p:txBody>
      </p:sp>
      <p:sp>
        <p:nvSpPr>
          <p:cNvPr id="3" name="PlaceHolder 2"/>
          <p:cNvSpPr>
            <a:spLocks noGrp="1"/>
          </p:cNvSpPr>
          <p:nvPr>
            <p:ph type="sldNum" idx="8"/>
          </p:nvPr>
        </p:nvSpPr>
        <p:spPr/>
        <p:txBody>
          <a:bodyPr/>
          <a:p>
            <a:fld id="{F4C77539-BCB0-44A1-A6C9-B844B244D8E3}"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89" name="PlaceHolder 2"/>
          <p:cNvSpPr>
            <a:spLocks noGrp="1"/>
          </p:cNvSpPr>
          <p:nvPr>
            <p:ph type="subTitle"/>
          </p:nvPr>
        </p:nvSpPr>
        <p:spPr>
          <a:xfrm>
            <a:off x="963000" y="2906640"/>
            <a:ext cx="10362960" cy="1499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9"/>
          </p:nvPr>
        </p:nvSpPr>
        <p:spPr/>
        <p:txBody>
          <a:bodyPr/>
          <a:p>
            <a:r>
              <a:t>Footer</a:t>
            </a:r>
          </a:p>
        </p:txBody>
      </p:sp>
      <p:sp>
        <p:nvSpPr>
          <p:cNvPr id="5" name="PlaceHolder 4"/>
          <p:cNvSpPr>
            <a:spLocks noGrp="1"/>
          </p:cNvSpPr>
          <p:nvPr>
            <p:ph type="sldNum" idx="8"/>
          </p:nvPr>
        </p:nvSpPr>
        <p:spPr/>
        <p:txBody>
          <a:bodyPr/>
          <a:p>
            <a:fld id="{A797F2ED-4367-4A97-A168-12FCF5F68815}"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91" name="PlaceHolder 2"/>
          <p:cNvSpPr>
            <a:spLocks noGrp="1"/>
          </p:cNvSpPr>
          <p:nvPr>
            <p:ph/>
          </p:nvPr>
        </p:nvSpPr>
        <p:spPr>
          <a:xfrm>
            <a:off x="963000" y="2906640"/>
            <a:ext cx="10362960" cy="149976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4" name="PlaceHolder 3"/>
          <p:cNvSpPr>
            <a:spLocks noGrp="1"/>
          </p:cNvSpPr>
          <p:nvPr>
            <p:ph type="ftr" idx="9"/>
          </p:nvPr>
        </p:nvSpPr>
        <p:spPr/>
        <p:txBody>
          <a:bodyPr/>
          <a:p>
            <a:r>
              <a:t>Footer</a:t>
            </a:r>
          </a:p>
        </p:txBody>
      </p:sp>
      <p:sp>
        <p:nvSpPr>
          <p:cNvPr id="5" name="PlaceHolder 4"/>
          <p:cNvSpPr>
            <a:spLocks noGrp="1"/>
          </p:cNvSpPr>
          <p:nvPr>
            <p:ph type="sldNum" idx="8"/>
          </p:nvPr>
        </p:nvSpPr>
        <p:spPr/>
        <p:txBody>
          <a:bodyPr/>
          <a:p>
            <a:fld id="{E98313E9-75D7-442D-8466-7585002620A0}"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93" name="PlaceHolder 2"/>
          <p:cNvSpPr>
            <a:spLocks noGrp="1"/>
          </p:cNvSpPr>
          <p:nvPr>
            <p:ph/>
          </p:nvPr>
        </p:nvSpPr>
        <p:spPr>
          <a:xfrm>
            <a:off x="963000" y="2906640"/>
            <a:ext cx="5056920" cy="149976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94" name="PlaceHolder 3"/>
          <p:cNvSpPr>
            <a:spLocks noGrp="1"/>
          </p:cNvSpPr>
          <p:nvPr>
            <p:ph/>
          </p:nvPr>
        </p:nvSpPr>
        <p:spPr>
          <a:xfrm>
            <a:off x="6273000" y="2906640"/>
            <a:ext cx="5056920" cy="149976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5" name="PlaceHolder 4"/>
          <p:cNvSpPr>
            <a:spLocks noGrp="1"/>
          </p:cNvSpPr>
          <p:nvPr>
            <p:ph type="ftr" idx="9"/>
          </p:nvPr>
        </p:nvSpPr>
        <p:spPr/>
        <p:txBody>
          <a:bodyPr/>
          <a:p>
            <a:r>
              <a:t>Footer</a:t>
            </a:r>
          </a:p>
        </p:txBody>
      </p:sp>
      <p:sp>
        <p:nvSpPr>
          <p:cNvPr id="6" name="PlaceHolder 5"/>
          <p:cNvSpPr>
            <a:spLocks noGrp="1"/>
          </p:cNvSpPr>
          <p:nvPr>
            <p:ph type="sldNum" idx="8"/>
          </p:nvPr>
        </p:nvSpPr>
        <p:spPr/>
        <p:txBody>
          <a:bodyPr/>
          <a:p>
            <a:fld id="{92AC39FA-24E1-475F-9D49-4D5557292C5F}"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3" name="PlaceHolder 2"/>
          <p:cNvSpPr>
            <a:spLocks noGrp="1"/>
          </p:cNvSpPr>
          <p:nvPr>
            <p:ph type="ftr" idx="9"/>
          </p:nvPr>
        </p:nvSpPr>
        <p:spPr/>
        <p:txBody>
          <a:bodyPr/>
          <a:p>
            <a:r>
              <a:t>Footer</a:t>
            </a:r>
          </a:p>
        </p:txBody>
      </p:sp>
      <p:sp>
        <p:nvSpPr>
          <p:cNvPr id="4" name="PlaceHolder 3"/>
          <p:cNvSpPr>
            <a:spLocks noGrp="1"/>
          </p:cNvSpPr>
          <p:nvPr>
            <p:ph type="sldNum" idx="8"/>
          </p:nvPr>
        </p:nvSpPr>
        <p:spPr/>
        <p:txBody>
          <a:bodyPr/>
          <a:p>
            <a:fld id="{567C795C-9171-4A24-8979-8520702F9D48}"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9" name="PlaceHolder 2"/>
          <p:cNvSpPr>
            <a:spLocks noGrp="1"/>
          </p:cNvSpPr>
          <p:nvPr>
            <p:ph/>
          </p:nvPr>
        </p:nvSpPr>
        <p:spPr>
          <a:xfrm>
            <a:off x="963000" y="2906640"/>
            <a:ext cx="10362960" cy="149976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2"/>
          </p:nvPr>
        </p:nvSpPr>
        <p:spPr/>
        <p:txBody>
          <a:bodyPr/>
          <a:p>
            <a:fld id="{78BC1472-1546-48D5-9A11-47F8F46CF0A4}"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963000" y="4406760"/>
            <a:ext cx="10362960" cy="63140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9"/>
          </p:nvPr>
        </p:nvSpPr>
        <p:spPr/>
        <p:txBody>
          <a:bodyPr/>
          <a:p>
            <a:r>
              <a:t>Footer</a:t>
            </a:r>
          </a:p>
        </p:txBody>
      </p:sp>
      <p:sp>
        <p:nvSpPr>
          <p:cNvPr id="4" name="PlaceHolder 3"/>
          <p:cNvSpPr>
            <a:spLocks noGrp="1"/>
          </p:cNvSpPr>
          <p:nvPr>
            <p:ph type="sldNum" idx="8"/>
          </p:nvPr>
        </p:nvSpPr>
        <p:spPr/>
        <p:txBody>
          <a:bodyPr/>
          <a:p>
            <a:fld id="{90C9A83E-F78A-4327-9DBE-A3CAC176D88A}"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98" name="PlaceHolder 2"/>
          <p:cNvSpPr>
            <a:spLocks noGrp="1"/>
          </p:cNvSpPr>
          <p:nvPr>
            <p:ph/>
          </p:nvPr>
        </p:nvSpPr>
        <p:spPr>
          <a:xfrm>
            <a:off x="963000" y="290664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99" name="PlaceHolder 3"/>
          <p:cNvSpPr>
            <a:spLocks noGrp="1"/>
          </p:cNvSpPr>
          <p:nvPr>
            <p:ph/>
          </p:nvPr>
        </p:nvSpPr>
        <p:spPr>
          <a:xfrm>
            <a:off x="6273000" y="2906640"/>
            <a:ext cx="5056920" cy="149976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100" name="PlaceHolder 4"/>
          <p:cNvSpPr>
            <a:spLocks noGrp="1"/>
          </p:cNvSpPr>
          <p:nvPr>
            <p:ph/>
          </p:nvPr>
        </p:nvSpPr>
        <p:spPr>
          <a:xfrm>
            <a:off x="963000" y="369036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6" name="PlaceHolder 5"/>
          <p:cNvSpPr>
            <a:spLocks noGrp="1"/>
          </p:cNvSpPr>
          <p:nvPr>
            <p:ph type="ftr" idx="9"/>
          </p:nvPr>
        </p:nvSpPr>
        <p:spPr/>
        <p:txBody>
          <a:bodyPr/>
          <a:p>
            <a:r>
              <a:t>Footer</a:t>
            </a:r>
          </a:p>
        </p:txBody>
      </p:sp>
      <p:sp>
        <p:nvSpPr>
          <p:cNvPr id="7" name="PlaceHolder 6"/>
          <p:cNvSpPr>
            <a:spLocks noGrp="1"/>
          </p:cNvSpPr>
          <p:nvPr>
            <p:ph type="sldNum" idx="8"/>
          </p:nvPr>
        </p:nvSpPr>
        <p:spPr/>
        <p:txBody>
          <a:bodyPr/>
          <a:p>
            <a:fld id="{952A404A-B92D-4281-818C-FE9F4622E685}"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102" name="PlaceHolder 2"/>
          <p:cNvSpPr>
            <a:spLocks noGrp="1"/>
          </p:cNvSpPr>
          <p:nvPr>
            <p:ph/>
          </p:nvPr>
        </p:nvSpPr>
        <p:spPr>
          <a:xfrm>
            <a:off x="963000" y="2906640"/>
            <a:ext cx="5056920" cy="149976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103" name="PlaceHolder 3"/>
          <p:cNvSpPr>
            <a:spLocks noGrp="1"/>
          </p:cNvSpPr>
          <p:nvPr>
            <p:ph/>
          </p:nvPr>
        </p:nvSpPr>
        <p:spPr>
          <a:xfrm>
            <a:off x="6273000" y="290664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104" name="PlaceHolder 4"/>
          <p:cNvSpPr>
            <a:spLocks noGrp="1"/>
          </p:cNvSpPr>
          <p:nvPr>
            <p:ph/>
          </p:nvPr>
        </p:nvSpPr>
        <p:spPr>
          <a:xfrm>
            <a:off x="6273000" y="369036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6" name="PlaceHolder 5"/>
          <p:cNvSpPr>
            <a:spLocks noGrp="1"/>
          </p:cNvSpPr>
          <p:nvPr>
            <p:ph type="ftr" idx="9"/>
          </p:nvPr>
        </p:nvSpPr>
        <p:spPr/>
        <p:txBody>
          <a:bodyPr/>
          <a:p>
            <a:r>
              <a:t>Footer</a:t>
            </a:r>
          </a:p>
        </p:txBody>
      </p:sp>
      <p:sp>
        <p:nvSpPr>
          <p:cNvPr id="7" name="PlaceHolder 6"/>
          <p:cNvSpPr>
            <a:spLocks noGrp="1"/>
          </p:cNvSpPr>
          <p:nvPr>
            <p:ph type="sldNum" idx="8"/>
          </p:nvPr>
        </p:nvSpPr>
        <p:spPr/>
        <p:txBody>
          <a:bodyPr/>
          <a:p>
            <a:fld id="{D0CB2BC6-7DE1-4B9C-A802-5EB66173D4EB}"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106" name="PlaceHolder 2"/>
          <p:cNvSpPr>
            <a:spLocks noGrp="1"/>
          </p:cNvSpPr>
          <p:nvPr>
            <p:ph/>
          </p:nvPr>
        </p:nvSpPr>
        <p:spPr>
          <a:xfrm>
            <a:off x="963000" y="290664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107" name="PlaceHolder 3"/>
          <p:cNvSpPr>
            <a:spLocks noGrp="1"/>
          </p:cNvSpPr>
          <p:nvPr>
            <p:ph/>
          </p:nvPr>
        </p:nvSpPr>
        <p:spPr>
          <a:xfrm>
            <a:off x="6273000" y="290664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108" name="PlaceHolder 4"/>
          <p:cNvSpPr>
            <a:spLocks noGrp="1"/>
          </p:cNvSpPr>
          <p:nvPr>
            <p:ph/>
          </p:nvPr>
        </p:nvSpPr>
        <p:spPr>
          <a:xfrm>
            <a:off x="963000" y="3690360"/>
            <a:ext cx="1036296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6" name="PlaceHolder 5"/>
          <p:cNvSpPr>
            <a:spLocks noGrp="1"/>
          </p:cNvSpPr>
          <p:nvPr>
            <p:ph type="ftr" idx="9"/>
          </p:nvPr>
        </p:nvSpPr>
        <p:spPr/>
        <p:txBody>
          <a:bodyPr/>
          <a:p>
            <a:r>
              <a:t>Footer</a:t>
            </a:r>
          </a:p>
        </p:txBody>
      </p:sp>
      <p:sp>
        <p:nvSpPr>
          <p:cNvPr id="7" name="PlaceHolder 6"/>
          <p:cNvSpPr>
            <a:spLocks noGrp="1"/>
          </p:cNvSpPr>
          <p:nvPr>
            <p:ph type="sldNum" idx="8"/>
          </p:nvPr>
        </p:nvSpPr>
        <p:spPr/>
        <p:txBody>
          <a:bodyPr/>
          <a:p>
            <a:fld id="{BB5E3C13-0EB8-4EF6-86D1-C9758CEFA8B4}"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110" name="PlaceHolder 2"/>
          <p:cNvSpPr>
            <a:spLocks noGrp="1"/>
          </p:cNvSpPr>
          <p:nvPr>
            <p:ph/>
          </p:nvPr>
        </p:nvSpPr>
        <p:spPr>
          <a:xfrm>
            <a:off x="963000" y="2906640"/>
            <a:ext cx="1036296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111" name="PlaceHolder 3"/>
          <p:cNvSpPr>
            <a:spLocks noGrp="1"/>
          </p:cNvSpPr>
          <p:nvPr>
            <p:ph/>
          </p:nvPr>
        </p:nvSpPr>
        <p:spPr>
          <a:xfrm>
            <a:off x="963000" y="3690360"/>
            <a:ext cx="1036296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5" name="PlaceHolder 4"/>
          <p:cNvSpPr>
            <a:spLocks noGrp="1"/>
          </p:cNvSpPr>
          <p:nvPr>
            <p:ph type="ftr" idx="9"/>
          </p:nvPr>
        </p:nvSpPr>
        <p:spPr/>
        <p:txBody>
          <a:bodyPr/>
          <a:p>
            <a:r>
              <a:t>Footer</a:t>
            </a:r>
          </a:p>
        </p:txBody>
      </p:sp>
      <p:sp>
        <p:nvSpPr>
          <p:cNvPr id="6" name="PlaceHolder 5"/>
          <p:cNvSpPr>
            <a:spLocks noGrp="1"/>
          </p:cNvSpPr>
          <p:nvPr>
            <p:ph type="sldNum" idx="8"/>
          </p:nvPr>
        </p:nvSpPr>
        <p:spPr/>
        <p:txBody>
          <a:bodyPr/>
          <a:p>
            <a:fld id="{0B4A957C-A4BF-46E1-98A2-E9BA198B3814}"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113" name="PlaceHolder 2"/>
          <p:cNvSpPr>
            <a:spLocks noGrp="1"/>
          </p:cNvSpPr>
          <p:nvPr>
            <p:ph/>
          </p:nvPr>
        </p:nvSpPr>
        <p:spPr>
          <a:xfrm>
            <a:off x="963000" y="290664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114" name="PlaceHolder 3"/>
          <p:cNvSpPr>
            <a:spLocks noGrp="1"/>
          </p:cNvSpPr>
          <p:nvPr>
            <p:ph/>
          </p:nvPr>
        </p:nvSpPr>
        <p:spPr>
          <a:xfrm>
            <a:off x="6273000" y="290664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115" name="PlaceHolder 4"/>
          <p:cNvSpPr>
            <a:spLocks noGrp="1"/>
          </p:cNvSpPr>
          <p:nvPr>
            <p:ph/>
          </p:nvPr>
        </p:nvSpPr>
        <p:spPr>
          <a:xfrm>
            <a:off x="963000" y="369036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116" name="PlaceHolder 5"/>
          <p:cNvSpPr>
            <a:spLocks noGrp="1"/>
          </p:cNvSpPr>
          <p:nvPr>
            <p:ph/>
          </p:nvPr>
        </p:nvSpPr>
        <p:spPr>
          <a:xfrm>
            <a:off x="6273000" y="369036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7" name="PlaceHolder 6"/>
          <p:cNvSpPr>
            <a:spLocks noGrp="1"/>
          </p:cNvSpPr>
          <p:nvPr>
            <p:ph type="ftr" idx="9"/>
          </p:nvPr>
        </p:nvSpPr>
        <p:spPr/>
        <p:txBody>
          <a:bodyPr/>
          <a:p>
            <a:r>
              <a:t>Footer</a:t>
            </a:r>
          </a:p>
        </p:txBody>
      </p:sp>
      <p:sp>
        <p:nvSpPr>
          <p:cNvPr id="8" name="PlaceHolder 7"/>
          <p:cNvSpPr>
            <a:spLocks noGrp="1"/>
          </p:cNvSpPr>
          <p:nvPr>
            <p:ph type="sldNum" idx="8"/>
          </p:nvPr>
        </p:nvSpPr>
        <p:spPr/>
        <p:txBody>
          <a:bodyPr/>
          <a:p>
            <a:fld id="{52782DD5-726A-404D-8FD8-EB468ED4A971}"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118" name="PlaceHolder 2"/>
          <p:cNvSpPr>
            <a:spLocks noGrp="1"/>
          </p:cNvSpPr>
          <p:nvPr>
            <p:ph/>
          </p:nvPr>
        </p:nvSpPr>
        <p:spPr>
          <a:xfrm>
            <a:off x="963000" y="2906640"/>
            <a:ext cx="3336480" cy="715320"/>
          </a:xfrm>
          <a:prstGeom prst="rect">
            <a:avLst/>
          </a:prstGeom>
          <a:noFill/>
          <a:ln w="0">
            <a:noFill/>
          </a:ln>
        </p:spPr>
        <p:txBody>
          <a:bodyPr lIns="0" rIns="0" tIns="0" bIns="0" anchor="t">
            <a:normAutofit fontScale="86000"/>
          </a:bodyPr>
          <a:p>
            <a:endParaRPr b="0" lang="en-IN" sz="3200" spc="-1" strike="noStrike">
              <a:solidFill>
                <a:srgbClr val="000000"/>
              </a:solidFill>
              <a:latin typeface="Calibri"/>
            </a:endParaRPr>
          </a:p>
        </p:txBody>
      </p:sp>
      <p:sp>
        <p:nvSpPr>
          <p:cNvPr id="119" name="PlaceHolder 3"/>
          <p:cNvSpPr>
            <a:spLocks noGrp="1"/>
          </p:cNvSpPr>
          <p:nvPr>
            <p:ph/>
          </p:nvPr>
        </p:nvSpPr>
        <p:spPr>
          <a:xfrm>
            <a:off x="4466520" y="2906640"/>
            <a:ext cx="3336480" cy="715320"/>
          </a:xfrm>
          <a:prstGeom prst="rect">
            <a:avLst/>
          </a:prstGeom>
          <a:noFill/>
          <a:ln w="0">
            <a:noFill/>
          </a:ln>
        </p:spPr>
        <p:txBody>
          <a:bodyPr lIns="0" rIns="0" tIns="0" bIns="0" anchor="t">
            <a:normAutofit fontScale="86000"/>
          </a:bodyPr>
          <a:p>
            <a:endParaRPr b="0" lang="en-IN" sz="3200" spc="-1" strike="noStrike">
              <a:solidFill>
                <a:srgbClr val="000000"/>
              </a:solidFill>
              <a:latin typeface="Calibri"/>
            </a:endParaRPr>
          </a:p>
        </p:txBody>
      </p:sp>
      <p:sp>
        <p:nvSpPr>
          <p:cNvPr id="120" name="PlaceHolder 4"/>
          <p:cNvSpPr>
            <a:spLocks noGrp="1"/>
          </p:cNvSpPr>
          <p:nvPr>
            <p:ph/>
          </p:nvPr>
        </p:nvSpPr>
        <p:spPr>
          <a:xfrm>
            <a:off x="7970400" y="2906640"/>
            <a:ext cx="3336480" cy="715320"/>
          </a:xfrm>
          <a:prstGeom prst="rect">
            <a:avLst/>
          </a:prstGeom>
          <a:noFill/>
          <a:ln w="0">
            <a:noFill/>
          </a:ln>
        </p:spPr>
        <p:txBody>
          <a:bodyPr lIns="0" rIns="0" tIns="0" bIns="0" anchor="t">
            <a:normAutofit fontScale="86000"/>
          </a:bodyPr>
          <a:p>
            <a:endParaRPr b="0" lang="en-IN" sz="3200" spc="-1" strike="noStrike">
              <a:solidFill>
                <a:srgbClr val="000000"/>
              </a:solidFill>
              <a:latin typeface="Calibri"/>
            </a:endParaRPr>
          </a:p>
        </p:txBody>
      </p:sp>
      <p:sp>
        <p:nvSpPr>
          <p:cNvPr id="121" name="PlaceHolder 5"/>
          <p:cNvSpPr>
            <a:spLocks noGrp="1"/>
          </p:cNvSpPr>
          <p:nvPr>
            <p:ph/>
          </p:nvPr>
        </p:nvSpPr>
        <p:spPr>
          <a:xfrm>
            <a:off x="963000" y="3690360"/>
            <a:ext cx="3336480" cy="715320"/>
          </a:xfrm>
          <a:prstGeom prst="rect">
            <a:avLst/>
          </a:prstGeom>
          <a:noFill/>
          <a:ln w="0">
            <a:noFill/>
          </a:ln>
        </p:spPr>
        <p:txBody>
          <a:bodyPr lIns="0" rIns="0" tIns="0" bIns="0" anchor="t">
            <a:normAutofit fontScale="86000"/>
          </a:bodyPr>
          <a:p>
            <a:endParaRPr b="0" lang="en-IN" sz="3200" spc="-1" strike="noStrike">
              <a:solidFill>
                <a:srgbClr val="000000"/>
              </a:solidFill>
              <a:latin typeface="Calibri"/>
            </a:endParaRPr>
          </a:p>
        </p:txBody>
      </p:sp>
      <p:sp>
        <p:nvSpPr>
          <p:cNvPr id="122" name="PlaceHolder 6"/>
          <p:cNvSpPr>
            <a:spLocks noGrp="1"/>
          </p:cNvSpPr>
          <p:nvPr>
            <p:ph/>
          </p:nvPr>
        </p:nvSpPr>
        <p:spPr>
          <a:xfrm>
            <a:off x="4466520" y="3690360"/>
            <a:ext cx="3336480" cy="715320"/>
          </a:xfrm>
          <a:prstGeom prst="rect">
            <a:avLst/>
          </a:prstGeom>
          <a:noFill/>
          <a:ln w="0">
            <a:noFill/>
          </a:ln>
        </p:spPr>
        <p:txBody>
          <a:bodyPr lIns="0" rIns="0" tIns="0" bIns="0" anchor="t">
            <a:normAutofit fontScale="86000"/>
          </a:bodyPr>
          <a:p>
            <a:endParaRPr b="0" lang="en-IN" sz="3200" spc="-1" strike="noStrike">
              <a:solidFill>
                <a:srgbClr val="000000"/>
              </a:solidFill>
              <a:latin typeface="Calibri"/>
            </a:endParaRPr>
          </a:p>
        </p:txBody>
      </p:sp>
      <p:sp>
        <p:nvSpPr>
          <p:cNvPr id="123" name="PlaceHolder 7"/>
          <p:cNvSpPr>
            <a:spLocks noGrp="1"/>
          </p:cNvSpPr>
          <p:nvPr>
            <p:ph/>
          </p:nvPr>
        </p:nvSpPr>
        <p:spPr>
          <a:xfrm>
            <a:off x="7970400" y="3690360"/>
            <a:ext cx="3336480" cy="715320"/>
          </a:xfrm>
          <a:prstGeom prst="rect">
            <a:avLst/>
          </a:prstGeom>
          <a:noFill/>
          <a:ln w="0">
            <a:noFill/>
          </a:ln>
        </p:spPr>
        <p:txBody>
          <a:bodyPr lIns="0" rIns="0" tIns="0" bIns="0" anchor="t">
            <a:normAutofit fontScale="86000"/>
          </a:bodyPr>
          <a:p>
            <a:endParaRPr b="0" lang="en-IN" sz="3200" spc="-1" strike="noStrike">
              <a:solidFill>
                <a:srgbClr val="000000"/>
              </a:solidFill>
              <a:latin typeface="Calibri"/>
            </a:endParaRPr>
          </a:p>
        </p:txBody>
      </p:sp>
      <p:sp>
        <p:nvSpPr>
          <p:cNvPr id="9" name="PlaceHolder 8"/>
          <p:cNvSpPr>
            <a:spLocks noGrp="1"/>
          </p:cNvSpPr>
          <p:nvPr>
            <p:ph type="ftr" idx="9"/>
          </p:nvPr>
        </p:nvSpPr>
        <p:spPr/>
        <p:txBody>
          <a:bodyPr/>
          <a:p>
            <a:r>
              <a:t>Footer</a:t>
            </a:r>
          </a:p>
        </p:txBody>
      </p:sp>
      <p:sp>
        <p:nvSpPr>
          <p:cNvPr id="10" name="PlaceHolder 9"/>
          <p:cNvSpPr>
            <a:spLocks noGrp="1"/>
          </p:cNvSpPr>
          <p:nvPr>
            <p:ph type="sldNum" idx="8"/>
          </p:nvPr>
        </p:nvSpPr>
        <p:spPr/>
        <p:txBody>
          <a:bodyPr/>
          <a:p>
            <a:fld id="{F5196560-F657-4FC6-85FB-ADAC9A9A3522}"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11" name="PlaceHolder 2"/>
          <p:cNvSpPr>
            <a:spLocks noGrp="1"/>
          </p:cNvSpPr>
          <p:nvPr>
            <p:ph/>
          </p:nvPr>
        </p:nvSpPr>
        <p:spPr>
          <a:xfrm>
            <a:off x="963000" y="2906640"/>
            <a:ext cx="5056920" cy="149976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12" name="PlaceHolder 3"/>
          <p:cNvSpPr>
            <a:spLocks noGrp="1"/>
          </p:cNvSpPr>
          <p:nvPr>
            <p:ph/>
          </p:nvPr>
        </p:nvSpPr>
        <p:spPr>
          <a:xfrm>
            <a:off x="6273000" y="2906640"/>
            <a:ext cx="5056920" cy="149976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2"/>
          </p:nvPr>
        </p:nvSpPr>
        <p:spPr/>
        <p:txBody>
          <a:bodyPr/>
          <a:p>
            <a:fld id="{BCEC3F2F-9C80-449A-B1FE-C2BA7A550B70}"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2"/>
          </p:nvPr>
        </p:nvSpPr>
        <p:spPr/>
        <p:txBody>
          <a:bodyPr/>
          <a:p>
            <a:fld id="{C0735344-FA2D-4854-B96B-F266E0139534}"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63000" y="4406760"/>
            <a:ext cx="10362960" cy="63140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2"/>
          </p:nvPr>
        </p:nvSpPr>
        <p:spPr/>
        <p:txBody>
          <a:bodyPr/>
          <a:p>
            <a:fld id="{9ED94793-332F-4584-894C-D925186C89AD}"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16" name="PlaceHolder 2"/>
          <p:cNvSpPr>
            <a:spLocks noGrp="1"/>
          </p:cNvSpPr>
          <p:nvPr>
            <p:ph/>
          </p:nvPr>
        </p:nvSpPr>
        <p:spPr>
          <a:xfrm>
            <a:off x="963000" y="290664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17" name="PlaceHolder 3"/>
          <p:cNvSpPr>
            <a:spLocks noGrp="1"/>
          </p:cNvSpPr>
          <p:nvPr>
            <p:ph/>
          </p:nvPr>
        </p:nvSpPr>
        <p:spPr>
          <a:xfrm>
            <a:off x="6273000" y="2906640"/>
            <a:ext cx="5056920" cy="149976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18" name="PlaceHolder 4"/>
          <p:cNvSpPr>
            <a:spLocks noGrp="1"/>
          </p:cNvSpPr>
          <p:nvPr>
            <p:ph/>
          </p:nvPr>
        </p:nvSpPr>
        <p:spPr>
          <a:xfrm>
            <a:off x="963000" y="369036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2"/>
          </p:nvPr>
        </p:nvSpPr>
        <p:spPr/>
        <p:txBody>
          <a:bodyPr/>
          <a:p>
            <a:fld id="{42EF1FFA-54BA-4235-A2A7-5246FC958125}"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20" name="PlaceHolder 2"/>
          <p:cNvSpPr>
            <a:spLocks noGrp="1"/>
          </p:cNvSpPr>
          <p:nvPr>
            <p:ph/>
          </p:nvPr>
        </p:nvSpPr>
        <p:spPr>
          <a:xfrm>
            <a:off x="963000" y="2906640"/>
            <a:ext cx="5056920" cy="149976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21" name="PlaceHolder 3"/>
          <p:cNvSpPr>
            <a:spLocks noGrp="1"/>
          </p:cNvSpPr>
          <p:nvPr>
            <p:ph/>
          </p:nvPr>
        </p:nvSpPr>
        <p:spPr>
          <a:xfrm>
            <a:off x="6273000" y="290664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22" name="PlaceHolder 4"/>
          <p:cNvSpPr>
            <a:spLocks noGrp="1"/>
          </p:cNvSpPr>
          <p:nvPr>
            <p:ph/>
          </p:nvPr>
        </p:nvSpPr>
        <p:spPr>
          <a:xfrm>
            <a:off x="6273000" y="369036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2"/>
          </p:nvPr>
        </p:nvSpPr>
        <p:spPr/>
        <p:txBody>
          <a:bodyPr/>
          <a:p>
            <a:fld id="{F0D6E658-F9D0-4C83-87CE-EA086870CE56}"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63000" y="4406760"/>
            <a:ext cx="10362960" cy="1361880"/>
          </a:xfrm>
          <a:prstGeom prst="rect">
            <a:avLst/>
          </a:prstGeom>
          <a:noFill/>
          <a:ln w="0">
            <a:noFill/>
          </a:ln>
        </p:spPr>
        <p:txBody>
          <a:bodyPr lIns="0" rIns="0" tIns="0" bIns="0" anchor="ctr">
            <a:noAutofit/>
          </a:bodyPr>
          <a:p>
            <a:endParaRPr b="0" lang="en-IN" sz="1800" spc="-1" strike="noStrike">
              <a:solidFill>
                <a:srgbClr val="000000"/>
              </a:solidFill>
              <a:latin typeface="Calibri"/>
            </a:endParaRPr>
          </a:p>
        </p:txBody>
      </p:sp>
      <p:sp>
        <p:nvSpPr>
          <p:cNvPr id="24" name="PlaceHolder 2"/>
          <p:cNvSpPr>
            <a:spLocks noGrp="1"/>
          </p:cNvSpPr>
          <p:nvPr>
            <p:ph/>
          </p:nvPr>
        </p:nvSpPr>
        <p:spPr>
          <a:xfrm>
            <a:off x="963000" y="290664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25" name="PlaceHolder 3"/>
          <p:cNvSpPr>
            <a:spLocks noGrp="1"/>
          </p:cNvSpPr>
          <p:nvPr>
            <p:ph/>
          </p:nvPr>
        </p:nvSpPr>
        <p:spPr>
          <a:xfrm>
            <a:off x="6273000" y="2906640"/>
            <a:ext cx="505692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26" name="PlaceHolder 4"/>
          <p:cNvSpPr>
            <a:spLocks noGrp="1"/>
          </p:cNvSpPr>
          <p:nvPr>
            <p:ph/>
          </p:nvPr>
        </p:nvSpPr>
        <p:spPr>
          <a:xfrm>
            <a:off x="963000" y="3690360"/>
            <a:ext cx="10362960" cy="715320"/>
          </a:xfrm>
          <a:prstGeom prst="rect">
            <a:avLst/>
          </a:prstGeom>
          <a:noFill/>
          <a:ln w="0">
            <a:noFill/>
          </a:ln>
        </p:spPr>
        <p:txBody>
          <a:bodyPr lIns="0" rIns="0" tIns="0" bIns="0" anchor="t">
            <a:normAutofit/>
          </a:bodyPr>
          <a:p>
            <a:endParaRPr b="0" lang="en-IN" sz="3200" spc="-1" strike="noStrike">
              <a:solidFill>
                <a:srgbClr val="000000"/>
              </a:solidFill>
              <a:latin typeface="Calibri"/>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2"/>
          </p:nvPr>
        </p:nvSpPr>
        <p:spPr/>
        <p:txBody>
          <a:bodyPr/>
          <a:p>
            <a:fld id="{94C9BD59-DF75-490F-B64E-AF55A50AC858}"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4680"/>
            <a:ext cx="109724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Light"/>
              </a:rPr>
              <a:t>Click to edit Master title style</a:t>
            </a:r>
            <a:endParaRPr b="0" lang="en-IN" sz="4400" spc="-1" strike="noStrike">
              <a:solidFill>
                <a:srgbClr val="000000"/>
              </a:solidFill>
              <a:latin typeface="Calibri"/>
            </a:endParaRPr>
          </a:p>
        </p:txBody>
      </p:sp>
      <p:sp>
        <p:nvSpPr>
          <p:cNvPr id="1" name="PlaceHolder 2"/>
          <p:cNvSpPr>
            <a:spLocks noGrp="1"/>
          </p:cNvSpPr>
          <p:nvPr>
            <p:ph type="body"/>
          </p:nvPr>
        </p:nvSpPr>
        <p:spPr>
          <a:xfrm>
            <a:off x="609480" y="1600200"/>
            <a:ext cx="53845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IN"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IN" sz="2400" spc="-1" strike="noStrike">
              <a:solidFill>
                <a:srgbClr val="000000"/>
              </a:solidFill>
              <a:latin typeface="Calibri"/>
            </a:endParaRPr>
          </a:p>
          <a:p>
            <a:pPr lvl="2" marL="1143000" indent="-22860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IN" sz="2000" spc="-1" strike="noStrike">
              <a:solidFill>
                <a:srgbClr val="000000"/>
              </a:solidFill>
              <a:latin typeface="Calibri"/>
            </a:endParaRPr>
          </a:p>
          <a:p>
            <a:pPr lvl="3" marL="1600200" indent="-22860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IN" sz="1800" spc="-1" strike="noStrike">
              <a:solidFill>
                <a:srgbClr val="000000"/>
              </a:solidFill>
              <a:latin typeface="Calibri"/>
            </a:endParaRPr>
          </a:p>
          <a:p>
            <a:pPr lvl="4" marL="2057400" indent="-22860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IN" sz="1800" spc="-1" strike="noStrike">
              <a:solidFill>
                <a:srgbClr val="000000"/>
              </a:solidFill>
              <a:latin typeface="Calibri"/>
            </a:endParaRPr>
          </a:p>
        </p:txBody>
      </p:sp>
      <p:sp>
        <p:nvSpPr>
          <p:cNvPr id="2" name="PlaceHolder 3"/>
          <p:cNvSpPr>
            <a:spLocks noGrp="1"/>
          </p:cNvSpPr>
          <p:nvPr>
            <p:ph type="body"/>
          </p:nvPr>
        </p:nvSpPr>
        <p:spPr>
          <a:xfrm>
            <a:off x="6197760" y="1600200"/>
            <a:ext cx="53845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IN"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IN" sz="2400" spc="-1" strike="noStrike">
              <a:solidFill>
                <a:srgbClr val="000000"/>
              </a:solidFill>
              <a:latin typeface="Calibri"/>
            </a:endParaRPr>
          </a:p>
          <a:p>
            <a:pPr lvl="2" marL="1143000" indent="-22860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IN" sz="2000" spc="-1" strike="noStrike">
              <a:solidFill>
                <a:srgbClr val="000000"/>
              </a:solidFill>
              <a:latin typeface="Calibri"/>
            </a:endParaRPr>
          </a:p>
          <a:p>
            <a:pPr lvl="3" marL="1600200" indent="-22860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IN" sz="1800" spc="-1" strike="noStrike">
              <a:solidFill>
                <a:srgbClr val="000000"/>
              </a:solidFill>
              <a:latin typeface="Calibri"/>
            </a:endParaRPr>
          </a:p>
          <a:p>
            <a:pPr lvl="4" marL="2057400" indent="-22860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IN" sz="1800" spc="-1" strike="noStrike">
              <a:solidFill>
                <a:srgbClr val="000000"/>
              </a:solidFill>
              <a:latin typeface="Calibri"/>
            </a:endParaRPr>
          </a:p>
        </p:txBody>
      </p:sp>
      <p:sp>
        <p:nvSpPr>
          <p:cNvPr id="3" name="PlaceHolder 4"/>
          <p:cNvSpPr>
            <a:spLocks noGrp="1"/>
          </p:cNvSpPr>
          <p:nvPr>
            <p:ph type="dt" idx="1"/>
          </p:nvPr>
        </p:nvSpPr>
        <p:spPr>
          <a:xfrm>
            <a:off x="609480" y="6356520"/>
            <a:ext cx="284436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98989"/>
                </a:solidFill>
                <a:latin typeface="Calibri"/>
                <a:ea typeface="Arial"/>
              </a:defRPr>
            </a:lvl1pPr>
          </a:lstStyle>
          <a:p>
            <a:pPr>
              <a:lnSpc>
                <a:spcPct val="100000"/>
              </a:lnSpc>
              <a:buNone/>
              <a:tabLst>
                <a:tab algn="l" pos="0"/>
              </a:tabLst>
            </a:pPr>
            <a:r>
              <a:rPr b="0" lang="en-US" sz="1200" spc="-1" strike="noStrike">
                <a:solidFill>
                  <a:srgbClr val="898989"/>
                </a:solidFill>
                <a:latin typeface="Calibri"/>
                <a:ea typeface="Arial"/>
              </a:rPr>
              <a:t>&lt;date/time&gt;</a:t>
            </a:r>
            <a:endParaRPr b="0" lang="en-IN" sz="1200" spc="-1" strike="noStrike">
              <a:latin typeface="Times New Roman"/>
            </a:endParaRPr>
          </a:p>
        </p:txBody>
      </p:sp>
      <p:sp>
        <p:nvSpPr>
          <p:cNvPr id="4" name="PlaceHolder 5"/>
          <p:cNvSpPr>
            <a:spLocks noGrp="1"/>
          </p:cNvSpPr>
          <p:nvPr>
            <p:ph type="sldNum" idx="2"/>
          </p:nvPr>
        </p:nvSpPr>
        <p:spPr>
          <a:xfrm>
            <a:off x="8737560" y="6356520"/>
            <a:ext cx="284436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F309EFFB-FD43-4187-AA77-DBE621F6651D}"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5" name="PlaceHolder 6"/>
          <p:cNvSpPr>
            <a:spLocks noGrp="1"/>
          </p:cNvSpPr>
          <p:nvPr>
            <p:ph type="ftr" idx="3"/>
          </p:nvPr>
        </p:nvSpPr>
        <p:spPr>
          <a:xfrm>
            <a:off x="4165560" y="6356520"/>
            <a:ext cx="386028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&lt;footer&gt;</a:t>
            </a:r>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4680"/>
            <a:ext cx="109724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Light"/>
              </a:rPr>
              <a:t>Click to edit Master title style</a:t>
            </a:r>
            <a:endParaRPr b="0" lang="en-IN" sz="4400" spc="-1" strike="noStrike">
              <a:solidFill>
                <a:srgbClr val="000000"/>
              </a:solidFill>
              <a:latin typeface="Calibri"/>
            </a:endParaRPr>
          </a:p>
        </p:txBody>
      </p:sp>
      <p:sp>
        <p:nvSpPr>
          <p:cNvPr id="43" name="PlaceHolder 2"/>
          <p:cNvSpPr>
            <a:spLocks noGrp="1"/>
          </p:cNvSpPr>
          <p:nvPr>
            <p:ph type="body"/>
          </p:nvPr>
        </p:nvSpPr>
        <p:spPr>
          <a:xfrm>
            <a:off x="609480" y="1600200"/>
            <a:ext cx="109724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IN"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IN"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IN"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IN"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IN" sz="2000" spc="-1" strike="noStrike">
              <a:solidFill>
                <a:srgbClr val="000000"/>
              </a:solidFill>
              <a:latin typeface="Calibri"/>
            </a:endParaRPr>
          </a:p>
        </p:txBody>
      </p:sp>
      <p:sp>
        <p:nvSpPr>
          <p:cNvPr id="44" name="PlaceHolder 3"/>
          <p:cNvSpPr>
            <a:spLocks noGrp="1"/>
          </p:cNvSpPr>
          <p:nvPr>
            <p:ph type="dt" idx="4"/>
          </p:nvPr>
        </p:nvSpPr>
        <p:spPr>
          <a:xfrm>
            <a:off x="609480" y="6356520"/>
            <a:ext cx="284436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98989"/>
                </a:solidFill>
                <a:latin typeface="Calibri"/>
                <a:ea typeface="Arial"/>
              </a:defRPr>
            </a:lvl1pPr>
          </a:lstStyle>
          <a:p>
            <a:pPr>
              <a:lnSpc>
                <a:spcPct val="100000"/>
              </a:lnSpc>
              <a:buNone/>
              <a:tabLst>
                <a:tab algn="l" pos="0"/>
              </a:tabLst>
            </a:pPr>
            <a:r>
              <a:rPr b="0" lang="en-US" sz="1200" spc="-1" strike="noStrike">
                <a:solidFill>
                  <a:srgbClr val="898989"/>
                </a:solidFill>
                <a:latin typeface="Calibri"/>
                <a:ea typeface="Arial"/>
              </a:rPr>
              <a:t>&lt;date/time&gt;</a:t>
            </a:r>
            <a:endParaRPr b="0" lang="en-IN" sz="1200" spc="-1" strike="noStrike">
              <a:latin typeface="Times New Roman"/>
            </a:endParaRPr>
          </a:p>
        </p:txBody>
      </p:sp>
      <p:sp>
        <p:nvSpPr>
          <p:cNvPr id="45" name="PlaceHolder 4"/>
          <p:cNvSpPr>
            <a:spLocks noGrp="1"/>
          </p:cNvSpPr>
          <p:nvPr>
            <p:ph type="sldNum" idx="5"/>
          </p:nvPr>
        </p:nvSpPr>
        <p:spPr>
          <a:xfrm>
            <a:off x="8737560" y="6356520"/>
            <a:ext cx="284436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CF60BAD4-1CCB-4E96-B2DB-94F7B019A1F7}"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46" name="PlaceHolder 5"/>
          <p:cNvSpPr>
            <a:spLocks noGrp="1"/>
          </p:cNvSpPr>
          <p:nvPr>
            <p:ph type="ftr" idx="6"/>
          </p:nvPr>
        </p:nvSpPr>
        <p:spPr>
          <a:xfrm>
            <a:off x="4165560" y="6356520"/>
            <a:ext cx="386028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&lt;footer&gt;</a:t>
            </a:r>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963000" y="4406760"/>
            <a:ext cx="10362960" cy="1361880"/>
          </a:xfrm>
          <a:prstGeom prst="rect">
            <a:avLst/>
          </a:prstGeom>
          <a:noFill/>
          <a:ln w="0">
            <a:noFill/>
          </a:ln>
        </p:spPr>
        <p:txBody>
          <a:bodyPr anchor="t">
            <a:noAutofit/>
          </a:bodyPr>
          <a:p>
            <a:pPr>
              <a:lnSpc>
                <a:spcPct val="100000"/>
              </a:lnSpc>
              <a:buNone/>
            </a:pPr>
            <a:r>
              <a:rPr b="1" lang="en-US" sz="4000" spc="-1" strike="noStrike" cap="all">
                <a:solidFill>
                  <a:srgbClr val="000000"/>
                </a:solidFill>
                <a:latin typeface="Calibri Light"/>
              </a:rPr>
              <a:t>Click to edit Master title style</a:t>
            </a:r>
            <a:endParaRPr b="0" lang="en-IN" sz="4000" spc="-1" strike="noStrike">
              <a:solidFill>
                <a:srgbClr val="000000"/>
              </a:solidFill>
              <a:latin typeface="Calibri"/>
            </a:endParaRPr>
          </a:p>
        </p:txBody>
      </p:sp>
      <p:sp>
        <p:nvSpPr>
          <p:cNvPr id="84" name="PlaceHolder 2"/>
          <p:cNvSpPr>
            <a:spLocks noGrp="1"/>
          </p:cNvSpPr>
          <p:nvPr>
            <p:ph type="body"/>
          </p:nvPr>
        </p:nvSpPr>
        <p:spPr>
          <a:xfrm>
            <a:off x="963000" y="2906640"/>
            <a:ext cx="10362960" cy="1499760"/>
          </a:xfrm>
          <a:prstGeom prst="rect">
            <a:avLst/>
          </a:prstGeom>
          <a:noFill/>
          <a:ln w="0">
            <a:noFill/>
          </a:ln>
        </p:spPr>
        <p:txBody>
          <a:bodyPr anchor="b">
            <a:noAutofit/>
          </a:bodyPr>
          <a:p>
            <a:pPr>
              <a:lnSpc>
                <a:spcPct val="100000"/>
              </a:lnSpc>
              <a:spcBef>
                <a:spcPts val="400"/>
              </a:spcBef>
              <a:buNone/>
              <a:tabLst>
                <a:tab algn="l" pos="0"/>
              </a:tabLst>
            </a:pPr>
            <a:r>
              <a:rPr b="0" lang="en-US" sz="2000" spc="-1" strike="noStrike">
                <a:solidFill>
                  <a:srgbClr val="8b8b8b"/>
                </a:solidFill>
                <a:latin typeface="Calibri"/>
              </a:rPr>
              <a:t>Click to edit Master text styles</a:t>
            </a:r>
            <a:endParaRPr b="0" lang="en-IN" sz="2000" spc="-1" strike="noStrike">
              <a:solidFill>
                <a:srgbClr val="000000"/>
              </a:solidFill>
              <a:latin typeface="Calibri"/>
            </a:endParaRPr>
          </a:p>
        </p:txBody>
      </p:sp>
      <p:sp>
        <p:nvSpPr>
          <p:cNvPr id="85" name="PlaceHolder 3"/>
          <p:cNvSpPr>
            <a:spLocks noGrp="1"/>
          </p:cNvSpPr>
          <p:nvPr>
            <p:ph type="dt" idx="7"/>
          </p:nvPr>
        </p:nvSpPr>
        <p:spPr>
          <a:xfrm>
            <a:off x="609480" y="6356520"/>
            <a:ext cx="284436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98989"/>
                </a:solidFill>
                <a:latin typeface="Calibri"/>
                <a:ea typeface="Arial"/>
              </a:defRPr>
            </a:lvl1pPr>
          </a:lstStyle>
          <a:p>
            <a:pPr>
              <a:lnSpc>
                <a:spcPct val="100000"/>
              </a:lnSpc>
              <a:buNone/>
              <a:tabLst>
                <a:tab algn="l" pos="0"/>
              </a:tabLst>
            </a:pPr>
            <a:r>
              <a:rPr b="0" lang="en-US" sz="1200" spc="-1" strike="noStrike">
                <a:solidFill>
                  <a:srgbClr val="898989"/>
                </a:solidFill>
                <a:latin typeface="Calibri"/>
                <a:ea typeface="Arial"/>
              </a:rPr>
              <a:t>&lt;date/time&gt;</a:t>
            </a:r>
            <a:endParaRPr b="0" lang="en-IN" sz="1200" spc="-1" strike="noStrike">
              <a:latin typeface="Times New Roman"/>
            </a:endParaRPr>
          </a:p>
        </p:txBody>
      </p:sp>
      <p:sp>
        <p:nvSpPr>
          <p:cNvPr id="86" name="PlaceHolder 4"/>
          <p:cNvSpPr>
            <a:spLocks noGrp="1"/>
          </p:cNvSpPr>
          <p:nvPr>
            <p:ph type="sldNum" idx="8"/>
          </p:nvPr>
        </p:nvSpPr>
        <p:spPr>
          <a:xfrm>
            <a:off x="8737560" y="6356520"/>
            <a:ext cx="284436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8F8316BA-431D-4C49-BA57-4352C9F720FC}"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87" name="PlaceHolder 5"/>
          <p:cNvSpPr>
            <a:spLocks noGrp="1"/>
          </p:cNvSpPr>
          <p:nvPr>
            <p:ph type="ftr" idx="9"/>
          </p:nvPr>
        </p:nvSpPr>
        <p:spPr>
          <a:xfrm>
            <a:off x="4165560" y="6356520"/>
            <a:ext cx="386028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&lt;footer&gt;</a:t>
            </a:r>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36320" y="2079000"/>
            <a:ext cx="11318760" cy="2166480"/>
          </a:xfrm>
          <a:prstGeom prst="rect">
            <a:avLst/>
          </a:prstGeom>
          <a:noFill/>
          <a:ln w="0">
            <a:noFill/>
          </a:ln>
        </p:spPr>
        <p:txBody>
          <a:bodyPr anchor="ctr">
            <a:noAutofit/>
          </a:bodyPr>
          <a:p>
            <a:pPr algn="ctr">
              <a:lnSpc>
                <a:spcPct val="150000"/>
              </a:lnSpc>
              <a:buNone/>
              <a:tabLst>
                <a:tab algn="l" pos="0"/>
              </a:tabLst>
            </a:pPr>
            <a:r>
              <a:rPr b="1" lang="en-US" sz="2400" spc="-1" strike="noStrike">
                <a:solidFill>
                  <a:srgbClr val="000000"/>
                </a:solidFill>
                <a:latin typeface="Times New Roman"/>
                <a:ea typeface="Times New Roman"/>
              </a:rPr>
              <a:t>JCS1832 PROJECT WORK PHASE - II</a:t>
            </a:r>
            <a:br>
              <a:rPr sz="2400"/>
            </a:br>
            <a:r>
              <a:rPr b="1" lang="en-US" sz="2400" spc="-1" strike="noStrike">
                <a:solidFill>
                  <a:srgbClr val="000000"/>
                </a:solidFill>
                <a:latin typeface="Times New Roman"/>
                <a:ea typeface="Times New Roman"/>
              </a:rPr>
              <a:t>PERCEIVING AND PREVENTING ATTACKS IN CLOUD ENVIRONMENT</a:t>
            </a:r>
            <a:br>
              <a:rPr sz="2400"/>
            </a:br>
            <a:r>
              <a:rPr b="1" lang="en-US" sz="2400" spc="-1" strike="noStrike">
                <a:solidFill>
                  <a:srgbClr val="000000"/>
                </a:solidFill>
                <a:latin typeface="Times New Roman"/>
                <a:ea typeface="Times New Roman"/>
              </a:rPr>
              <a:t>VIVA VOCE</a:t>
            </a:r>
            <a:br>
              <a:rPr sz="2400"/>
            </a:br>
            <a:r>
              <a:rPr b="1" lang="en-US" sz="2400" spc="-1" strike="noStrike">
                <a:solidFill>
                  <a:srgbClr val="000000"/>
                </a:solidFill>
                <a:latin typeface="Times New Roman"/>
                <a:ea typeface="Times New Roman"/>
              </a:rPr>
              <a:t>Date: 24-02-2025 </a:t>
            </a:r>
            <a:br>
              <a:rPr sz="2400"/>
            </a:br>
            <a:r>
              <a:rPr b="1" lang="en-US" sz="2400" spc="-1" strike="noStrike">
                <a:solidFill>
                  <a:srgbClr val="000000"/>
                </a:solidFill>
                <a:latin typeface="Times New Roman"/>
                <a:ea typeface="Times New Roman"/>
              </a:rPr>
              <a:t>BATCH NO: 06</a:t>
            </a:r>
            <a:endParaRPr b="0" lang="en-IN" sz="2400" spc="-1" strike="noStrike">
              <a:solidFill>
                <a:srgbClr val="000000"/>
              </a:solidFill>
              <a:latin typeface="Calibri"/>
            </a:endParaRPr>
          </a:p>
        </p:txBody>
      </p:sp>
      <p:sp>
        <p:nvSpPr>
          <p:cNvPr id="125" name="PlaceHolder 2"/>
          <p:cNvSpPr>
            <a:spLocks noGrp="1"/>
          </p:cNvSpPr>
          <p:nvPr>
            <p:ph/>
          </p:nvPr>
        </p:nvSpPr>
        <p:spPr>
          <a:xfrm>
            <a:off x="457200" y="4952880"/>
            <a:ext cx="5562360" cy="1676160"/>
          </a:xfrm>
          <a:prstGeom prst="rect">
            <a:avLst/>
          </a:prstGeom>
          <a:noFill/>
          <a:ln w="0">
            <a:noFill/>
          </a:ln>
        </p:spPr>
        <p:txBody>
          <a:bodyPr anchor="t">
            <a:noAutofit/>
          </a:bodyPr>
          <a:p>
            <a:pPr algn="just">
              <a:lnSpc>
                <a:spcPct val="100000"/>
              </a:lnSpc>
              <a:spcBef>
                <a:spcPts val="400"/>
              </a:spcBef>
              <a:buNone/>
              <a:tabLst>
                <a:tab algn="l" pos="0"/>
              </a:tabLst>
            </a:pPr>
            <a:r>
              <a:rPr b="1" lang="en-US" sz="2000" spc="-1" strike="noStrike">
                <a:solidFill>
                  <a:srgbClr val="660033"/>
                </a:solidFill>
                <a:latin typeface="Times New Roman"/>
                <a:ea typeface="Times New Roman"/>
              </a:rPr>
              <a:t>PRESENTED BY</a:t>
            </a:r>
            <a:endParaRPr b="0" lang="en-IN" sz="2000" spc="-1" strike="noStrike">
              <a:solidFill>
                <a:srgbClr val="000000"/>
              </a:solidFill>
              <a:latin typeface="Calibri"/>
            </a:endParaRPr>
          </a:p>
          <a:p>
            <a:pPr algn="just">
              <a:lnSpc>
                <a:spcPct val="100000"/>
              </a:lnSpc>
              <a:spcBef>
                <a:spcPts val="400"/>
              </a:spcBef>
              <a:buNone/>
              <a:tabLst>
                <a:tab algn="l" pos="0"/>
              </a:tabLst>
            </a:pPr>
            <a:r>
              <a:rPr b="1" lang="en-US" sz="2000" spc="-1" strike="noStrike">
                <a:solidFill>
                  <a:srgbClr val="002060"/>
                </a:solidFill>
                <a:latin typeface="Times New Roman"/>
                <a:ea typeface="Times New Roman"/>
              </a:rPr>
              <a:t>PRIYA DHARSHINI A(130721104061)</a:t>
            </a:r>
            <a:endParaRPr b="0" lang="en-IN" sz="2000" spc="-1" strike="noStrike">
              <a:solidFill>
                <a:srgbClr val="000000"/>
              </a:solidFill>
              <a:latin typeface="Calibri"/>
            </a:endParaRPr>
          </a:p>
          <a:p>
            <a:pPr algn="just">
              <a:lnSpc>
                <a:spcPct val="100000"/>
              </a:lnSpc>
              <a:spcBef>
                <a:spcPts val="400"/>
              </a:spcBef>
              <a:buNone/>
              <a:tabLst>
                <a:tab algn="l" pos="0"/>
              </a:tabLst>
            </a:pPr>
            <a:r>
              <a:rPr b="1" lang="en-US" sz="2000" spc="-1" strike="noStrike">
                <a:solidFill>
                  <a:srgbClr val="002060"/>
                </a:solidFill>
                <a:latin typeface="Times New Roman"/>
                <a:ea typeface="Times New Roman"/>
              </a:rPr>
              <a:t>RAJESHWARI B(130721104067)</a:t>
            </a:r>
            <a:endParaRPr b="0" lang="en-IN" sz="2000" spc="-1" strike="noStrike">
              <a:solidFill>
                <a:srgbClr val="000000"/>
              </a:solidFill>
              <a:latin typeface="Calibri"/>
            </a:endParaRPr>
          </a:p>
          <a:p>
            <a:pPr algn="just">
              <a:lnSpc>
                <a:spcPct val="100000"/>
              </a:lnSpc>
              <a:spcBef>
                <a:spcPts val="400"/>
              </a:spcBef>
              <a:buClr>
                <a:srgbClr val="002060"/>
              </a:buClr>
              <a:buFont typeface="Arial"/>
              <a:buChar char="•"/>
              <a:tabLst>
                <a:tab algn="l" pos="0"/>
              </a:tabLst>
            </a:pPr>
            <a:r>
              <a:rPr b="1" lang="en-US" sz="2000" spc="-1" strike="noStrike">
                <a:solidFill>
                  <a:srgbClr val="002060"/>
                </a:solidFill>
                <a:latin typeface="Times New Roman"/>
                <a:ea typeface="Times New Roman"/>
              </a:rPr>
              <a:t>SADHANA N(130721104072)</a:t>
            </a:r>
            <a:endParaRPr b="0" lang="en-IN" sz="2000" spc="-1" strike="noStrike">
              <a:solidFill>
                <a:srgbClr val="000000"/>
              </a:solidFill>
              <a:latin typeface="Calibri"/>
            </a:endParaRPr>
          </a:p>
        </p:txBody>
      </p:sp>
      <p:sp>
        <p:nvSpPr>
          <p:cNvPr id="126" name="PlaceHolder 3"/>
          <p:cNvSpPr>
            <a:spLocks noGrp="1"/>
          </p:cNvSpPr>
          <p:nvPr>
            <p:ph/>
          </p:nvPr>
        </p:nvSpPr>
        <p:spPr>
          <a:xfrm>
            <a:off x="7259760" y="4898520"/>
            <a:ext cx="4800240" cy="1401480"/>
          </a:xfrm>
          <a:prstGeom prst="rect">
            <a:avLst/>
          </a:prstGeom>
          <a:noFill/>
          <a:ln w="0">
            <a:noFill/>
          </a:ln>
        </p:spPr>
        <p:txBody>
          <a:bodyPr anchor="t">
            <a:noAutofit/>
          </a:bodyPr>
          <a:p>
            <a:pPr>
              <a:lnSpc>
                <a:spcPct val="100000"/>
              </a:lnSpc>
              <a:spcBef>
                <a:spcPts val="400"/>
              </a:spcBef>
              <a:buNone/>
              <a:tabLst>
                <a:tab algn="l" pos="0"/>
              </a:tabLst>
            </a:pPr>
            <a:r>
              <a:rPr b="1" lang="en-US" sz="2000" spc="-1" strike="noStrike">
                <a:solidFill>
                  <a:srgbClr val="660033"/>
                </a:solidFill>
                <a:latin typeface="Times New Roman"/>
                <a:ea typeface="Times New Roman"/>
              </a:rPr>
              <a:t>SUPERVISED  BY </a:t>
            </a:r>
            <a:endParaRPr b="0" lang="en-IN" sz="2000" spc="-1" strike="noStrike">
              <a:solidFill>
                <a:srgbClr val="000000"/>
              </a:solidFill>
              <a:latin typeface="Calibri"/>
            </a:endParaRPr>
          </a:p>
          <a:p>
            <a:pPr>
              <a:lnSpc>
                <a:spcPct val="100000"/>
              </a:lnSpc>
              <a:spcBef>
                <a:spcPts val="400"/>
              </a:spcBef>
              <a:buNone/>
              <a:tabLst>
                <a:tab algn="l" pos="0"/>
              </a:tabLst>
            </a:pPr>
            <a:r>
              <a:rPr b="1" lang="en-US" sz="2000" spc="-1" strike="noStrike">
                <a:solidFill>
                  <a:srgbClr val="002060"/>
                </a:solidFill>
                <a:latin typeface="Times New Roman"/>
                <a:ea typeface="Times New Roman"/>
              </a:rPr>
              <a:t>Mrs. P. MAHALAKSHMI</a:t>
            </a:r>
            <a:endParaRPr b="0" lang="en-IN" sz="2000" spc="-1" strike="noStrike">
              <a:solidFill>
                <a:srgbClr val="000000"/>
              </a:solidFill>
              <a:latin typeface="Calibri"/>
            </a:endParaRPr>
          </a:p>
          <a:p>
            <a:pPr>
              <a:lnSpc>
                <a:spcPct val="100000"/>
              </a:lnSpc>
              <a:spcBef>
                <a:spcPts val="400"/>
              </a:spcBef>
              <a:buNone/>
              <a:tabLst>
                <a:tab algn="l" pos="0"/>
              </a:tabLst>
            </a:pPr>
            <a:r>
              <a:rPr b="1" lang="en-US" sz="2000" spc="-1" strike="noStrike">
                <a:solidFill>
                  <a:srgbClr val="002060"/>
                </a:solidFill>
                <a:latin typeface="Times New Roman"/>
                <a:ea typeface="Times New Roman"/>
              </a:rPr>
              <a:t>ASSISTANT PROFESSOR(CSE)</a:t>
            </a:r>
            <a:endParaRPr b="0" lang="en-IN" sz="2000" spc="-1" strike="noStrike">
              <a:solidFill>
                <a:srgbClr val="000000"/>
              </a:solidFill>
              <a:latin typeface="Calibri"/>
            </a:endParaRPr>
          </a:p>
        </p:txBody>
      </p:sp>
      <p:pic>
        <p:nvPicPr>
          <p:cNvPr id="127" name="Picture 4" descr="download.png"/>
          <p:cNvPicPr/>
          <p:nvPr/>
        </p:nvPicPr>
        <p:blipFill>
          <a:blip r:embed="rId1"/>
          <a:stretch/>
        </p:blipFill>
        <p:spPr>
          <a:xfrm>
            <a:off x="609480" y="457200"/>
            <a:ext cx="1066320" cy="1066320"/>
          </a:xfrm>
          <a:prstGeom prst="rect">
            <a:avLst/>
          </a:prstGeom>
          <a:ln w="0">
            <a:noFill/>
          </a:ln>
        </p:spPr>
      </p:pic>
      <p:sp>
        <p:nvSpPr>
          <p:cNvPr id="128" name="Title 1"/>
          <p:cNvSpPr/>
          <p:nvPr/>
        </p:nvSpPr>
        <p:spPr>
          <a:xfrm>
            <a:off x="1676520" y="228600"/>
            <a:ext cx="8686440" cy="1142640"/>
          </a:xfrm>
          <a:prstGeom prst="rect">
            <a:avLst/>
          </a:prstGeom>
          <a:noFill/>
          <a:ln w="0">
            <a:noFill/>
          </a:ln>
        </p:spPr>
        <p:style>
          <a:lnRef idx="0"/>
          <a:fillRef idx="0"/>
          <a:effectRef idx="0"/>
          <a:fontRef idx="minor"/>
        </p:style>
        <p:txBody>
          <a:bodyPr anchor="ctr">
            <a:noAutofit/>
          </a:bodyPr>
          <a:p>
            <a:pPr algn="r">
              <a:lnSpc>
                <a:spcPct val="100000"/>
              </a:lnSpc>
              <a:buNone/>
              <a:tabLst>
                <a:tab algn="l" pos="0"/>
              </a:tabLst>
            </a:pPr>
            <a:br>
              <a:rPr sz="2000"/>
            </a:br>
            <a:r>
              <a:rPr b="1" lang="en-US" sz="2400" spc="-1" strike="noStrike">
                <a:solidFill>
                  <a:srgbClr val="000000"/>
                </a:solidFill>
                <a:latin typeface="Times New Roman"/>
                <a:ea typeface="Times New Roman"/>
              </a:rPr>
              <a:t>JERUSALEM COLLEGE OF ENGINEERING, CHENNAI-100</a:t>
            </a:r>
            <a:endParaRPr b="0" lang="en-IN" sz="2400" spc="-1" strike="noStrike">
              <a:latin typeface="Arial"/>
            </a:endParaRPr>
          </a:p>
          <a:p>
            <a:pPr algn="ctr">
              <a:lnSpc>
                <a:spcPct val="100000"/>
              </a:lnSpc>
              <a:buNone/>
              <a:tabLst>
                <a:tab algn="l" pos="0"/>
              </a:tabLst>
            </a:pPr>
            <a:endParaRPr b="0" lang="en-IN" sz="2000" spc="-1" strike="noStrike">
              <a:latin typeface="Arial"/>
            </a:endParaRPr>
          </a:p>
          <a:p>
            <a:pPr algn="ctr">
              <a:lnSpc>
                <a:spcPct val="100000"/>
              </a:lnSpc>
              <a:buNone/>
              <a:tabLst>
                <a:tab algn="l" pos="0"/>
              </a:tabLst>
            </a:pP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DEPARTMENT OF COMPUTER SCIENCE AND ENGINEERING</a:t>
            </a:r>
            <a:endParaRPr b="0" lang="en-IN" sz="2000" spc="-1" strike="noStrike">
              <a:latin typeface="Arial"/>
            </a:endParaRPr>
          </a:p>
        </p:txBody>
      </p:sp>
      <p:sp>
        <p:nvSpPr>
          <p:cNvPr id="129" name="Slide Number Placeholder 6"/>
          <p:cNvSpPr/>
          <p:nvPr/>
        </p:nvSpPr>
        <p:spPr>
          <a:xfrm>
            <a:off x="8737560" y="6356520"/>
            <a:ext cx="2844360" cy="364680"/>
          </a:xfrm>
          <a:prstGeom prst="rect">
            <a:avLst/>
          </a:prstGeom>
          <a:noFill/>
          <a:ln w="0">
            <a:noFill/>
          </a:ln>
        </p:spPr>
        <p:style>
          <a:lnRef idx="0"/>
          <a:fillRef idx="0"/>
          <a:effectRef idx="0"/>
          <a:fontRef idx="minor"/>
        </p:style>
        <p:txBody>
          <a:bodyPr anchor="ctr">
            <a:noAutofit/>
          </a:bodyPr>
          <a:p>
            <a:pPr algn="r">
              <a:lnSpc>
                <a:spcPct val="100000"/>
              </a:lnSpc>
              <a:buNone/>
              <a:tabLst>
                <a:tab algn="l" pos="0"/>
              </a:tabLst>
            </a:pPr>
            <a:fld id="{2DF7AFE3-ED71-493F-B77E-0BA1FB75BF7F}"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30" name="Footer Placeholder 7"/>
          <p:cNvSpPr/>
          <p:nvPr/>
        </p:nvSpPr>
        <p:spPr>
          <a:xfrm>
            <a:off x="4165560" y="6356520"/>
            <a:ext cx="3860280" cy="364680"/>
          </a:xfrm>
          <a:prstGeom prst="rect">
            <a:avLst/>
          </a:prstGeom>
          <a:noFill/>
          <a:ln w="0">
            <a:noFill/>
          </a:ln>
        </p:spPr>
        <p:style>
          <a:lnRef idx="0"/>
          <a:fillRef idx="0"/>
          <a:effectRef idx="0"/>
          <a:fontRef idx="minor"/>
        </p:style>
        <p:txBody>
          <a:bodyPr anchor="ctr">
            <a:noAutofit/>
          </a:bodyPr>
          <a:p>
            <a:pPr algn="ctr">
              <a:lnSpc>
                <a:spcPct val="100000"/>
              </a:lnSpc>
              <a:buNone/>
              <a:tabLst>
                <a:tab algn="l" pos="0"/>
              </a:tabLst>
            </a:pPr>
            <a:r>
              <a:rPr b="0" lang="en-US" sz="1200" spc="-1" strike="noStrike">
                <a:solidFill>
                  <a:srgbClr val="898989"/>
                </a:solidFill>
                <a:latin typeface="Calibri"/>
                <a:ea typeface="Arial"/>
              </a:rPr>
              <a:t>Department of CSE Jerusalem College of Engineering</a:t>
            </a:r>
            <a:endParaRPr b="0" lang="en-IN" sz="1200" spc="-1" strike="noStrike">
              <a:latin typeface="Arial"/>
            </a:endParaRPr>
          </a:p>
        </p:txBody>
      </p:sp>
      <p:sp>
        <p:nvSpPr>
          <p:cNvPr id="131" name="Date Placeholder 2"/>
          <p:cNvSpPr/>
          <p:nvPr/>
        </p:nvSpPr>
        <p:spPr>
          <a:xfrm>
            <a:off x="609480" y="6356520"/>
            <a:ext cx="2844360" cy="364680"/>
          </a:xfrm>
          <a:prstGeom prst="rect">
            <a:avLst/>
          </a:prstGeom>
          <a:noFill/>
          <a:ln w="0">
            <a:noFill/>
          </a:ln>
        </p:spPr>
        <p:style>
          <a:lnRef idx="0"/>
          <a:fillRef idx="0"/>
          <a:effectRef idx="0"/>
          <a:fontRef idx="minor"/>
        </p:style>
        <p:txBody>
          <a:bodyPr anchor="ctr">
            <a:noAutofit/>
          </a:bodyPr>
          <a:p>
            <a:pPr>
              <a:lnSpc>
                <a:spcPct val="100000"/>
              </a:lnSpc>
              <a:buNone/>
              <a:tabLst>
                <a:tab algn="l" pos="0"/>
              </a:tabLst>
            </a:pPr>
            <a:fld id="{ED998D62-97F6-498D-BA98-048A58F133B5}" type="datetime5">
              <a:rPr b="0" lang="en-US" sz="1200" spc="-1" strike="noStrike">
                <a:solidFill>
                  <a:srgbClr val="898989"/>
                </a:solidFill>
                <a:latin typeface="Calibri"/>
                <a:ea typeface="Arial"/>
              </a:rPr>
              <a:t>Feb 23, 2025</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4680"/>
            <a:ext cx="10972440" cy="867960"/>
          </a:xfrm>
          <a:prstGeom prst="rect">
            <a:avLst/>
          </a:prstGeom>
          <a:solidFill>
            <a:srgbClr val="17375e"/>
          </a:solidFill>
          <a:ln w="0">
            <a:noFill/>
          </a:ln>
        </p:spPr>
        <p:txBody>
          <a:bodyPr anchor="ctr">
            <a:noAutofit/>
          </a:bodyPr>
          <a:p>
            <a:pPr algn="ctr">
              <a:lnSpc>
                <a:spcPct val="100000"/>
              </a:lnSpc>
              <a:buNone/>
              <a:tabLst>
                <a:tab algn="l" pos="0"/>
              </a:tabLst>
            </a:pPr>
            <a:r>
              <a:rPr b="1" lang="en-US" sz="3600" spc="-1" strike="noStrike">
                <a:solidFill>
                  <a:srgbClr val="ffffff"/>
                </a:solidFill>
                <a:latin typeface="Times New Roman"/>
                <a:ea typeface="Times New Roman"/>
              </a:rPr>
              <a:t>HARDWARE AND SOFTWARE REQUIREMENTS</a:t>
            </a:r>
            <a:endParaRPr b="0" lang="en-IN" sz="3600" spc="-1" strike="noStrike">
              <a:solidFill>
                <a:srgbClr val="000000"/>
              </a:solidFill>
              <a:latin typeface="Calibri"/>
            </a:endParaRPr>
          </a:p>
        </p:txBody>
      </p:sp>
      <p:sp>
        <p:nvSpPr>
          <p:cNvPr id="174" name="Slide Number Placeholder 3"/>
          <p:cNvSpPr/>
          <p:nvPr/>
        </p:nvSpPr>
        <p:spPr>
          <a:xfrm>
            <a:off x="8737560" y="6356520"/>
            <a:ext cx="2844360" cy="364680"/>
          </a:xfrm>
          <a:prstGeom prst="rect">
            <a:avLst/>
          </a:prstGeom>
          <a:noFill/>
          <a:ln w="0">
            <a:noFill/>
          </a:ln>
        </p:spPr>
        <p:style>
          <a:lnRef idx="0"/>
          <a:fillRef idx="0"/>
          <a:effectRef idx="0"/>
          <a:fontRef idx="minor"/>
        </p:style>
        <p:txBody>
          <a:bodyPr anchor="ctr">
            <a:noAutofit/>
          </a:bodyPr>
          <a:p>
            <a:pPr algn="r">
              <a:lnSpc>
                <a:spcPct val="100000"/>
              </a:lnSpc>
              <a:buNone/>
              <a:tabLst>
                <a:tab algn="l" pos="0"/>
              </a:tabLst>
            </a:pPr>
            <a:fld id="{0F5B7FCE-0559-4CB1-BB28-7BD74AE2D0B3}"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75" name="Footer Placeholder 4"/>
          <p:cNvSpPr/>
          <p:nvPr/>
        </p:nvSpPr>
        <p:spPr>
          <a:xfrm>
            <a:off x="4165560" y="6356520"/>
            <a:ext cx="3860280" cy="364680"/>
          </a:xfrm>
          <a:prstGeom prst="rect">
            <a:avLst/>
          </a:prstGeom>
          <a:noFill/>
          <a:ln w="0">
            <a:noFill/>
          </a:ln>
        </p:spPr>
        <p:style>
          <a:lnRef idx="0"/>
          <a:fillRef idx="0"/>
          <a:effectRef idx="0"/>
          <a:fontRef idx="minor"/>
        </p:style>
        <p:txBody>
          <a:bodyPr anchor="ctr">
            <a:noAutofit/>
          </a:bodyPr>
          <a:p>
            <a:pPr algn="ctr">
              <a:lnSpc>
                <a:spcPct val="100000"/>
              </a:lnSpc>
              <a:buNone/>
              <a:tabLst>
                <a:tab algn="l" pos="0"/>
              </a:tabLst>
            </a:pPr>
            <a:r>
              <a:rPr b="0" lang="en-US" sz="1200" spc="-1" strike="noStrike">
                <a:solidFill>
                  <a:srgbClr val="898989"/>
                </a:solidFill>
                <a:latin typeface="Calibri"/>
                <a:ea typeface="Arial"/>
              </a:rPr>
              <a:t>Department of CSE</a:t>
            </a:r>
            <a:endParaRPr b="0" lang="en-IN" sz="1200" spc="-1" strike="noStrike">
              <a:latin typeface="Arial"/>
            </a:endParaRPr>
          </a:p>
          <a:p>
            <a:pPr algn="ctr">
              <a:lnSpc>
                <a:spcPct val="100000"/>
              </a:lnSpc>
              <a:buNone/>
              <a:tabLst>
                <a:tab algn="l" pos="0"/>
              </a:tabLst>
            </a:pPr>
            <a:r>
              <a:rPr b="0" lang="en-US" sz="1200" spc="-1" strike="noStrike">
                <a:solidFill>
                  <a:srgbClr val="898989"/>
                </a:solidFill>
                <a:latin typeface="Calibri"/>
                <a:ea typeface="Arial"/>
              </a:rPr>
              <a:t>Jerusalem College of Engineering</a:t>
            </a:r>
            <a:endParaRPr b="0" lang="en-IN" sz="1200" spc="-1" strike="noStrike">
              <a:latin typeface="Arial"/>
            </a:endParaRPr>
          </a:p>
        </p:txBody>
      </p:sp>
      <p:sp>
        <p:nvSpPr>
          <p:cNvPr id="176" name="Date Placeholder 2"/>
          <p:cNvSpPr/>
          <p:nvPr/>
        </p:nvSpPr>
        <p:spPr>
          <a:xfrm>
            <a:off x="609480" y="6356520"/>
            <a:ext cx="2844360" cy="364680"/>
          </a:xfrm>
          <a:prstGeom prst="rect">
            <a:avLst/>
          </a:prstGeom>
          <a:noFill/>
          <a:ln w="0">
            <a:noFill/>
          </a:ln>
        </p:spPr>
        <p:style>
          <a:lnRef idx="0"/>
          <a:fillRef idx="0"/>
          <a:effectRef idx="0"/>
          <a:fontRef idx="minor"/>
        </p:style>
        <p:txBody>
          <a:bodyPr anchor="ctr">
            <a:noAutofit/>
          </a:bodyPr>
          <a:p>
            <a:pPr>
              <a:lnSpc>
                <a:spcPct val="100000"/>
              </a:lnSpc>
              <a:buNone/>
              <a:tabLst>
                <a:tab algn="l" pos="0"/>
              </a:tabLst>
            </a:pPr>
            <a:fld id="{A000DDC0-F88C-43A0-96EF-28BD6FCB7548}" type="datetime5">
              <a:rPr b="0" lang="en-US" sz="1200" spc="-1" strike="noStrike">
                <a:solidFill>
                  <a:srgbClr val="898989"/>
                </a:solidFill>
                <a:latin typeface="Calibri"/>
                <a:ea typeface="Arial"/>
              </a:rPr>
              <a:t>Feb 23, 2025</a:t>
            </a:fld>
            <a:endParaRPr b="0" lang="en-IN" sz="1200" spc="-1" strike="noStrike">
              <a:latin typeface="Arial"/>
            </a:endParaRPr>
          </a:p>
        </p:txBody>
      </p:sp>
      <p:sp>
        <p:nvSpPr>
          <p:cNvPr id="177" name="PlaceHolder 2"/>
          <p:cNvSpPr>
            <a:spLocks noGrp="1"/>
          </p:cNvSpPr>
          <p:nvPr>
            <p:ph/>
          </p:nvPr>
        </p:nvSpPr>
        <p:spPr>
          <a:xfrm>
            <a:off x="623520" y="1437120"/>
            <a:ext cx="10815120" cy="4541400"/>
          </a:xfrm>
          <a:prstGeom prst="rect">
            <a:avLst/>
          </a:prstGeom>
          <a:noFill/>
          <a:ln w="0">
            <a:noFill/>
          </a:ln>
        </p:spPr>
        <p:txBody>
          <a:bodyPr anchor="ctr">
            <a:noAutofit/>
          </a:bodyPr>
          <a:p>
            <a:pPr algn="just">
              <a:lnSpc>
                <a:spcPct val="100000"/>
              </a:lnSpc>
              <a:buNone/>
              <a:tabLst>
                <a:tab algn="l" pos="0"/>
              </a:tabLst>
            </a:pPr>
            <a:r>
              <a:rPr b="1" lang="en-US" sz="2600" spc="-1" strike="noStrike">
                <a:solidFill>
                  <a:srgbClr val="000000"/>
                </a:solidFill>
                <a:latin typeface="Times New Roman"/>
                <a:ea typeface="Times New Roman"/>
              </a:rPr>
              <a:t>HARDWARE REQUIREMENTS:</a:t>
            </a:r>
            <a:endParaRPr b="0" lang="en-IN" sz="2600" spc="-1" strike="noStrike">
              <a:solidFill>
                <a:srgbClr val="000000"/>
              </a:solidFill>
              <a:latin typeface="Calibri"/>
            </a:endParaRPr>
          </a:p>
          <a:p>
            <a:pPr marL="343080" indent="-343080" algn="just">
              <a:lnSpc>
                <a:spcPct val="100000"/>
              </a:lnSpc>
              <a:buClr>
                <a:srgbClr val="000000"/>
              </a:buClr>
              <a:buFont typeface="Wingdings" charset="2"/>
              <a:buChar char=""/>
              <a:tabLst>
                <a:tab algn="l" pos="0"/>
              </a:tabLst>
            </a:pPr>
            <a:r>
              <a:rPr b="0" lang="en-US" sz="2400" spc="-1" strike="noStrike">
                <a:solidFill>
                  <a:srgbClr val="000000"/>
                </a:solidFill>
                <a:latin typeface="Times New Roman"/>
                <a:ea typeface="Times New Roman"/>
              </a:rPr>
              <a:t>Processor: ARM/X86</a:t>
            </a:r>
            <a:endParaRPr b="0" lang="en-IN" sz="2400" spc="-1" strike="noStrike">
              <a:solidFill>
                <a:srgbClr val="000000"/>
              </a:solidFill>
              <a:latin typeface="Calibri"/>
            </a:endParaRPr>
          </a:p>
          <a:p>
            <a:pPr marL="343080" indent="-343080" algn="just">
              <a:lnSpc>
                <a:spcPct val="100000"/>
              </a:lnSpc>
              <a:buClr>
                <a:srgbClr val="000000"/>
              </a:buClr>
              <a:buFont typeface="Wingdings" charset="2"/>
              <a:buChar char=""/>
              <a:tabLst>
                <a:tab algn="l" pos="0"/>
              </a:tabLst>
            </a:pPr>
            <a:r>
              <a:rPr b="0" lang="en-US" sz="2400" spc="-1" strike="noStrike">
                <a:solidFill>
                  <a:srgbClr val="000000"/>
                </a:solidFill>
                <a:latin typeface="Times New Roman"/>
                <a:ea typeface="Times New Roman"/>
              </a:rPr>
              <a:t>RAM: Minimum 8GB</a:t>
            </a:r>
            <a:endParaRPr b="0" lang="en-IN" sz="2400" spc="-1" strike="noStrike">
              <a:solidFill>
                <a:srgbClr val="000000"/>
              </a:solidFill>
              <a:latin typeface="Calibri"/>
            </a:endParaRPr>
          </a:p>
          <a:p>
            <a:pPr marL="343080" indent="-343080" algn="just">
              <a:lnSpc>
                <a:spcPct val="100000"/>
              </a:lnSpc>
              <a:buClr>
                <a:srgbClr val="000000"/>
              </a:buClr>
              <a:buFont typeface="Wingdings" charset="2"/>
              <a:buChar char=""/>
              <a:tabLst>
                <a:tab algn="l" pos="0"/>
              </a:tabLst>
            </a:pPr>
            <a:r>
              <a:rPr b="0" lang="en-US" sz="2400" spc="-1" strike="noStrike">
                <a:solidFill>
                  <a:srgbClr val="000000"/>
                </a:solidFill>
                <a:latin typeface="Times New Roman"/>
                <a:ea typeface="Times New Roman"/>
              </a:rPr>
              <a:t>Networking equipments: 4G modules/ Wi-Fi/LAN</a:t>
            </a:r>
            <a:endParaRPr b="0" lang="en-IN" sz="2400" spc="-1" strike="noStrike">
              <a:solidFill>
                <a:srgbClr val="000000"/>
              </a:solidFill>
              <a:latin typeface="Calibri"/>
            </a:endParaRPr>
          </a:p>
          <a:p>
            <a:pPr marL="343080" indent="-343080" algn="just">
              <a:lnSpc>
                <a:spcPct val="100000"/>
              </a:lnSpc>
              <a:buClr>
                <a:srgbClr val="000000"/>
              </a:buClr>
              <a:buFont typeface="Wingdings" charset="2"/>
              <a:buChar char=""/>
              <a:tabLst>
                <a:tab algn="l" pos="0"/>
              </a:tabLst>
            </a:pPr>
            <a:r>
              <a:rPr b="0" lang="en-US" sz="2400" spc="-1" strike="noStrike">
                <a:solidFill>
                  <a:srgbClr val="000000"/>
                </a:solidFill>
                <a:latin typeface="Times New Roman"/>
                <a:ea typeface="Times New Roman"/>
              </a:rPr>
              <a:t>Storage: Minimum 20GB free space</a:t>
            </a:r>
            <a:endParaRPr b="0" lang="en-IN" sz="2400" spc="-1" strike="noStrike">
              <a:solidFill>
                <a:srgbClr val="000000"/>
              </a:solidFill>
              <a:latin typeface="Calibri"/>
            </a:endParaRPr>
          </a:p>
          <a:p>
            <a:pPr algn="just">
              <a:lnSpc>
                <a:spcPct val="100000"/>
              </a:lnSpc>
              <a:buNone/>
              <a:tabLst>
                <a:tab algn="l" pos="0"/>
              </a:tabLst>
            </a:pPr>
            <a:endParaRPr b="0" lang="en-IN" sz="2400" spc="-1" strike="noStrike">
              <a:solidFill>
                <a:srgbClr val="000000"/>
              </a:solidFill>
              <a:latin typeface="Calibri"/>
            </a:endParaRPr>
          </a:p>
          <a:p>
            <a:pPr algn="just">
              <a:lnSpc>
                <a:spcPct val="100000"/>
              </a:lnSpc>
              <a:buNone/>
              <a:tabLst>
                <a:tab algn="l" pos="0"/>
              </a:tabLst>
            </a:pPr>
            <a:r>
              <a:rPr b="1" lang="en-US" sz="2600" spc="-1" strike="noStrike">
                <a:solidFill>
                  <a:srgbClr val="000000"/>
                </a:solidFill>
                <a:latin typeface="Times New Roman"/>
                <a:ea typeface="Times New Roman"/>
              </a:rPr>
              <a:t> </a:t>
            </a:r>
            <a:r>
              <a:rPr b="1" lang="en-US" sz="2600" spc="-1" strike="noStrike">
                <a:solidFill>
                  <a:srgbClr val="000000"/>
                </a:solidFill>
                <a:latin typeface="Times New Roman"/>
                <a:ea typeface="Times New Roman"/>
              </a:rPr>
              <a:t>SOFTWARE REQUIREMENTS:</a:t>
            </a:r>
            <a:endParaRPr b="0" lang="en-IN" sz="2600" spc="-1" strike="noStrike">
              <a:solidFill>
                <a:srgbClr val="000000"/>
              </a:solidFill>
              <a:latin typeface="Calibri"/>
            </a:endParaRPr>
          </a:p>
          <a:p>
            <a:pPr marL="343080" indent="-343080" algn="just">
              <a:lnSpc>
                <a:spcPct val="100000"/>
              </a:lnSpc>
              <a:buClr>
                <a:srgbClr val="000000"/>
              </a:buClr>
              <a:buFont typeface="Wingdings" charset="2"/>
              <a:buChar char=""/>
              <a:tabLst>
                <a:tab algn="l" pos="0"/>
              </a:tabLst>
            </a:pPr>
            <a:r>
              <a:rPr b="0" lang="en-US" sz="2400" spc="-1" strike="noStrike">
                <a:solidFill>
                  <a:srgbClr val="000000"/>
                </a:solidFill>
                <a:latin typeface="Times New Roman"/>
                <a:ea typeface="Times New Roman"/>
              </a:rPr>
              <a:t>Operating System: Linux/web based OS</a:t>
            </a:r>
            <a:endParaRPr b="0" lang="en-IN" sz="2400" spc="-1" strike="noStrike">
              <a:solidFill>
                <a:srgbClr val="000000"/>
              </a:solidFill>
              <a:latin typeface="Calibri"/>
            </a:endParaRPr>
          </a:p>
          <a:p>
            <a:pPr marL="343080" indent="-343080" algn="just">
              <a:lnSpc>
                <a:spcPct val="100000"/>
              </a:lnSpc>
              <a:buClr>
                <a:srgbClr val="000000"/>
              </a:buClr>
              <a:buFont typeface="Wingdings" charset="2"/>
              <a:buChar char=""/>
              <a:tabLst>
                <a:tab algn="l" pos="0"/>
              </a:tabLst>
            </a:pPr>
            <a:r>
              <a:rPr b="0" lang="en-US" sz="2400" spc="-1" strike="noStrike">
                <a:solidFill>
                  <a:srgbClr val="000000"/>
                </a:solidFill>
                <a:latin typeface="Times New Roman"/>
                <a:ea typeface="Times New Roman"/>
              </a:rPr>
              <a:t>Python Version: 3.8+</a:t>
            </a:r>
            <a:endParaRPr b="0" lang="en-IN" sz="2400" spc="-1" strike="noStrike">
              <a:solidFill>
                <a:srgbClr val="000000"/>
              </a:solidFill>
              <a:latin typeface="Calibri"/>
            </a:endParaRPr>
          </a:p>
          <a:p>
            <a:pPr marL="343080" indent="-343080" algn="just">
              <a:lnSpc>
                <a:spcPct val="100000"/>
              </a:lnSpc>
              <a:buClr>
                <a:srgbClr val="000000"/>
              </a:buClr>
              <a:buFont typeface="Wingdings" charset="2"/>
              <a:buChar char=""/>
              <a:tabLst>
                <a:tab algn="l" pos="0"/>
              </a:tabLst>
            </a:pPr>
            <a:r>
              <a:rPr b="0" lang="en-US" sz="2400" spc="-1" strike="noStrike">
                <a:solidFill>
                  <a:srgbClr val="000000"/>
                </a:solidFill>
                <a:latin typeface="Times New Roman"/>
                <a:ea typeface="Times New Roman"/>
              </a:rPr>
              <a:t>Database: SQLite (default) or MySQL for larger deployments</a:t>
            </a:r>
            <a:endParaRPr b="0" lang="en-IN" sz="2400" spc="-1" strike="noStrike">
              <a:solidFill>
                <a:srgbClr val="000000"/>
              </a:solidFill>
              <a:latin typeface="Calibri"/>
            </a:endParaRPr>
          </a:p>
          <a:p>
            <a:pPr marL="343080" indent="-343080" algn="just">
              <a:lnSpc>
                <a:spcPct val="100000"/>
              </a:lnSpc>
              <a:buClr>
                <a:srgbClr val="000000"/>
              </a:buClr>
              <a:buFont typeface="Wingdings" charset="2"/>
              <a:buChar char=""/>
              <a:tabLst>
                <a:tab algn="l" pos="0"/>
              </a:tabLst>
            </a:pPr>
            <a:r>
              <a:rPr b="0" lang="en-US" sz="2400" spc="-1" strike="noStrike">
                <a:solidFill>
                  <a:srgbClr val="000000"/>
                </a:solidFill>
                <a:latin typeface="Times New Roman"/>
                <a:ea typeface="Times New Roman"/>
              </a:rPr>
              <a:t>Libraries: Flask, sqlite3, python-docx, python-pptx, openpyxl, numpy</a:t>
            </a:r>
            <a:endParaRPr b="0" lang="en-IN" sz="2400" spc="-1" strike="noStrike">
              <a:solidFill>
                <a:srgbClr val="000000"/>
              </a:solidFill>
              <a:latin typeface="Calibri"/>
            </a:endParaRPr>
          </a:p>
          <a:p>
            <a:pPr algn="just">
              <a:lnSpc>
                <a:spcPct val="100000"/>
              </a:lnSpc>
              <a:buNone/>
              <a:tabLst>
                <a:tab algn="l" pos="0"/>
              </a:tabLst>
            </a:pPr>
            <a:endParaRPr b="0" lang="en-IN"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547560" y="32040"/>
            <a:ext cx="10972440" cy="867960"/>
          </a:xfrm>
          <a:prstGeom prst="rect">
            <a:avLst/>
          </a:prstGeom>
          <a:solidFill>
            <a:srgbClr val="17375e"/>
          </a:solidFill>
          <a:ln w="0">
            <a:noFill/>
          </a:ln>
        </p:spPr>
        <p:txBody>
          <a:bodyPr anchor="ctr">
            <a:noAutofit/>
          </a:bodyPr>
          <a:p>
            <a:pPr algn="ctr">
              <a:lnSpc>
                <a:spcPct val="100000"/>
              </a:lnSpc>
              <a:buNone/>
              <a:tabLst>
                <a:tab algn="l" pos="0"/>
              </a:tabLst>
            </a:pPr>
            <a:r>
              <a:rPr b="1" lang="en-US" sz="3600" spc="-1" strike="noStrike">
                <a:solidFill>
                  <a:srgbClr val="ffffff"/>
                </a:solidFill>
                <a:latin typeface="Times New Roman"/>
                <a:ea typeface="Times New Roman"/>
              </a:rPr>
              <a:t>SYSTEM ARCHITECTURE</a:t>
            </a:r>
            <a:endParaRPr b="0" lang="en-IN" sz="3600" spc="-1" strike="noStrike">
              <a:solidFill>
                <a:srgbClr val="000000"/>
              </a:solidFill>
              <a:latin typeface="Calibri"/>
            </a:endParaRPr>
          </a:p>
        </p:txBody>
      </p:sp>
      <p:sp>
        <p:nvSpPr>
          <p:cNvPr id="179" name="Slide Number Placeholder 3"/>
          <p:cNvSpPr/>
          <p:nvPr/>
        </p:nvSpPr>
        <p:spPr>
          <a:xfrm>
            <a:off x="8737560" y="6356520"/>
            <a:ext cx="2844360" cy="364680"/>
          </a:xfrm>
          <a:prstGeom prst="rect">
            <a:avLst/>
          </a:prstGeom>
          <a:noFill/>
          <a:ln w="0">
            <a:noFill/>
          </a:ln>
        </p:spPr>
        <p:style>
          <a:lnRef idx="0"/>
          <a:fillRef idx="0"/>
          <a:effectRef idx="0"/>
          <a:fontRef idx="minor"/>
        </p:style>
        <p:txBody>
          <a:bodyPr anchor="ctr">
            <a:noAutofit/>
          </a:bodyPr>
          <a:p>
            <a:pPr algn="r">
              <a:lnSpc>
                <a:spcPct val="100000"/>
              </a:lnSpc>
              <a:buNone/>
              <a:tabLst>
                <a:tab algn="l" pos="0"/>
              </a:tabLst>
            </a:pPr>
            <a:fld id="{564B1E6E-4B84-4AAF-BA70-7E90AF38844B}"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80" name="Footer Placeholder 4"/>
          <p:cNvSpPr/>
          <p:nvPr/>
        </p:nvSpPr>
        <p:spPr>
          <a:xfrm>
            <a:off x="4165560" y="6356520"/>
            <a:ext cx="3860280" cy="364680"/>
          </a:xfrm>
          <a:prstGeom prst="rect">
            <a:avLst/>
          </a:prstGeom>
          <a:noFill/>
          <a:ln w="0">
            <a:noFill/>
          </a:ln>
        </p:spPr>
        <p:style>
          <a:lnRef idx="0"/>
          <a:fillRef idx="0"/>
          <a:effectRef idx="0"/>
          <a:fontRef idx="minor"/>
        </p:style>
        <p:txBody>
          <a:bodyPr anchor="ctr">
            <a:noAutofit/>
          </a:bodyPr>
          <a:p>
            <a:pPr algn="ctr">
              <a:lnSpc>
                <a:spcPct val="100000"/>
              </a:lnSpc>
              <a:buNone/>
              <a:tabLst>
                <a:tab algn="l" pos="0"/>
              </a:tabLst>
            </a:pPr>
            <a:r>
              <a:rPr b="0" lang="en-US" sz="1200" spc="-1" strike="noStrike">
                <a:solidFill>
                  <a:srgbClr val="898989"/>
                </a:solidFill>
                <a:latin typeface="Calibri"/>
                <a:ea typeface="Arial"/>
              </a:rPr>
              <a:t>Department of CSE</a:t>
            </a:r>
            <a:endParaRPr b="0" lang="en-IN" sz="1200" spc="-1" strike="noStrike">
              <a:latin typeface="Arial"/>
            </a:endParaRPr>
          </a:p>
          <a:p>
            <a:pPr algn="ctr">
              <a:lnSpc>
                <a:spcPct val="100000"/>
              </a:lnSpc>
              <a:buNone/>
              <a:tabLst>
                <a:tab algn="l" pos="0"/>
              </a:tabLst>
            </a:pPr>
            <a:r>
              <a:rPr b="0" lang="en-US" sz="1200" spc="-1" strike="noStrike">
                <a:solidFill>
                  <a:srgbClr val="898989"/>
                </a:solidFill>
                <a:latin typeface="Calibri"/>
                <a:ea typeface="Arial"/>
              </a:rPr>
              <a:t>Jerusalem College of Engineering</a:t>
            </a:r>
            <a:endParaRPr b="0" lang="en-IN" sz="1200" spc="-1" strike="noStrike">
              <a:latin typeface="Arial"/>
            </a:endParaRPr>
          </a:p>
        </p:txBody>
      </p:sp>
      <p:sp>
        <p:nvSpPr>
          <p:cNvPr id="181" name="Date Placeholder 2"/>
          <p:cNvSpPr/>
          <p:nvPr/>
        </p:nvSpPr>
        <p:spPr>
          <a:xfrm>
            <a:off x="35640" y="6475320"/>
            <a:ext cx="2844360" cy="364680"/>
          </a:xfrm>
          <a:prstGeom prst="rect">
            <a:avLst/>
          </a:prstGeom>
          <a:noFill/>
          <a:ln w="0">
            <a:noFill/>
          </a:ln>
        </p:spPr>
        <p:style>
          <a:lnRef idx="0"/>
          <a:fillRef idx="0"/>
          <a:effectRef idx="0"/>
          <a:fontRef idx="minor"/>
        </p:style>
        <p:txBody>
          <a:bodyPr anchor="ctr">
            <a:noAutofit/>
          </a:bodyPr>
          <a:p>
            <a:pPr>
              <a:lnSpc>
                <a:spcPct val="100000"/>
              </a:lnSpc>
              <a:buNone/>
              <a:tabLst>
                <a:tab algn="l" pos="0"/>
              </a:tabLst>
            </a:pPr>
            <a:fld id="{17E53230-6964-4764-B6EC-599C386E5119}" type="datetime5">
              <a:rPr b="0" lang="en-US" sz="1200" spc="-1" strike="noStrike">
                <a:solidFill>
                  <a:srgbClr val="898989"/>
                </a:solidFill>
                <a:latin typeface="Calibri"/>
                <a:ea typeface="Arial"/>
              </a:rPr>
              <a:t>Feb 23, 2025</a:t>
            </a:fld>
            <a:endParaRPr b="0" lang="en-IN" sz="1200" spc="-1" strike="noStrike">
              <a:latin typeface="Arial"/>
            </a:endParaRPr>
          </a:p>
        </p:txBody>
      </p:sp>
      <p:pic>
        <p:nvPicPr>
          <p:cNvPr id="182" name="" descr=""/>
          <p:cNvPicPr/>
          <p:nvPr/>
        </p:nvPicPr>
        <p:blipFill>
          <a:blip r:embed="rId1"/>
          <a:stretch/>
        </p:blipFill>
        <p:spPr>
          <a:xfrm>
            <a:off x="609480" y="900000"/>
            <a:ext cx="10661760" cy="56404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547560" y="32040"/>
            <a:ext cx="10972440" cy="867960"/>
          </a:xfrm>
          <a:prstGeom prst="rect">
            <a:avLst/>
          </a:prstGeom>
          <a:solidFill>
            <a:srgbClr val="17375e"/>
          </a:solidFill>
          <a:ln w="0">
            <a:noFill/>
          </a:ln>
        </p:spPr>
        <p:txBody>
          <a:bodyPr anchor="ctr">
            <a:noAutofit/>
          </a:bodyPr>
          <a:p>
            <a:pPr algn="ctr">
              <a:lnSpc>
                <a:spcPct val="100000"/>
              </a:lnSpc>
              <a:buNone/>
              <a:tabLst>
                <a:tab algn="l" pos="0"/>
              </a:tabLst>
            </a:pPr>
            <a:r>
              <a:rPr b="1" lang="en-US" sz="3600" spc="-1" strike="noStrike">
                <a:solidFill>
                  <a:srgbClr val="ffffff"/>
                </a:solidFill>
                <a:latin typeface="Times New Roman"/>
                <a:ea typeface="Times New Roman"/>
              </a:rPr>
              <a:t>MODULES</a:t>
            </a:r>
            <a:endParaRPr b="0" lang="en-IN" sz="3600" spc="-1" strike="noStrike">
              <a:solidFill>
                <a:srgbClr val="000000"/>
              </a:solidFill>
              <a:latin typeface="Calibri"/>
            </a:endParaRPr>
          </a:p>
        </p:txBody>
      </p:sp>
      <p:sp>
        <p:nvSpPr>
          <p:cNvPr id="184" name="Slide Number Placeholder 3"/>
          <p:cNvSpPr/>
          <p:nvPr/>
        </p:nvSpPr>
        <p:spPr>
          <a:xfrm>
            <a:off x="8737560" y="6356520"/>
            <a:ext cx="2844360" cy="364680"/>
          </a:xfrm>
          <a:prstGeom prst="rect">
            <a:avLst/>
          </a:prstGeom>
          <a:noFill/>
          <a:ln w="0">
            <a:noFill/>
          </a:ln>
        </p:spPr>
        <p:style>
          <a:lnRef idx="0"/>
          <a:fillRef idx="0"/>
          <a:effectRef idx="0"/>
          <a:fontRef idx="minor"/>
        </p:style>
        <p:txBody>
          <a:bodyPr anchor="ctr">
            <a:noAutofit/>
          </a:bodyPr>
          <a:p>
            <a:pPr algn="r">
              <a:lnSpc>
                <a:spcPct val="100000"/>
              </a:lnSpc>
              <a:buNone/>
              <a:tabLst>
                <a:tab algn="l" pos="0"/>
              </a:tabLst>
            </a:pPr>
            <a:fld id="{31536519-C310-4E40-BAD6-F22C1FF2001E}"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85" name="Footer Placeholder 4"/>
          <p:cNvSpPr/>
          <p:nvPr/>
        </p:nvSpPr>
        <p:spPr>
          <a:xfrm>
            <a:off x="4165560" y="6356520"/>
            <a:ext cx="3860280" cy="364680"/>
          </a:xfrm>
          <a:prstGeom prst="rect">
            <a:avLst/>
          </a:prstGeom>
          <a:noFill/>
          <a:ln w="0">
            <a:noFill/>
          </a:ln>
        </p:spPr>
        <p:style>
          <a:lnRef idx="0"/>
          <a:fillRef idx="0"/>
          <a:effectRef idx="0"/>
          <a:fontRef idx="minor"/>
        </p:style>
        <p:txBody>
          <a:bodyPr anchor="ctr">
            <a:noAutofit/>
          </a:bodyPr>
          <a:p>
            <a:pPr algn="ctr">
              <a:lnSpc>
                <a:spcPct val="100000"/>
              </a:lnSpc>
              <a:buNone/>
              <a:tabLst>
                <a:tab algn="l" pos="0"/>
              </a:tabLst>
            </a:pPr>
            <a:r>
              <a:rPr b="0" lang="en-US" sz="1200" spc="-1" strike="noStrike">
                <a:solidFill>
                  <a:srgbClr val="898989"/>
                </a:solidFill>
                <a:latin typeface="Calibri"/>
                <a:ea typeface="Arial"/>
              </a:rPr>
              <a:t>Department of CSE</a:t>
            </a:r>
            <a:endParaRPr b="0" lang="en-IN" sz="1200" spc="-1" strike="noStrike">
              <a:latin typeface="Arial"/>
            </a:endParaRPr>
          </a:p>
          <a:p>
            <a:pPr algn="ctr">
              <a:lnSpc>
                <a:spcPct val="100000"/>
              </a:lnSpc>
              <a:buNone/>
              <a:tabLst>
                <a:tab algn="l" pos="0"/>
              </a:tabLst>
            </a:pPr>
            <a:r>
              <a:rPr b="0" lang="en-US" sz="1200" spc="-1" strike="noStrike">
                <a:solidFill>
                  <a:srgbClr val="898989"/>
                </a:solidFill>
                <a:latin typeface="Calibri"/>
                <a:ea typeface="Arial"/>
              </a:rPr>
              <a:t>Jerusalem College of Engineering</a:t>
            </a:r>
            <a:endParaRPr b="0" lang="en-IN" sz="1200" spc="-1" strike="noStrike">
              <a:latin typeface="Arial"/>
            </a:endParaRPr>
          </a:p>
        </p:txBody>
      </p:sp>
      <p:sp>
        <p:nvSpPr>
          <p:cNvPr id="186" name="Date Placeholder 2"/>
          <p:cNvSpPr/>
          <p:nvPr/>
        </p:nvSpPr>
        <p:spPr>
          <a:xfrm>
            <a:off x="609480" y="6356520"/>
            <a:ext cx="2844360" cy="364680"/>
          </a:xfrm>
          <a:prstGeom prst="rect">
            <a:avLst/>
          </a:prstGeom>
          <a:noFill/>
          <a:ln w="0">
            <a:noFill/>
          </a:ln>
        </p:spPr>
        <p:style>
          <a:lnRef idx="0"/>
          <a:fillRef idx="0"/>
          <a:effectRef idx="0"/>
          <a:fontRef idx="minor"/>
        </p:style>
        <p:txBody>
          <a:bodyPr anchor="ctr">
            <a:noAutofit/>
          </a:bodyPr>
          <a:p>
            <a:pPr>
              <a:lnSpc>
                <a:spcPct val="100000"/>
              </a:lnSpc>
              <a:buNone/>
              <a:tabLst>
                <a:tab algn="l" pos="0"/>
              </a:tabLst>
            </a:pPr>
            <a:fld id="{F1EDC064-F6F8-4CA1-9834-6C565EADF650}" type="datetime5">
              <a:rPr b="0" lang="en-US" sz="1200" spc="-1" strike="noStrike">
                <a:solidFill>
                  <a:srgbClr val="898989"/>
                </a:solidFill>
                <a:latin typeface="Calibri"/>
                <a:ea typeface="Arial"/>
              </a:rPr>
              <a:t>Feb 23, 2025</a:t>
            </a:fld>
            <a:endParaRPr b="0" lang="en-IN" sz="1200" spc="-1" strike="noStrike">
              <a:latin typeface="Arial"/>
            </a:endParaRPr>
          </a:p>
        </p:txBody>
      </p:sp>
      <p:sp>
        <p:nvSpPr>
          <p:cNvPr id="187" name="PlaceHolder 2"/>
          <p:cNvSpPr>
            <a:spLocks noGrp="1"/>
          </p:cNvSpPr>
          <p:nvPr>
            <p:ph/>
          </p:nvPr>
        </p:nvSpPr>
        <p:spPr>
          <a:xfrm>
            <a:off x="609480" y="900000"/>
            <a:ext cx="10972440" cy="4960800"/>
          </a:xfrm>
          <a:prstGeom prst="rect">
            <a:avLst/>
          </a:prstGeom>
          <a:noFill/>
          <a:ln w="0">
            <a:noFill/>
          </a:ln>
        </p:spPr>
        <p:txBody>
          <a:bodyPr anchor="ctr">
            <a:noAutofit/>
          </a:bodyPr>
          <a:p>
            <a:pPr>
              <a:lnSpc>
                <a:spcPct val="100000"/>
              </a:lnSpc>
              <a:spcBef>
                <a:spcPts val="1417"/>
              </a:spcBef>
              <a:buNone/>
            </a:pPr>
            <a:r>
              <a:rPr b="1" lang="en-IN" sz="2400" spc="-1" strike="noStrike">
                <a:solidFill>
                  <a:srgbClr val="000000"/>
                </a:solidFill>
                <a:latin typeface="Times new roman"/>
              </a:rPr>
              <a:t>Phase 1:(Text-Based File Scanning and Analysis) </a:t>
            </a:r>
            <a:endParaRPr b="0" lang="en-IN" sz="2400" spc="-1" strike="noStrike">
              <a:solidFill>
                <a:srgbClr val="000000"/>
              </a:solidFill>
              <a:latin typeface="Times new roman"/>
              <a:ea typeface="Arial"/>
            </a:endParaRPr>
          </a:p>
          <a:p>
            <a:pPr lvl="1" marL="864000" indent="-324000">
              <a:spcBef>
                <a:spcPts val="1134"/>
              </a:spcBef>
              <a:buClr>
                <a:srgbClr val="000000"/>
              </a:buClr>
              <a:buSzPct val="75000"/>
              <a:buFont typeface="Wingdings" charset="2"/>
              <a:buChar char=""/>
            </a:pPr>
            <a:r>
              <a:rPr b="0" lang="en-IN" sz="2400" spc="-1" strike="noStrike">
                <a:solidFill>
                  <a:srgbClr val="000000"/>
                </a:solidFill>
                <a:latin typeface="Times new roman"/>
                <a:ea typeface="Arial"/>
              </a:rPr>
              <a:t>Recursive Folder Scanning Module </a:t>
            </a:r>
            <a:endParaRPr b="0" lang="en-IN" sz="2400" spc="-1" strike="noStrike">
              <a:solidFill>
                <a:srgbClr val="000000"/>
              </a:solidFill>
              <a:latin typeface="Calibri"/>
            </a:endParaRPr>
          </a:p>
          <a:p>
            <a:pPr lvl="1" marL="864000" indent="-324000">
              <a:spcBef>
                <a:spcPts val="1134"/>
              </a:spcBef>
              <a:buClr>
                <a:srgbClr val="000000"/>
              </a:buClr>
              <a:buSzPct val="75000"/>
              <a:buFont typeface="Wingdings" charset="2"/>
              <a:buChar char=""/>
            </a:pPr>
            <a:r>
              <a:rPr b="0" lang="en-IN" sz="2400" spc="-1" strike="noStrike">
                <a:solidFill>
                  <a:srgbClr val="000000"/>
                </a:solidFill>
                <a:latin typeface="Times new roman"/>
                <a:ea typeface="Arial"/>
              </a:rPr>
              <a:t>File Type Filtering Module</a:t>
            </a:r>
            <a:endParaRPr b="0" lang="en-IN" sz="2400" spc="-1" strike="noStrike">
              <a:solidFill>
                <a:srgbClr val="000000"/>
              </a:solidFill>
              <a:latin typeface="Calibri"/>
            </a:endParaRPr>
          </a:p>
          <a:p>
            <a:pPr lvl="1" marL="864000" indent="-324000">
              <a:spcBef>
                <a:spcPts val="1134"/>
              </a:spcBef>
              <a:buClr>
                <a:srgbClr val="000000"/>
              </a:buClr>
              <a:buSzPct val="75000"/>
              <a:buFont typeface="Wingdings" charset="2"/>
              <a:buChar char=""/>
            </a:pPr>
            <a:r>
              <a:rPr b="0" lang="en-IN" sz="2400" spc="-1" strike="noStrike">
                <a:solidFill>
                  <a:srgbClr val="000000"/>
                </a:solidFill>
                <a:latin typeface="Times new roman"/>
                <a:ea typeface="Arial"/>
              </a:rPr>
              <a:t>Regex-Based Malware Detection Module</a:t>
            </a:r>
            <a:endParaRPr b="0" lang="en-IN" sz="2400" spc="-1" strike="noStrike">
              <a:solidFill>
                <a:srgbClr val="000000"/>
              </a:solidFill>
              <a:latin typeface="Calibri"/>
            </a:endParaRPr>
          </a:p>
          <a:p>
            <a:pPr lvl="1" marL="864000" indent="-324000">
              <a:spcBef>
                <a:spcPts val="1134"/>
              </a:spcBef>
              <a:buClr>
                <a:srgbClr val="000000"/>
              </a:buClr>
              <a:buSzPct val="75000"/>
              <a:buFont typeface="Wingdings" charset="2"/>
              <a:buChar char=""/>
            </a:pPr>
            <a:r>
              <a:rPr b="0" lang="en-IN" sz="2400" spc="-1" strike="noStrike">
                <a:solidFill>
                  <a:srgbClr val="000000"/>
                </a:solidFill>
                <a:latin typeface="Times new roman"/>
                <a:ea typeface="Arial"/>
              </a:rPr>
              <a:t>Threat Reporting and Logging Module</a:t>
            </a:r>
            <a:endParaRPr b="0" lang="en-IN" sz="2400" spc="-1" strike="noStrike">
              <a:solidFill>
                <a:srgbClr val="000000"/>
              </a:solidFill>
              <a:latin typeface="Calibri"/>
            </a:endParaRPr>
          </a:p>
          <a:p>
            <a:pPr>
              <a:lnSpc>
                <a:spcPct val="100000"/>
              </a:lnSpc>
              <a:spcBef>
                <a:spcPts val="1417"/>
              </a:spcBef>
              <a:buNone/>
            </a:pPr>
            <a:r>
              <a:rPr b="1" lang="en-IN" sz="2400" spc="-1" strike="noStrike">
                <a:solidFill>
                  <a:srgbClr val="000000"/>
                </a:solidFill>
                <a:latin typeface="Times new roman"/>
                <a:ea typeface="Arial"/>
              </a:rPr>
              <a:t>Phase 2: (Advanced File Analysis and ZIP Scanning) </a:t>
            </a:r>
            <a:r>
              <a:rPr b="0" lang="en-IN" sz="2400" spc="-1" strike="noStrike">
                <a:solidFill>
                  <a:srgbClr val="000000"/>
                </a:solidFill>
                <a:latin typeface="Times new roman"/>
                <a:ea typeface="Arial"/>
              </a:rPr>
              <a:t> </a:t>
            </a:r>
            <a:endParaRPr b="0" lang="en-IN" sz="2400" spc="-1" strike="noStrike">
              <a:solidFill>
                <a:srgbClr val="000000"/>
              </a:solidFill>
              <a:latin typeface="Times new roman"/>
              <a:ea typeface="Arial"/>
            </a:endParaRPr>
          </a:p>
          <a:p>
            <a:pPr lvl="1" marL="864000" indent="-324000">
              <a:spcBef>
                <a:spcPts val="1134"/>
              </a:spcBef>
              <a:buClr>
                <a:srgbClr val="000000"/>
              </a:buClr>
              <a:buSzPct val="75000"/>
              <a:buFont typeface="Wingdings" charset="2"/>
              <a:buChar char=""/>
            </a:pPr>
            <a:r>
              <a:rPr b="0" lang="en-IN" sz="2400" spc="-1" strike="noStrike">
                <a:solidFill>
                  <a:srgbClr val="000000"/>
                </a:solidFill>
                <a:latin typeface="Times new roman"/>
              </a:rPr>
              <a:t>Metadata Extraction  Module </a:t>
            </a:r>
            <a:endParaRPr b="0" lang="en-IN" sz="2400" spc="-1" strike="noStrike">
              <a:solidFill>
                <a:srgbClr val="000000"/>
              </a:solidFill>
              <a:latin typeface="Times new roman"/>
            </a:endParaRPr>
          </a:p>
          <a:p>
            <a:pPr lvl="1" marL="864000" indent="-324000">
              <a:spcBef>
                <a:spcPts val="1134"/>
              </a:spcBef>
              <a:buClr>
                <a:srgbClr val="000000"/>
              </a:buClr>
              <a:buSzPct val="75000"/>
              <a:buFont typeface="Wingdings" charset="2"/>
              <a:buChar char=""/>
            </a:pPr>
            <a:r>
              <a:rPr b="0" lang="en-IN" sz="2400" spc="-1" strike="noStrike">
                <a:solidFill>
                  <a:srgbClr val="000000"/>
                </a:solidFill>
                <a:latin typeface="Times new roman"/>
              </a:rPr>
              <a:t>Hidden Script Detection Module </a:t>
            </a:r>
            <a:endParaRPr b="0" lang="en-IN" sz="2400" spc="-1" strike="noStrike">
              <a:solidFill>
                <a:srgbClr val="000000"/>
              </a:solidFill>
              <a:latin typeface="Times new roman"/>
            </a:endParaRPr>
          </a:p>
          <a:p>
            <a:pPr lvl="1" marL="864000" indent="-324000">
              <a:spcBef>
                <a:spcPts val="1134"/>
              </a:spcBef>
              <a:buClr>
                <a:srgbClr val="000000"/>
              </a:buClr>
              <a:buSzPct val="75000"/>
              <a:buFont typeface="Wingdings" charset="2"/>
              <a:buChar char=""/>
            </a:pPr>
            <a:r>
              <a:rPr b="0" lang="en-IN" sz="2400" spc="-1" strike="noStrike">
                <a:solidFill>
                  <a:srgbClr val="000000"/>
                </a:solidFill>
                <a:latin typeface="Times new roman"/>
              </a:rPr>
              <a:t>ZIP File Scanning Module</a:t>
            </a:r>
            <a:endParaRPr b="0" lang="en-IN"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p:nvPr>
        </p:nvSpPr>
        <p:spPr>
          <a:xfrm>
            <a:off x="540000" y="469800"/>
            <a:ext cx="10972440" cy="5940000"/>
          </a:xfrm>
          <a:prstGeom prst="rect">
            <a:avLst/>
          </a:prstGeom>
          <a:noFill/>
          <a:ln w="0">
            <a:noFill/>
          </a:ln>
        </p:spPr>
        <p:txBody>
          <a:bodyPr anchor="ctr">
            <a:noAutofit/>
          </a:bodyPr>
          <a:p>
            <a:pPr marL="432000" indent="-324000">
              <a:lnSpc>
                <a:spcPts val="2409"/>
              </a:lnSpc>
              <a:spcBef>
                <a:spcPts val="1417"/>
              </a:spcBef>
              <a:buClr>
                <a:srgbClr val="000000"/>
              </a:buClr>
              <a:buFont typeface="OpenSymbol" charset="2"/>
              <a:buAutoNum type="arabicParenR"/>
            </a:pPr>
            <a:r>
              <a:rPr b="0" lang="en-IN" sz="2400" spc="-1" strike="noStrike">
                <a:solidFill>
                  <a:srgbClr val="000000"/>
                </a:solidFill>
                <a:latin typeface="Times new roman"/>
                <a:ea typeface="Arial"/>
              </a:rPr>
              <a:t>Recursive Folder Scanning Module:</a:t>
            </a:r>
            <a:endParaRPr b="0" lang="en-IN" sz="2400" spc="-1" strike="noStrike">
              <a:solidFill>
                <a:srgbClr val="000000"/>
              </a:solidFill>
              <a:latin typeface="Calibri"/>
            </a:endParaRPr>
          </a:p>
          <a:p>
            <a:pPr lvl="1" marL="864000" indent="-324000">
              <a:lnSpc>
                <a:spcPts val="2409"/>
              </a:lnSpc>
              <a:spcBef>
                <a:spcPts val="1134"/>
              </a:spcBef>
              <a:buClr>
                <a:srgbClr val="000000"/>
              </a:buClr>
              <a:buFont typeface="Wingdings" charset="2"/>
              <a:buChar char=""/>
            </a:pPr>
            <a:r>
              <a:rPr b="0" lang="en-IN" sz="2400" spc="-1" strike="noStrike">
                <a:solidFill>
                  <a:srgbClr val="000000"/>
                </a:solidFill>
                <a:latin typeface="Times new roman"/>
                <a:ea typeface="Arial"/>
              </a:rPr>
              <a:t>The system scans directories and subdirectories to locate files for analysis, ensuring comprehensive detection of potential threats in all accessible locations. </a:t>
            </a:r>
            <a:endParaRPr b="0" lang="en-IN" sz="2400" spc="-1" strike="noStrike">
              <a:solidFill>
                <a:srgbClr val="000000"/>
              </a:solidFill>
              <a:latin typeface="Calibri"/>
            </a:endParaRPr>
          </a:p>
          <a:p>
            <a:pPr marL="432000" indent="-324000">
              <a:lnSpc>
                <a:spcPts val="2409"/>
              </a:lnSpc>
              <a:spcBef>
                <a:spcPts val="1417"/>
              </a:spcBef>
              <a:buClr>
                <a:srgbClr val="000000"/>
              </a:buClr>
              <a:buFont typeface="OpenSymbol" charset="2"/>
              <a:buAutoNum type="arabicParenR"/>
            </a:pPr>
            <a:r>
              <a:rPr b="0" lang="en-IN" sz="2400" spc="-1" strike="noStrike">
                <a:solidFill>
                  <a:srgbClr val="000000"/>
                </a:solidFill>
                <a:latin typeface="Times new roman"/>
                <a:ea typeface="Arial"/>
              </a:rPr>
              <a:t>File Type Filtering Module:</a:t>
            </a:r>
            <a:endParaRPr b="0" lang="en-IN" sz="2400" spc="-1" strike="noStrike">
              <a:solidFill>
                <a:srgbClr val="000000"/>
              </a:solidFill>
              <a:latin typeface="Calibri"/>
            </a:endParaRPr>
          </a:p>
          <a:p>
            <a:pPr lvl="1" marL="864000" indent="-324000">
              <a:lnSpc>
                <a:spcPts val="2409"/>
              </a:lnSpc>
              <a:spcBef>
                <a:spcPts val="1134"/>
              </a:spcBef>
              <a:buClr>
                <a:srgbClr val="000000"/>
              </a:buClr>
              <a:buFont typeface="Wingdings" charset="2"/>
              <a:buChar char=""/>
            </a:pPr>
            <a:r>
              <a:rPr b="0" lang="en-IN" sz="2400" spc="-1" strike="noStrike">
                <a:solidFill>
                  <a:srgbClr val="000000"/>
                </a:solidFill>
                <a:latin typeface="Times new roman"/>
                <a:ea typeface="Arial"/>
              </a:rPr>
              <a:t>Only text-based files such as .txt, .yaml, .xml, .docx, .pptx, and .xlsx are analyzed, preventing false positives from binary files(exec,images)</a:t>
            </a:r>
            <a:endParaRPr b="0" lang="en-IN" sz="2400" spc="-1" strike="noStrike">
              <a:solidFill>
                <a:srgbClr val="000000"/>
              </a:solidFill>
              <a:latin typeface="Calibri"/>
            </a:endParaRPr>
          </a:p>
          <a:p>
            <a:pPr marL="432000" indent="-324000">
              <a:lnSpc>
                <a:spcPts val="2409"/>
              </a:lnSpc>
              <a:spcBef>
                <a:spcPts val="1417"/>
              </a:spcBef>
              <a:buClr>
                <a:srgbClr val="000000"/>
              </a:buClr>
              <a:buFont typeface="OpenSymbol" charset="2"/>
              <a:buAutoNum type="arabicParenR"/>
            </a:pPr>
            <a:r>
              <a:rPr b="0" lang="en-IN" sz="2400" spc="-1" strike="noStrike">
                <a:solidFill>
                  <a:srgbClr val="000000"/>
                </a:solidFill>
                <a:latin typeface="Times new roman"/>
                <a:ea typeface="Arial"/>
              </a:rPr>
              <a:t>Regex-Based Malware Detection Module:</a:t>
            </a:r>
            <a:endParaRPr b="0" lang="en-IN" sz="2400" spc="-1" strike="noStrike">
              <a:solidFill>
                <a:srgbClr val="000000"/>
              </a:solidFill>
              <a:latin typeface="Calibri"/>
            </a:endParaRPr>
          </a:p>
          <a:p>
            <a:pPr lvl="1" marL="864000" indent="-324000">
              <a:lnSpc>
                <a:spcPts val="2409"/>
              </a:lnSpc>
              <a:spcBef>
                <a:spcPts val="1417"/>
              </a:spcBef>
              <a:buClr>
                <a:srgbClr val="000000"/>
              </a:buClr>
              <a:buFont typeface="Wingdings" charset="2"/>
              <a:buChar char=""/>
            </a:pPr>
            <a:r>
              <a:rPr b="0" lang="en-IN" sz="2400" spc="-1" strike="noStrike">
                <a:solidFill>
                  <a:srgbClr val="000000"/>
                </a:solidFill>
                <a:latin typeface="Times new roman"/>
                <a:ea typeface="Arial"/>
              </a:rPr>
              <a:t>The system detects SQL injection and brute-force attack scripts using predefined regex patterns, ensuring accurate identification of malicious content within text-based files.</a:t>
            </a:r>
            <a:endParaRPr b="0" lang="en-IN" sz="2400" spc="-1" strike="noStrike">
              <a:solidFill>
                <a:srgbClr val="000000"/>
              </a:solidFill>
              <a:latin typeface="Calibri"/>
            </a:endParaRPr>
          </a:p>
          <a:p>
            <a:pPr>
              <a:lnSpc>
                <a:spcPts val="2409"/>
              </a:lnSpc>
              <a:spcBef>
                <a:spcPts val="1417"/>
              </a:spcBef>
              <a:buNone/>
            </a:pPr>
            <a:r>
              <a:rPr b="0" lang="en-IN" sz="2400" spc="-1" strike="noStrike">
                <a:solidFill>
                  <a:srgbClr val="000000"/>
                </a:solidFill>
                <a:latin typeface="Calibri"/>
                <a:ea typeface="Arial"/>
              </a:rPr>
              <a:t>4)</a:t>
            </a:r>
            <a:r>
              <a:rPr b="0" lang="en-IN" sz="2400" spc="-1" strike="noStrike">
                <a:solidFill>
                  <a:srgbClr val="000000"/>
                </a:solidFill>
                <a:latin typeface="Times new roman"/>
                <a:ea typeface="Arial"/>
              </a:rPr>
              <a:t>Threat Reporting and Logging Module:</a:t>
            </a:r>
            <a:endParaRPr b="0" lang="en-IN" sz="2400" spc="-1" strike="noStrike">
              <a:solidFill>
                <a:srgbClr val="000000"/>
              </a:solidFill>
              <a:latin typeface="Calibri"/>
            </a:endParaRPr>
          </a:p>
          <a:p>
            <a:pPr lvl="1" marL="864000" indent="-324000">
              <a:lnSpc>
                <a:spcPts val="2409"/>
              </a:lnSpc>
              <a:spcBef>
                <a:spcPts val="1417"/>
              </a:spcBef>
              <a:buClr>
                <a:srgbClr val="000000"/>
              </a:buClr>
              <a:buFont typeface="Wingdings" charset="2"/>
              <a:buChar char=""/>
            </a:pPr>
            <a:r>
              <a:rPr b="0" lang="en-IN" sz="2400" spc="-1" strike="noStrike">
                <a:solidFill>
                  <a:srgbClr val="000000"/>
                </a:solidFill>
                <a:latin typeface="Times new roman"/>
                <a:ea typeface="Arial"/>
              </a:rPr>
              <a:t>Suspicious files are flagged, and logs are generated to provide insights into detected threats, helping in forensic analysis and future threat mitigation.</a:t>
            </a:r>
            <a:endParaRPr b="0" lang="en-IN" sz="2400" spc="-1" strike="noStrike">
              <a:solidFill>
                <a:srgbClr val="000000"/>
              </a:solidFill>
              <a:latin typeface="Calibri"/>
            </a:endParaRPr>
          </a:p>
        </p:txBody>
      </p:sp>
      <p:sp>
        <p:nvSpPr>
          <p:cNvPr id="189" name="PlaceHolder 2"/>
          <p:cNvSpPr>
            <a:spLocks noGrp="1"/>
          </p:cNvSpPr>
          <p:nvPr>
            <p:ph type="dt" idx="13"/>
          </p:nvPr>
        </p:nvSpPr>
        <p:spPr>
          <a:xfrm>
            <a:off x="609480" y="6356520"/>
            <a:ext cx="284436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98989"/>
                </a:solidFill>
                <a:latin typeface="Calibri"/>
                <a:ea typeface="Arial"/>
              </a:defRPr>
            </a:lvl1pPr>
          </a:lstStyle>
          <a:p>
            <a:pPr>
              <a:lnSpc>
                <a:spcPct val="100000"/>
              </a:lnSpc>
              <a:buNone/>
              <a:tabLst>
                <a:tab algn="l" pos="0"/>
              </a:tabLst>
            </a:pPr>
            <a:fld id="{DA2FC205-8F6C-415B-8C86-61B9DAFAEEAF}" type="datetime1">
              <a:rPr b="0" lang="en-US" sz="1200" spc="-1" strike="noStrike">
                <a:solidFill>
                  <a:srgbClr val="898989"/>
                </a:solidFill>
                <a:latin typeface="Calibri"/>
                <a:ea typeface="Arial"/>
              </a:rPr>
              <a:t>02/23/2025</a:t>
            </a:fld>
            <a:endParaRPr b="0" lang="en-IN" sz="1200" spc="-1" strike="noStrike">
              <a:latin typeface="Times New Roman"/>
            </a:endParaRPr>
          </a:p>
        </p:txBody>
      </p:sp>
      <p:sp>
        <p:nvSpPr>
          <p:cNvPr id="190" name="PlaceHolder 3"/>
          <p:cNvSpPr>
            <a:spLocks noGrp="1"/>
          </p:cNvSpPr>
          <p:nvPr>
            <p:ph type="sldNum" idx="14"/>
          </p:nvPr>
        </p:nvSpPr>
        <p:spPr>
          <a:xfrm>
            <a:off x="8737560" y="6356520"/>
            <a:ext cx="284436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F1E69038-B379-4EFD-B7E0-B5C14B3E47D4}"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191" name="PlaceHolder 4"/>
          <p:cNvSpPr>
            <a:spLocks noGrp="1"/>
          </p:cNvSpPr>
          <p:nvPr>
            <p:ph type="ftr" idx="15"/>
          </p:nvPr>
        </p:nvSpPr>
        <p:spPr>
          <a:xfrm>
            <a:off x="4165560" y="6356520"/>
            <a:ext cx="386028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Department of CSE Jerusalem </a:t>
            </a:r>
            <a:r>
              <a:rPr b="0" lang="en-US" sz="1200" spc="-1" strike="noStrike">
                <a:solidFill>
                  <a:srgbClr val="898989"/>
                </a:solidFill>
                <a:latin typeface="Calibri"/>
                <a:ea typeface="Arial"/>
              </a:rPr>
              <a:t>College of Engineering</a:t>
            </a:r>
            <a:endParaRPr b="0" lang="en-IN" sz="1200" spc="-1" strike="noStrike">
              <a:latin typeface="Times New Roman"/>
            </a:endParaRPr>
          </a:p>
        </p:txBody>
      </p:sp>
      <p:sp>
        <p:nvSpPr>
          <p:cNvPr id="192" name="PlaceHolder 5"/>
          <p:cNvSpPr>
            <a:spLocks noGrp="1"/>
          </p:cNvSpPr>
          <p:nvPr>
            <p:ph type="title"/>
          </p:nvPr>
        </p:nvSpPr>
        <p:spPr>
          <a:xfrm>
            <a:off x="540000" y="0"/>
            <a:ext cx="10972440" cy="469800"/>
          </a:xfrm>
          <a:prstGeom prst="rect">
            <a:avLst/>
          </a:prstGeom>
          <a:solidFill>
            <a:srgbClr val="17375e"/>
          </a:solidFill>
          <a:ln w="0">
            <a:noFill/>
          </a:ln>
        </p:spPr>
        <p:txBody>
          <a:bodyPr anchor="ctr">
            <a:noAutofit/>
          </a:bodyPr>
          <a:p>
            <a:pPr algn="ctr">
              <a:lnSpc>
                <a:spcPct val="100000"/>
              </a:lnSpc>
              <a:buNone/>
              <a:tabLst>
                <a:tab algn="l" pos="0"/>
              </a:tabLst>
            </a:pPr>
            <a:r>
              <a:rPr b="1" lang="en-US" sz="3600" spc="-1" strike="noStrike">
                <a:solidFill>
                  <a:srgbClr val="ffffff"/>
                </a:solidFill>
                <a:latin typeface="Times New Roman"/>
                <a:ea typeface="Times New Roman"/>
              </a:rPr>
              <a:t>PHASE 1- MODULES</a:t>
            </a:r>
            <a:endParaRPr b="0" lang="en-IN"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p:nvPr>
        </p:nvSpPr>
        <p:spPr>
          <a:xfrm>
            <a:off x="540000" y="694440"/>
            <a:ext cx="10972440" cy="4525560"/>
          </a:xfrm>
          <a:prstGeom prst="rect">
            <a:avLst/>
          </a:prstGeom>
          <a:noFill/>
          <a:ln w="0">
            <a:noFill/>
          </a:ln>
        </p:spPr>
        <p:txBody>
          <a:bodyPr anchor="t">
            <a:noAutofit/>
          </a:bodyPr>
          <a:p>
            <a:r>
              <a:rPr b="0" lang="en-IN" sz="2400" spc="-1" strike="noStrike">
                <a:solidFill>
                  <a:srgbClr val="000000"/>
                </a:solidFill>
                <a:latin typeface="Times new roman"/>
                <a:ea typeface="Arial"/>
              </a:rPr>
              <a:t>5)Metadata Extraction  Module </a:t>
            </a:r>
            <a:endParaRPr b="0" lang="en-IN" sz="2400" spc="-1" strike="noStrike">
              <a:solidFill>
                <a:srgbClr val="000000"/>
              </a:solidFill>
              <a:latin typeface="Calibri"/>
            </a:endParaRPr>
          </a:p>
          <a:p>
            <a:pPr lvl="1" marL="864000" indent="-324000">
              <a:spcBef>
                <a:spcPts val="1134"/>
              </a:spcBef>
              <a:buClr>
                <a:srgbClr val="000000"/>
              </a:buClr>
              <a:buSzPct val="75000"/>
              <a:buFont typeface="Wingdings" charset="2"/>
              <a:buChar char=""/>
            </a:pPr>
            <a:r>
              <a:rPr b="0" lang="en-IN" sz="2400" spc="-1" strike="noStrike">
                <a:solidFill>
                  <a:srgbClr val="000000"/>
                </a:solidFill>
                <a:latin typeface="Times new roman"/>
                <a:ea typeface="Arial"/>
              </a:rPr>
              <a:t>Metadata from .docx, .pptx, and .xlsx files is analyzed to detect hidden threats, such as embedded scripts or suspicious document properties.</a:t>
            </a:r>
            <a:endParaRPr b="0" lang="en-IN" sz="2400" spc="-1" strike="noStrike">
              <a:solidFill>
                <a:srgbClr val="000000"/>
              </a:solidFill>
              <a:latin typeface="Calibri"/>
            </a:endParaRPr>
          </a:p>
          <a:p>
            <a:r>
              <a:rPr b="0" lang="en-IN" sz="2400" spc="-1" strike="noStrike">
                <a:solidFill>
                  <a:srgbClr val="000000"/>
                </a:solidFill>
                <a:latin typeface="Times new roman"/>
                <a:ea typeface="Arial"/>
              </a:rPr>
              <a:t>6)Hidden Script Detection Module:</a:t>
            </a:r>
            <a:endParaRPr b="0" lang="en-IN" sz="2400" spc="-1" strike="noStrike">
              <a:solidFill>
                <a:srgbClr val="000000"/>
              </a:solidFill>
              <a:latin typeface="Calibri"/>
            </a:endParaRPr>
          </a:p>
          <a:p>
            <a:pPr lvl="1" marL="864000" indent="-324000">
              <a:spcBef>
                <a:spcPts val="1134"/>
              </a:spcBef>
              <a:buClr>
                <a:srgbClr val="000000"/>
              </a:buClr>
              <a:buSzPct val="75000"/>
              <a:buFont typeface="Wingdings" charset="2"/>
              <a:buChar char=""/>
            </a:pPr>
            <a:r>
              <a:rPr b="0" lang="en-IN" sz="2400" spc="-1" strike="noStrike">
                <a:solidFill>
                  <a:srgbClr val="000000"/>
                </a:solidFill>
                <a:latin typeface="Times new roman"/>
                <a:ea typeface="Arial"/>
              </a:rPr>
              <a:t> </a:t>
            </a:r>
            <a:r>
              <a:rPr b="0" lang="en-IN" sz="2400" spc="-1" strike="noStrike">
                <a:solidFill>
                  <a:srgbClr val="000000"/>
                </a:solidFill>
                <a:latin typeface="Times new roman"/>
                <a:ea typeface="Arial"/>
              </a:rPr>
              <a:t>XML and YAML files are scanned for malicious embedded scripts, ensuring that attackers do not exploit configuration files or structured data for executing harmful code.</a:t>
            </a:r>
            <a:endParaRPr b="0" lang="en-IN" sz="2400" spc="-1" strike="noStrike">
              <a:solidFill>
                <a:srgbClr val="000000"/>
              </a:solidFill>
              <a:latin typeface="Calibri"/>
            </a:endParaRPr>
          </a:p>
          <a:p>
            <a:r>
              <a:rPr b="0" lang="en-IN" sz="2400" spc="-1" strike="noStrike">
                <a:solidFill>
                  <a:srgbClr val="000000"/>
                </a:solidFill>
                <a:latin typeface="Times new roman"/>
                <a:ea typeface="Arial"/>
              </a:rPr>
              <a:t>7)ZIP File Scanning Module:</a:t>
            </a:r>
            <a:endParaRPr b="0" lang="en-IN" sz="2400" spc="-1" strike="noStrike">
              <a:solidFill>
                <a:srgbClr val="000000"/>
              </a:solidFill>
              <a:latin typeface="Calibri"/>
            </a:endParaRPr>
          </a:p>
          <a:p>
            <a:pPr lvl="1" marL="864000" indent="-324000">
              <a:spcBef>
                <a:spcPts val="1134"/>
              </a:spcBef>
              <a:buClr>
                <a:srgbClr val="000000"/>
              </a:buClr>
              <a:buSzPct val="75000"/>
              <a:buFont typeface="Wingdings" charset="2"/>
              <a:buChar char=""/>
            </a:pPr>
            <a:r>
              <a:rPr b="0" lang="en-IN" sz="2400" spc="-1" strike="noStrike">
                <a:solidFill>
                  <a:srgbClr val="000000"/>
                </a:solidFill>
                <a:latin typeface="Times new roman"/>
                <a:ea typeface="Arial"/>
              </a:rPr>
              <a:t>The system extracts and scans the contents of ZIP files to identify and flag attack scripts hidden within compressed archives, preventing malware distribution.</a:t>
            </a:r>
            <a:endParaRPr b="0" lang="en-IN" sz="2400" spc="-1" strike="noStrike">
              <a:solidFill>
                <a:srgbClr val="000000"/>
              </a:solidFill>
              <a:latin typeface="Calibri"/>
            </a:endParaRPr>
          </a:p>
          <a:p>
            <a:endParaRPr b="0" lang="en-IN" sz="2400" spc="-1" strike="noStrike">
              <a:solidFill>
                <a:srgbClr val="000000"/>
              </a:solidFill>
              <a:latin typeface="Calibri"/>
            </a:endParaRPr>
          </a:p>
        </p:txBody>
      </p:sp>
      <p:sp>
        <p:nvSpPr>
          <p:cNvPr id="194" name="PlaceHolder 2"/>
          <p:cNvSpPr>
            <a:spLocks noGrp="1"/>
          </p:cNvSpPr>
          <p:nvPr>
            <p:ph type="dt" idx="16"/>
          </p:nvPr>
        </p:nvSpPr>
        <p:spPr>
          <a:xfrm>
            <a:off x="609480" y="6356520"/>
            <a:ext cx="284436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98989"/>
                </a:solidFill>
                <a:latin typeface="Calibri"/>
                <a:ea typeface="Arial"/>
              </a:defRPr>
            </a:lvl1pPr>
          </a:lstStyle>
          <a:p>
            <a:pPr>
              <a:lnSpc>
                <a:spcPct val="100000"/>
              </a:lnSpc>
              <a:buNone/>
              <a:tabLst>
                <a:tab algn="l" pos="0"/>
              </a:tabLst>
            </a:pPr>
            <a:fld id="{110D9FB6-9267-46CE-819E-F6A7CD77311B}" type="datetime1">
              <a:rPr b="0" lang="en-US" sz="1200" spc="-1" strike="noStrike">
                <a:solidFill>
                  <a:srgbClr val="898989"/>
                </a:solidFill>
                <a:latin typeface="Calibri"/>
                <a:ea typeface="Arial"/>
              </a:rPr>
              <a:t>02/23/2025</a:t>
            </a:fld>
            <a:endParaRPr b="0" lang="en-IN" sz="1200" spc="-1" strike="noStrike">
              <a:latin typeface="Times New Roman"/>
            </a:endParaRPr>
          </a:p>
        </p:txBody>
      </p:sp>
      <p:sp>
        <p:nvSpPr>
          <p:cNvPr id="195" name="PlaceHolder 3"/>
          <p:cNvSpPr>
            <a:spLocks noGrp="1"/>
          </p:cNvSpPr>
          <p:nvPr>
            <p:ph type="sldNum" idx="17"/>
          </p:nvPr>
        </p:nvSpPr>
        <p:spPr>
          <a:xfrm>
            <a:off x="8737560" y="6356520"/>
            <a:ext cx="284436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500801AB-926D-4D59-9DFE-D1793E4ECDA7}"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196" name="PlaceHolder 4"/>
          <p:cNvSpPr>
            <a:spLocks noGrp="1"/>
          </p:cNvSpPr>
          <p:nvPr>
            <p:ph type="ftr" idx="18"/>
          </p:nvPr>
        </p:nvSpPr>
        <p:spPr>
          <a:xfrm>
            <a:off x="4165560" y="6356520"/>
            <a:ext cx="386028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Department of CSE Jerusalem College of Engineering</a:t>
            </a:r>
            <a:endParaRPr b="0" lang="en-IN" sz="1200" spc="-1" strike="noStrike">
              <a:latin typeface="Times New Roman"/>
            </a:endParaRPr>
          </a:p>
        </p:txBody>
      </p:sp>
      <p:sp>
        <p:nvSpPr>
          <p:cNvPr id="197" name="PlaceHolder 5"/>
          <p:cNvSpPr>
            <a:spLocks noGrp="1"/>
          </p:cNvSpPr>
          <p:nvPr>
            <p:ph type="title"/>
          </p:nvPr>
        </p:nvSpPr>
        <p:spPr>
          <a:xfrm>
            <a:off x="540000" y="0"/>
            <a:ext cx="10972440" cy="649800"/>
          </a:xfrm>
          <a:prstGeom prst="rect">
            <a:avLst/>
          </a:prstGeom>
          <a:solidFill>
            <a:srgbClr val="17375e"/>
          </a:solidFill>
          <a:ln w="0">
            <a:noFill/>
          </a:ln>
        </p:spPr>
        <p:txBody>
          <a:bodyPr anchor="ctr">
            <a:noAutofit/>
          </a:bodyPr>
          <a:p>
            <a:pPr algn="ctr">
              <a:lnSpc>
                <a:spcPct val="100000"/>
              </a:lnSpc>
              <a:buNone/>
              <a:tabLst>
                <a:tab algn="l" pos="0"/>
              </a:tabLst>
            </a:pPr>
            <a:r>
              <a:rPr b="1" lang="en-US" sz="3600" spc="-1" strike="noStrike">
                <a:solidFill>
                  <a:srgbClr val="ffffff"/>
                </a:solidFill>
                <a:latin typeface="Times New Roman"/>
                <a:ea typeface="Times New Roman"/>
              </a:rPr>
              <a:t>PHASE II- </a:t>
            </a:r>
            <a:r>
              <a:rPr b="1" lang="en-US" sz="3600" spc="-1" strike="noStrike">
                <a:solidFill>
                  <a:srgbClr val="ffffff"/>
                </a:solidFill>
                <a:latin typeface="Times New Roman"/>
                <a:ea typeface="Times New Roman"/>
              </a:rPr>
              <a:t>MODULES</a:t>
            </a:r>
            <a:endParaRPr b="0" lang="en-IN"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p:nvPr>
        </p:nvSpPr>
        <p:spPr>
          <a:xfrm>
            <a:off x="609480" y="1450440"/>
            <a:ext cx="10972440" cy="4525560"/>
          </a:xfrm>
          <a:prstGeom prst="rect">
            <a:avLst/>
          </a:prstGeom>
          <a:noFill/>
          <a:ln w="0">
            <a:noFill/>
          </a:ln>
        </p:spPr>
        <p:txBody>
          <a:bodyPr anchor="t">
            <a:noAutofit/>
          </a:bodyPr>
          <a:p>
            <a:pPr marL="432000" indent="-324000">
              <a:lnSpc>
                <a:spcPct val="115000"/>
              </a:lnSpc>
              <a:spcBef>
                <a:spcPts val="519"/>
              </a:spcBef>
              <a:buClr>
                <a:srgbClr val="000000"/>
              </a:buClr>
              <a:buFont typeface="Wingdings" charset="2"/>
              <a:buChar char=""/>
              <a:tabLst>
                <a:tab algn="l" pos="0"/>
              </a:tabLst>
            </a:pPr>
            <a:r>
              <a:rPr b="0" lang="en-US" sz="2600" spc="-1" strike="noStrike">
                <a:solidFill>
                  <a:srgbClr val="000000"/>
                </a:solidFill>
                <a:latin typeface="Times New Roman"/>
              </a:rPr>
              <a:t> </a:t>
            </a:r>
            <a:r>
              <a:rPr b="0" lang="en-US" sz="2600" spc="-1" strike="noStrike">
                <a:solidFill>
                  <a:srgbClr val="000000"/>
                </a:solidFill>
                <a:latin typeface="Times New Roman"/>
              </a:rPr>
              <a:t>Advanced File Analysis and ZIP Scanning detects hidden threats in document metadata, embedded scripts, and compressed files.</a:t>
            </a:r>
            <a:endParaRPr b="0" lang="en-IN" sz="2600" spc="-1" strike="noStrike">
              <a:solidFill>
                <a:srgbClr val="000000"/>
              </a:solidFill>
              <a:latin typeface="Calibri"/>
            </a:endParaRPr>
          </a:p>
          <a:p>
            <a:pPr marL="432000" indent="-324000">
              <a:lnSpc>
                <a:spcPct val="115000"/>
              </a:lnSpc>
              <a:spcBef>
                <a:spcPts val="519"/>
              </a:spcBef>
              <a:buClr>
                <a:srgbClr val="000000"/>
              </a:buClr>
              <a:buFont typeface="Wingdings" charset="2"/>
              <a:buChar char=""/>
              <a:tabLst>
                <a:tab algn="l" pos="0"/>
              </a:tabLst>
            </a:pPr>
            <a:r>
              <a:rPr b="0" lang="en-US" sz="2600" spc="-1" strike="noStrike">
                <a:solidFill>
                  <a:srgbClr val="000000"/>
                </a:solidFill>
                <a:latin typeface="Times New Roman"/>
              </a:rPr>
              <a:t>Metadata Extraction analyzes .docx, .pptx, and .xlsx metadata to uncover hidden scripts or suspicious modifications.</a:t>
            </a:r>
            <a:endParaRPr b="0" lang="en-IN" sz="2600" spc="-1" strike="noStrike">
              <a:solidFill>
                <a:srgbClr val="000000"/>
              </a:solidFill>
              <a:latin typeface="Calibri"/>
            </a:endParaRPr>
          </a:p>
          <a:p>
            <a:pPr marL="432000" indent="-324000">
              <a:lnSpc>
                <a:spcPct val="115000"/>
              </a:lnSpc>
              <a:spcBef>
                <a:spcPts val="519"/>
              </a:spcBef>
              <a:buClr>
                <a:srgbClr val="000000"/>
              </a:buClr>
              <a:buFont typeface="Wingdings" charset="2"/>
              <a:buChar char=""/>
              <a:tabLst>
                <a:tab algn="l" pos="0"/>
              </a:tabLst>
            </a:pPr>
            <a:r>
              <a:rPr b="0" lang="en-US" sz="2600" spc="-1" strike="noStrike">
                <a:solidFill>
                  <a:srgbClr val="000000"/>
                </a:solidFill>
                <a:latin typeface="Times New Roman"/>
              </a:rPr>
              <a:t>Hidden Script Detection scans XML and YAML files for embedded malicious code, preventing hidden attacks.</a:t>
            </a:r>
            <a:endParaRPr b="0" lang="en-IN" sz="2600" spc="-1" strike="noStrike">
              <a:solidFill>
                <a:srgbClr val="000000"/>
              </a:solidFill>
              <a:latin typeface="Calibri"/>
            </a:endParaRPr>
          </a:p>
          <a:p>
            <a:pPr marL="432000" indent="-324000">
              <a:lnSpc>
                <a:spcPct val="115000"/>
              </a:lnSpc>
              <a:spcBef>
                <a:spcPts val="519"/>
              </a:spcBef>
              <a:buClr>
                <a:srgbClr val="000000"/>
              </a:buClr>
              <a:buFont typeface="Wingdings" charset="2"/>
              <a:buChar char=""/>
              <a:tabLst>
                <a:tab algn="l" pos="0"/>
              </a:tabLst>
            </a:pPr>
            <a:r>
              <a:rPr b="0" lang="en-US" sz="2600" spc="-1" strike="noStrike">
                <a:solidFill>
                  <a:srgbClr val="000000"/>
                </a:solidFill>
                <a:latin typeface="Times New Roman"/>
              </a:rPr>
              <a:t>ZIP File Scanning extracts and analyzes ZIP files to detect hidden attack scripts and malware.</a:t>
            </a:r>
            <a:endParaRPr b="0" lang="en-IN" sz="2600" spc="-1" strike="noStrike">
              <a:solidFill>
                <a:srgbClr val="000000"/>
              </a:solidFill>
              <a:latin typeface="Calibri"/>
            </a:endParaRPr>
          </a:p>
        </p:txBody>
      </p:sp>
      <p:sp>
        <p:nvSpPr>
          <p:cNvPr id="199" name="PlaceHolder 2"/>
          <p:cNvSpPr>
            <a:spLocks noGrp="1"/>
          </p:cNvSpPr>
          <p:nvPr>
            <p:ph type="dt" idx="19"/>
          </p:nvPr>
        </p:nvSpPr>
        <p:spPr>
          <a:xfrm>
            <a:off x="609480" y="6356520"/>
            <a:ext cx="284436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98989"/>
                </a:solidFill>
                <a:latin typeface="Calibri"/>
                <a:ea typeface="Arial"/>
              </a:defRPr>
            </a:lvl1pPr>
          </a:lstStyle>
          <a:p>
            <a:pPr>
              <a:lnSpc>
                <a:spcPct val="100000"/>
              </a:lnSpc>
              <a:buNone/>
              <a:tabLst>
                <a:tab algn="l" pos="0"/>
              </a:tabLst>
            </a:pPr>
            <a:fld id="{E52ED781-FB0F-484D-86B8-0B7320A6F394}" type="datetime1">
              <a:rPr b="0" lang="en-US" sz="1200" spc="-1" strike="noStrike">
                <a:solidFill>
                  <a:srgbClr val="898989"/>
                </a:solidFill>
                <a:latin typeface="Calibri"/>
                <a:ea typeface="Arial"/>
              </a:rPr>
              <a:t>02/23/2025</a:t>
            </a:fld>
            <a:endParaRPr b="0" lang="en-IN" sz="1200" spc="-1" strike="noStrike">
              <a:latin typeface="Times New Roman"/>
            </a:endParaRPr>
          </a:p>
        </p:txBody>
      </p:sp>
      <p:sp>
        <p:nvSpPr>
          <p:cNvPr id="200" name="PlaceHolder 3"/>
          <p:cNvSpPr>
            <a:spLocks noGrp="1"/>
          </p:cNvSpPr>
          <p:nvPr>
            <p:ph type="sldNum" idx="20"/>
          </p:nvPr>
        </p:nvSpPr>
        <p:spPr>
          <a:xfrm>
            <a:off x="8737560" y="6356520"/>
            <a:ext cx="284436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23927224-69B5-47B3-A0EE-F89582D50A20}"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201" name="PlaceHolder 4"/>
          <p:cNvSpPr>
            <a:spLocks noGrp="1"/>
          </p:cNvSpPr>
          <p:nvPr>
            <p:ph type="ftr" idx="21"/>
          </p:nvPr>
        </p:nvSpPr>
        <p:spPr>
          <a:xfrm>
            <a:off x="4165560" y="6356520"/>
            <a:ext cx="386028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Department of CSE Jerusalem College of Engineering</a:t>
            </a:r>
            <a:endParaRPr b="0" lang="en-IN" sz="1200" spc="-1" strike="noStrike">
              <a:latin typeface="Times New Roman"/>
            </a:endParaRPr>
          </a:p>
        </p:txBody>
      </p:sp>
      <p:sp>
        <p:nvSpPr>
          <p:cNvPr id="202" name="PlaceHolder 5"/>
          <p:cNvSpPr>
            <a:spLocks noGrp="1"/>
          </p:cNvSpPr>
          <p:nvPr>
            <p:ph type="title"/>
          </p:nvPr>
        </p:nvSpPr>
        <p:spPr>
          <a:xfrm>
            <a:off x="609480" y="274680"/>
            <a:ext cx="10972440" cy="1142640"/>
          </a:xfrm>
          <a:prstGeom prst="rect">
            <a:avLst/>
          </a:prstGeom>
          <a:solidFill>
            <a:srgbClr val="17375e"/>
          </a:solidFill>
          <a:ln w="0">
            <a:noFill/>
          </a:ln>
        </p:spPr>
        <p:txBody>
          <a:bodyPr anchor="ctr">
            <a:noAutofit/>
          </a:bodyPr>
          <a:p>
            <a:pPr algn="ctr">
              <a:lnSpc>
                <a:spcPct val="100000"/>
              </a:lnSpc>
              <a:buNone/>
              <a:tabLst>
                <a:tab algn="l" pos="0"/>
              </a:tabLst>
            </a:pPr>
            <a:r>
              <a:rPr b="1" lang="en-US" sz="3600" spc="-1" strike="noStrike">
                <a:solidFill>
                  <a:srgbClr val="ffffff"/>
                </a:solidFill>
                <a:latin typeface="Times New Roman"/>
                <a:ea typeface="Times New Roman"/>
              </a:rPr>
              <a:t>P</a:t>
            </a:r>
            <a:r>
              <a:rPr b="1" lang="en-US" sz="3600" spc="-1" strike="noStrike">
                <a:solidFill>
                  <a:srgbClr val="ffffff"/>
                </a:solidFill>
                <a:latin typeface="Times New Roman"/>
                <a:ea typeface="Times New Roman"/>
              </a:rPr>
              <a:t>H</a:t>
            </a:r>
            <a:r>
              <a:rPr b="1" lang="en-US" sz="3600" spc="-1" strike="noStrike">
                <a:solidFill>
                  <a:srgbClr val="ffffff"/>
                </a:solidFill>
                <a:latin typeface="Times New Roman"/>
                <a:ea typeface="Times New Roman"/>
              </a:rPr>
              <a:t>A</a:t>
            </a:r>
            <a:r>
              <a:rPr b="1" lang="en-US" sz="3600" spc="-1" strike="noStrike">
                <a:solidFill>
                  <a:srgbClr val="ffffff"/>
                </a:solidFill>
                <a:latin typeface="Times New Roman"/>
                <a:ea typeface="Times New Roman"/>
              </a:rPr>
              <a:t>S</a:t>
            </a:r>
            <a:r>
              <a:rPr b="1" lang="en-US" sz="3600" spc="-1" strike="noStrike">
                <a:solidFill>
                  <a:srgbClr val="ffffff"/>
                </a:solidFill>
                <a:latin typeface="Times New Roman"/>
                <a:ea typeface="Times New Roman"/>
              </a:rPr>
              <a:t>E</a:t>
            </a:r>
            <a:r>
              <a:rPr b="1" lang="en-US" sz="3600" spc="-1" strike="noStrike">
                <a:solidFill>
                  <a:srgbClr val="ffffff"/>
                </a:solidFill>
                <a:latin typeface="Times New Roman"/>
                <a:ea typeface="Times New Roman"/>
              </a:rPr>
              <a:t> </a:t>
            </a:r>
            <a:r>
              <a:rPr b="1" lang="en-US" sz="3600" spc="-1" strike="noStrike">
                <a:solidFill>
                  <a:srgbClr val="ffffff"/>
                </a:solidFill>
                <a:latin typeface="Times New Roman"/>
                <a:ea typeface="Times New Roman"/>
              </a:rPr>
              <a:t>I</a:t>
            </a:r>
            <a:r>
              <a:rPr b="1" lang="en-US" sz="3600" spc="-1" strike="noStrike">
                <a:solidFill>
                  <a:srgbClr val="ffffff"/>
                </a:solidFill>
                <a:latin typeface="Times New Roman"/>
                <a:ea typeface="Times New Roman"/>
              </a:rPr>
              <a:t>I</a:t>
            </a:r>
            <a:r>
              <a:rPr b="1" lang="en-US" sz="3600" spc="-1" strike="noStrike">
                <a:solidFill>
                  <a:srgbClr val="ffffff"/>
                </a:solidFill>
                <a:latin typeface="Times New Roman"/>
                <a:ea typeface="Times New Roman"/>
              </a:rPr>
              <a:t> </a:t>
            </a:r>
            <a:r>
              <a:rPr b="1" lang="en-US" sz="3600" spc="-1" strike="noStrike">
                <a:solidFill>
                  <a:srgbClr val="ffffff"/>
                </a:solidFill>
                <a:latin typeface="Times New Roman"/>
                <a:ea typeface="Times New Roman"/>
              </a:rPr>
              <a:t>W</a:t>
            </a:r>
            <a:r>
              <a:rPr b="1" lang="en-US" sz="3600" spc="-1" strike="noStrike">
                <a:solidFill>
                  <a:srgbClr val="ffffff"/>
                </a:solidFill>
                <a:latin typeface="Times New Roman"/>
                <a:ea typeface="Times New Roman"/>
              </a:rPr>
              <a:t>O</a:t>
            </a:r>
            <a:r>
              <a:rPr b="1" lang="en-US" sz="3600" spc="-1" strike="noStrike">
                <a:solidFill>
                  <a:srgbClr val="ffffff"/>
                </a:solidFill>
                <a:latin typeface="Times New Roman"/>
                <a:ea typeface="Times New Roman"/>
              </a:rPr>
              <a:t>R</a:t>
            </a:r>
            <a:r>
              <a:rPr b="1" lang="en-US" sz="3600" spc="-1" strike="noStrike">
                <a:solidFill>
                  <a:srgbClr val="ffffff"/>
                </a:solidFill>
                <a:latin typeface="Times New Roman"/>
                <a:ea typeface="Times New Roman"/>
              </a:rPr>
              <a:t>K</a:t>
            </a:r>
            <a:endParaRPr b="0" lang="en-IN"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dt" idx="22"/>
          </p:nvPr>
        </p:nvSpPr>
        <p:spPr>
          <a:xfrm>
            <a:off x="609480" y="6356520"/>
            <a:ext cx="284436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98989"/>
                </a:solidFill>
                <a:latin typeface="Calibri"/>
                <a:ea typeface="Arial"/>
              </a:defRPr>
            </a:lvl1pPr>
          </a:lstStyle>
          <a:p>
            <a:pPr>
              <a:lnSpc>
                <a:spcPct val="100000"/>
              </a:lnSpc>
              <a:buNone/>
              <a:tabLst>
                <a:tab algn="l" pos="0"/>
              </a:tabLst>
            </a:pPr>
            <a:fld id="{4CA592BC-811E-4512-AF6F-E90CCD7C3541}" type="datetime1">
              <a:rPr b="0" lang="en-US" sz="1200" spc="-1" strike="noStrike">
                <a:solidFill>
                  <a:srgbClr val="898989"/>
                </a:solidFill>
                <a:latin typeface="Calibri"/>
                <a:ea typeface="Arial"/>
              </a:rPr>
              <a:t>02/23/2025</a:t>
            </a:fld>
            <a:endParaRPr b="0" lang="en-IN" sz="1200" spc="-1" strike="noStrike">
              <a:latin typeface="Times New Roman"/>
            </a:endParaRPr>
          </a:p>
        </p:txBody>
      </p:sp>
      <p:sp>
        <p:nvSpPr>
          <p:cNvPr id="204" name="PlaceHolder 2"/>
          <p:cNvSpPr>
            <a:spLocks noGrp="1"/>
          </p:cNvSpPr>
          <p:nvPr>
            <p:ph type="sldNum" idx="23"/>
          </p:nvPr>
        </p:nvSpPr>
        <p:spPr>
          <a:xfrm>
            <a:off x="8737560" y="6356520"/>
            <a:ext cx="284436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3DEF5C47-CB76-448E-8E0A-65B5EC6DD3D9}"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205" name="PlaceHolder 3"/>
          <p:cNvSpPr>
            <a:spLocks noGrp="1"/>
          </p:cNvSpPr>
          <p:nvPr>
            <p:ph type="ftr" idx="24"/>
          </p:nvPr>
        </p:nvSpPr>
        <p:spPr>
          <a:xfrm>
            <a:off x="4165560" y="6356520"/>
            <a:ext cx="386028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Department of CSE Jerusalem College of Engineering</a:t>
            </a:r>
            <a:endParaRPr b="0" lang="en-IN" sz="1200" spc="-1" strike="noStrike">
              <a:latin typeface="Times New Roman"/>
            </a:endParaRPr>
          </a:p>
        </p:txBody>
      </p:sp>
      <p:sp>
        <p:nvSpPr>
          <p:cNvPr id="206" name="PlaceHolder 4"/>
          <p:cNvSpPr>
            <a:spLocks noGrp="1"/>
          </p:cNvSpPr>
          <p:nvPr>
            <p:ph type="title"/>
          </p:nvPr>
        </p:nvSpPr>
        <p:spPr>
          <a:xfrm>
            <a:off x="540000" y="0"/>
            <a:ext cx="10972440" cy="540000"/>
          </a:xfrm>
          <a:prstGeom prst="rect">
            <a:avLst/>
          </a:prstGeom>
          <a:solidFill>
            <a:srgbClr val="17375e"/>
          </a:solidFill>
          <a:ln w="0">
            <a:noFill/>
          </a:ln>
        </p:spPr>
        <p:txBody>
          <a:bodyPr anchor="ctr">
            <a:noAutofit/>
          </a:bodyPr>
          <a:p>
            <a:pPr algn="ctr">
              <a:lnSpc>
                <a:spcPct val="100000"/>
              </a:lnSpc>
              <a:buNone/>
              <a:tabLst>
                <a:tab algn="l" pos="0"/>
              </a:tabLst>
            </a:pPr>
            <a:r>
              <a:rPr b="1" lang="en-US" sz="3600" spc="-1" strike="noStrike">
                <a:solidFill>
                  <a:srgbClr val="ffffff"/>
                </a:solidFill>
                <a:latin typeface="Times New Roman"/>
                <a:ea typeface="Times New Roman"/>
              </a:rPr>
              <a:t>PHASE II IMPLEMENTATION </a:t>
            </a:r>
            <a:endParaRPr b="0" lang="en-IN" sz="3600" spc="-1" strike="noStrike">
              <a:solidFill>
                <a:srgbClr val="000000"/>
              </a:solidFill>
              <a:latin typeface="Calibri"/>
            </a:endParaRPr>
          </a:p>
        </p:txBody>
      </p:sp>
      <p:pic>
        <p:nvPicPr>
          <p:cNvPr id="207" name="" descr=""/>
          <p:cNvPicPr/>
          <p:nvPr/>
        </p:nvPicPr>
        <p:blipFill>
          <a:blip r:embed="rId1"/>
          <a:stretch/>
        </p:blipFill>
        <p:spPr>
          <a:xfrm>
            <a:off x="180000" y="1080000"/>
            <a:ext cx="5817960" cy="3732480"/>
          </a:xfrm>
          <a:prstGeom prst="rect">
            <a:avLst/>
          </a:prstGeom>
          <a:ln w="0">
            <a:noFill/>
          </a:ln>
        </p:spPr>
      </p:pic>
      <p:pic>
        <p:nvPicPr>
          <p:cNvPr id="208" name="" descr=""/>
          <p:cNvPicPr/>
          <p:nvPr/>
        </p:nvPicPr>
        <p:blipFill>
          <a:blip r:embed="rId2"/>
          <a:stretch/>
        </p:blipFill>
        <p:spPr>
          <a:xfrm>
            <a:off x="6120000" y="1112760"/>
            <a:ext cx="5753160" cy="39272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dt" idx="25"/>
          </p:nvPr>
        </p:nvSpPr>
        <p:spPr>
          <a:xfrm>
            <a:off x="609480" y="6356520"/>
            <a:ext cx="284436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98989"/>
                </a:solidFill>
                <a:latin typeface="Calibri"/>
                <a:ea typeface="Arial"/>
              </a:defRPr>
            </a:lvl1pPr>
          </a:lstStyle>
          <a:p>
            <a:pPr>
              <a:lnSpc>
                <a:spcPct val="100000"/>
              </a:lnSpc>
              <a:buNone/>
              <a:tabLst>
                <a:tab algn="l" pos="0"/>
              </a:tabLst>
            </a:pPr>
            <a:fld id="{C21AF934-5404-4313-8E13-A583282C2398}" type="datetime1">
              <a:rPr b="0" lang="en-US" sz="1200" spc="-1" strike="noStrike">
                <a:solidFill>
                  <a:srgbClr val="898989"/>
                </a:solidFill>
                <a:latin typeface="Calibri"/>
                <a:ea typeface="Arial"/>
              </a:rPr>
              <a:t>02/23/2025</a:t>
            </a:fld>
            <a:endParaRPr b="0" lang="en-IN" sz="1200" spc="-1" strike="noStrike">
              <a:latin typeface="Times New Roman"/>
            </a:endParaRPr>
          </a:p>
        </p:txBody>
      </p:sp>
      <p:sp>
        <p:nvSpPr>
          <p:cNvPr id="210" name="PlaceHolder 2"/>
          <p:cNvSpPr>
            <a:spLocks noGrp="1"/>
          </p:cNvSpPr>
          <p:nvPr>
            <p:ph type="sldNum" idx="26"/>
          </p:nvPr>
        </p:nvSpPr>
        <p:spPr>
          <a:xfrm>
            <a:off x="8737560" y="6356520"/>
            <a:ext cx="284436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20D31412-609B-476F-AA5A-C337DB7ADBD8}"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211" name="PlaceHolder 3"/>
          <p:cNvSpPr>
            <a:spLocks noGrp="1"/>
          </p:cNvSpPr>
          <p:nvPr>
            <p:ph type="ftr" idx="27"/>
          </p:nvPr>
        </p:nvSpPr>
        <p:spPr>
          <a:xfrm>
            <a:off x="4165560" y="6356520"/>
            <a:ext cx="386028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Department of CSE Jerusalem College of Engineering</a:t>
            </a:r>
            <a:endParaRPr b="0" lang="en-IN" sz="1200" spc="-1" strike="noStrike">
              <a:latin typeface="Times New Roman"/>
            </a:endParaRPr>
          </a:p>
        </p:txBody>
      </p:sp>
      <p:sp>
        <p:nvSpPr>
          <p:cNvPr id="212" name="PlaceHolder 4"/>
          <p:cNvSpPr>
            <a:spLocks noGrp="1"/>
          </p:cNvSpPr>
          <p:nvPr>
            <p:ph type="title"/>
          </p:nvPr>
        </p:nvSpPr>
        <p:spPr>
          <a:xfrm>
            <a:off x="540000" y="0"/>
            <a:ext cx="10972440" cy="540000"/>
          </a:xfrm>
          <a:prstGeom prst="rect">
            <a:avLst/>
          </a:prstGeom>
          <a:solidFill>
            <a:srgbClr val="17375e"/>
          </a:solidFill>
          <a:ln w="0">
            <a:noFill/>
          </a:ln>
        </p:spPr>
        <p:txBody>
          <a:bodyPr anchor="ctr">
            <a:noAutofit/>
          </a:bodyPr>
          <a:p>
            <a:pPr algn="ctr">
              <a:lnSpc>
                <a:spcPct val="100000"/>
              </a:lnSpc>
              <a:buNone/>
              <a:tabLst>
                <a:tab algn="l" pos="0"/>
              </a:tabLst>
            </a:pPr>
            <a:r>
              <a:rPr b="1" lang="en-US" sz="3600" spc="-1" strike="noStrike">
                <a:solidFill>
                  <a:srgbClr val="ffffff"/>
                </a:solidFill>
                <a:latin typeface="Times New Roman"/>
                <a:ea typeface="Times New Roman"/>
              </a:rPr>
              <a:t>PHASE II IMPLEMENTATION </a:t>
            </a:r>
            <a:endParaRPr b="0" lang="en-IN" sz="3600" spc="-1" strike="noStrike">
              <a:solidFill>
                <a:srgbClr val="000000"/>
              </a:solidFill>
              <a:latin typeface="Calibri"/>
            </a:endParaRPr>
          </a:p>
        </p:txBody>
      </p:sp>
      <p:pic>
        <p:nvPicPr>
          <p:cNvPr id="213" name="" descr=""/>
          <p:cNvPicPr/>
          <p:nvPr/>
        </p:nvPicPr>
        <p:blipFill>
          <a:blip r:embed="rId1"/>
          <a:stretch/>
        </p:blipFill>
        <p:spPr>
          <a:xfrm>
            <a:off x="2097720" y="1035360"/>
            <a:ext cx="6902280" cy="2024640"/>
          </a:xfrm>
          <a:prstGeom prst="rect">
            <a:avLst/>
          </a:prstGeom>
          <a:ln w="0">
            <a:noFill/>
          </a:ln>
        </p:spPr>
      </p:pic>
      <p:pic>
        <p:nvPicPr>
          <p:cNvPr id="214" name="" descr=""/>
          <p:cNvPicPr/>
          <p:nvPr/>
        </p:nvPicPr>
        <p:blipFill>
          <a:blip r:embed="rId2"/>
          <a:stretch/>
        </p:blipFill>
        <p:spPr>
          <a:xfrm>
            <a:off x="799200" y="3331440"/>
            <a:ext cx="10000800" cy="24285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dt" idx="28"/>
          </p:nvPr>
        </p:nvSpPr>
        <p:spPr>
          <a:xfrm>
            <a:off x="609480" y="6356520"/>
            <a:ext cx="284436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98989"/>
                </a:solidFill>
                <a:latin typeface="Calibri"/>
                <a:ea typeface="Arial"/>
              </a:defRPr>
            </a:lvl1pPr>
          </a:lstStyle>
          <a:p>
            <a:pPr>
              <a:lnSpc>
                <a:spcPct val="100000"/>
              </a:lnSpc>
              <a:buNone/>
              <a:tabLst>
                <a:tab algn="l" pos="0"/>
              </a:tabLst>
            </a:pPr>
            <a:fld id="{84F3774F-71B2-471E-A459-C13DC07E3349}" type="datetime1">
              <a:rPr b="0" lang="en-US" sz="1200" spc="-1" strike="noStrike">
                <a:solidFill>
                  <a:srgbClr val="898989"/>
                </a:solidFill>
                <a:latin typeface="Calibri"/>
                <a:ea typeface="Arial"/>
              </a:rPr>
              <a:t>02/23/2025</a:t>
            </a:fld>
            <a:endParaRPr b="0" lang="en-IN" sz="1200" spc="-1" strike="noStrike">
              <a:latin typeface="Times New Roman"/>
            </a:endParaRPr>
          </a:p>
        </p:txBody>
      </p:sp>
      <p:sp>
        <p:nvSpPr>
          <p:cNvPr id="216" name="PlaceHolder 2"/>
          <p:cNvSpPr>
            <a:spLocks noGrp="1"/>
          </p:cNvSpPr>
          <p:nvPr>
            <p:ph type="sldNum" idx="29"/>
          </p:nvPr>
        </p:nvSpPr>
        <p:spPr>
          <a:xfrm>
            <a:off x="8737560" y="6356520"/>
            <a:ext cx="284436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A9286AED-9B86-4545-81D4-554D417A97A6}"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217" name="PlaceHolder 3"/>
          <p:cNvSpPr>
            <a:spLocks noGrp="1"/>
          </p:cNvSpPr>
          <p:nvPr>
            <p:ph type="ftr" idx="30"/>
          </p:nvPr>
        </p:nvSpPr>
        <p:spPr>
          <a:xfrm>
            <a:off x="4165560" y="6356520"/>
            <a:ext cx="386028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Department of CSE Jerusalem College of Engineering</a:t>
            </a:r>
            <a:endParaRPr b="0" lang="en-IN" sz="1200" spc="-1" strike="noStrike">
              <a:latin typeface="Times New Roman"/>
            </a:endParaRPr>
          </a:p>
        </p:txBody>
      </p:sp>
      <p:sp>
        <p:nvSpPr>
          <p:cNvPr id="218" name="PlaceHolder 4"/>
          <p:cNvSpPr>
            <a:spLocks noGrp="1"/>
          </p:cNvSpPr>
          <p:nvPr>
            <p:ph type="title"/>
          </p:nvPr>
        </p:nvSpPr>
        <p:spPr>
          <a:xfrm>
            <a:off x="609480" y="0"/>
            <a:ext cx="10972440" cy="1142640"/>
          </a:xfrm>
          <a:prstGeom prst="rect">
            <a:avLst/>
          </a:prstGeom>
          <a:solidFill>
            <a:srgbClr val="17375e"/>
          </a:solidFill>
          <a:ln w="0">
            <a:noFill/>
          </a:ln>
        </p:spPr>
        <p:txBody>
          <a:bodyPr anchor="ctr">
            <a:noAutofit/>
          </a:bodyPr>
          <a:p>
            <a:pPr algn="ctr">
              <a:lnSpc>
                <a:spcPct val="100000"/>
              </a:lnSpc>
              <a:buNone/>
              <a:tabLst>
                <a:tab algn="l" pos="0"/>
              </a:tabLst>
            </a:pPr>
            <a:r>
              <a:rPr b="1" lang="en-US" sz="3600" spc="-1" strike="noStrike">
                <a:solidFill>
                  <a:srgbClr val="ffffff"/>
                </a:solidFill>
                <a:latin typeface="Times New Roman"/>
                <a:ea typeface="Times New Roman"/>
              </a:rPr>
              <a:t>PHASE II IMPLEMENTATION </a:t>
            </a:r>
            <a:endParaRPr b="0" lang="en-IN" sz="3600" spc="-1" strike="noStrike">
              <a:solidFill>
                <a:srgbClr val="000000"/>
              </a:solidFill>
              <a:latin typeface="Calibri"/>
            </a:endParaRPr>
          </a:p>
        </p:txBody>
      </p:sp>
      <p:pic>
        <p:nvPicPr>
          <p:cNvPr id="219" name="" descr=""/>
          <p:cNvPicPr/>
          <p:nvPr/>
        </p:nvPicPr>
        <p:blipFill>
          <a:blip r:embed="rId1"/>
          <a:stretch/>
        </p:blipFill>
        <p:spPr>
          <a:xfrm>
            <a:off x="50400" y="1142280"/>
            <a:ext cx="11829600" cy="1737720"/>
          </a:xfrm>
          <a:prstGeom prst="rect">
            <a:avLst/>
          </a:prstGeom>
          <a:ln w="0">
            <a:noFill/>
          </a:ln>
        </p:spPr>
      </p:pic>
      <p:pic>
        <p:nvPicPr>
          <p:cNvPr id="220" name="" descr=""/>
          <p:cNvPicPr/>
          <p:nvPr/>
        </p:nvPicPr>
        <p:blipFill>
          <a:blip r:embed="rId2"/>
          <a:stretch/>
        </p:blipFill>
        <p:spPr>
          <a:xfrm>
            <a:off x="3394440" y="2880000"/>
            <a:ext cx="5343120" cy="33048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4680"/>
            <a:ext cx="10972440" cy="867960"/>
          </a:xfrm>
          <a:prstGeom prst="rect">
            <a:avLst/>
          </a:prstGeom>
          <a:solidFill>
            <a:srgbClr val="17375e"/>
          </a:solidFill>
          <a:ln w="0">
            <a:noFill/>
          </a:ln>
        </p:spPr>
        <p:txBody>
          <a:bodyPr anchor="ctr">
            <a:noAutofit/>
          </a:bodyPr>
          <a:p>
            <a:pPr algn="ctr">
              <a:lnSpc>
                <a:spcPct val="100000"/>
              </a:lnSpc>
              <a:buNone/>
              <a:tabLst>
                <a:tab algn="l" pos="0"/>
              </a:tabLst>
            </a:pPr>
            <a:r>
              <a:rPr b="1" lang="en-US" sz="3600" spc="-1" strike="noStrike">
                <a:solidFill>
                  <a:srgbClr val="ffffff"/>
                </a:solidFill>
                <a:latin typeface="Times New Roman"/>
                <a:ea typeface="Times New Roman"/>
              </a:rPr>
              <a:t>REFERENCES</a:t>
            </a:r>
            <a:endParaRPr b="0" lang="en-IN" sz="3600" spc="-1" strike="noStrike">
              <a:solidFill>
                <a:srgbClr val="000000"/>
              </a:solidFill>
              <a:latin typeface="Calibri"/>
            </a:endParaRPr>
          </a:p>
        </p:txBody>
      </p:sp>
      <p:sp>
        <p:nvSpPr>
          <p:cNvPr id="222" name="PlaceHolder 2"/>
          <p:cNvSpPr>
            <a:spLocks noGrp="1"/>
          </p:cNvSpPr>
          <p:nvPr>
            <p:ph/>
          </p:nvPr>
        </p:nvSpPr>
        <p:spPr>
          <a:xfrm>
            <a:off x="609480" y="1371600"/>
            <a:ext cx="10972440" cy="4920840"/>
          </a:xfrm>
          <a:prstGeom prst="rect">
            <a:avLst/>
          </a:prstGeom>
          <a:noFill/>
          <a:ln w="0">
            <a:noFill/>
          </a:ln>
        </p:spPr>
        <p:txBody>
          <a:bodyPr anchor="t">
            <a:noAutofit/>
          </a:bodyPr>
          <a:p>
            <a:pPr>
              <a:lnSpc>
                <a:spcPct val="100000"/>
              </a:lnSpc>
              <a:spcBef>
                <a:spcPts val="439"/>
              </a:spcBef>
              <a:buNone/>
              <a:tabLst>
                <a:tab algn="l" pos="0"/>
              </a:tabLst>
            </a:pPr>
            <a:r>
              <a:rPr b="0" lang="en-US" sz="2200" spc="-1" strike="noStrike">
                <a:solidFill>
                  <a:srgbClr val="000000"/>
                </a:solidFill>
                <a:latin typeface="Times New Roman"/>
                <a:ea typeface="Times New Roman"/>
              </a:rPr>
              <a:t>[1] </a:t>
            </a:r>
            <a:r>
              <a:rPr b="0" lang="en-IN" sz="2200" spc="-1" strike="noStrike">
                <a:solidFill>
                  <a:srgbClr val="000000"/>
                </a:solidFill>
                <a:latin typeface="Times New Roman"/>
                <a:ea typeface="Times New Roman"/>
              </a:rPr>
              <a:t>Qingyang Zhang, Chang Xu, Hong Zhong, Chengjie Gu, Jie Cui, "Revocable and Efficient Blockchain-Based Fine-Grained Access Control Against EDoS Attacks in Cloud Storage", </a:t>
            </a:r>
            <a:r>
              <a:rPr b="0" i="1" lang="en-IN" sz="2200" spc="-1" strike="noStrike">
                <a:solidFill>
                  <a:srgbClr val="000000"/>
                </a:solidFill>
                <a:latin typeface="Times New Roman"/>
                <a:ea typeface="Times New Roman"/>
              </a:rPr>
              <a:t>IEEE Transactions on Computers</a:t>
            </a:r>
            <a:r>
              <a:rPr b="0" lang="en-US" sz="2200" spc="-1" strike="noStrike">
                <a:solidFill>
                  <a:srgbClr val="000000"/>
                </a:solidFill>
                <a:latin typeface="Times New Roman"/>
                <a:ea typeface="Times New Roman"/>
              </a:rPr>
              <a:t>, vol.73, no.8, pp.2012-2024, </a:t>
            </a:r>
            <a:endParaRPr b="0" lang="en-IN" sz="2200" spc="-1" strike="noStrike">
              <a:solidFill>
                <a:srgbClr val="000000"/>
              </a:solidFill>
              <a:latin typeface="Calibri"/>
            </a:endParaRPr>
          </a:p>
          <a:p>
            <a:pPr>
              <a:lnSpc>
                <a:spcPct val="100000"/>
              </a:lnSpc>
              <a:spcBef>
                <a:spcPts val="439"/>
              </a:spcBef>
              <a:buNone/>
              <a:tabLst>
                <a:tab algn="l" pos="0"/>
              </a:tabLst>
            </a:pPr>
            <a:endParaRPr b="0" lang="en-IN" sz="2200" spc="-1" strike="noStrike">
              <a:solidFill>
                <a:srgbClr val="000000"/>
              </a:solidFill>
              <a:latin typeface="Calibri"/>
            </a:endParaRPr>
          </a:p>
          <a:p>
            <a:pPr>
              <a:lnSpc>
                <a:spcPct val="100000"/>
              </a:lnSpc>
              <a:spcBef>
                <a:spcPts val="439"/>
              </a:spcBef>
              <a:buNone/>
              <a:tabLst>
                <a:tab algn="l" pos="0"/>
              </a:tabLst>
            </a:pPr>
            <a:r>
              <a:rPr b="0" lang="en-US" sz="2200" spc="-1" strike="noStrike">
                <a:solidFill>
                  <a:srgbClr val="000000"/>
                </a:solidFill>
                <a:latin typeface="Times New Roman"/>
                <a:ea typeface="Times New Roman"/>
              </a:rPr>
              <a:t>[2]</a:t>
            </a:r>
            <a:r>
              <a:rPr b="0" lang="en-IN" sz="2200" spc="-1" strike="noStrike">
                <a:solidFill>
                  <a:srgbClr val="000000"/>
                </a:solidFill>
                <a:latin typeface="Times New Roman"/>
                <a:ea typeface="Times New Roman"/>
              </a:rPr>
              <a:t>Ammar Odeh, Abobakr Aboshgifa, Nabil Belhaj, "Mitigating DDoS Attacks in Cloud Computing Environments: Challenges and Strategies",(2021) </a:t>
            </a:r>
            <a:r>
              <a:rPr b="0" i="1" lang="en-IN" sz="2200" spc="-1" strike="noStrike">
                <a:solidFill>
                  <a:srgbClr val="000000"/>
                </a:solidFill>
                <a:latin typeface="Times New Roman"/>
                <a:ea typeface="Times New Roman"/>
              </a:rPr>
              <a:t>2023.</a:t>
            </a:r>
            <a:endParaRPr b="0" lang="en-IN" sz="2200" spc="-1" strike="noStrike">
              <a:solidFill>
                <a:srgbClr val="000000"/>
              </a:solidFill>
              <a:latin typeface="Calibri"/>
            </a:endParaRPr>
          </a:p>
          <a:p>
            <a:pPr>
              <a:lnSpc>
                <a:spcPct val="100000"/>
              </a:lnSpc>
              <a:spcBef>
                <a:spcPts val="439"/>
              </a:spcBef>
              <a:buNone/>
              <a:tabLst>
                <a:tab algn="l" pos="0"/>
              </a:tabLst>
            </a:pPr>
            <a:endParaRPr b="0" lang="en-IN" sz="2200" spc="-1" strike="noStrike">
              <a:solidFill>
                <a:srgbClr val="000000"/>
              </a:solidFill>
              <a:latin typeface="Calibri"/>
            </a:endParaRPr>
          </a:p>
          <a:p>
            <a:pPr>
              <a:lnSpc>
                <a:spcPct val="100000"/>
              </a:lnSpc>
              <a:spcBef>
                <a:spcPts val="439"/>
              </a:spcBef>
              <a:buNone/>
              <a:tabLst>
                <a:tab algn="l" pos="0"/>
              </a:tabLst>
            </a:pPr>
            <a:r>
              <a:rPr b="0" lang="en-IN" sz="2200" spc="-1" strike="noStrike">
                <a:solidFill>
                  <a:srgbClr val="000000"/>
                </a:solidFill>
                <a:latin typeface="Times New Roman"/>
                <a:ea typeface="Times New Roman"/>
              </a:rPr>
              <a:t>[3]Adarsh M G., Bhargavi K., "Double Reinforcement Learning Based Interactive GAN for Detection of Volumetric Attacks in Cloud Computing", </a:t>
            </a:r>
            <a:r>
              <a:rPr b="0" i="1" lang="en-IN" sz="2200" spc="-1" strike="noStrike">
                <a:solidFill>
                  <a:srgbClr val="000000"/>
                </a:solidFill>
                <a:latin typeface="Times New Roman"/>
                <a:ea typeface="Times New Roman"/>
              </a:rPr>
              <a:t>2023 IEEE </a:t>
            </a:r>
            <a:endParaRPr b="0" lang="en-IN" sz="2200" spc="-1" strike="noStrike">
              <a:solidFill>
                <a:srgbClr val="000000"/>
              </a:solidFill>
              <a:latin typeface="Calibri"/>
            </a:endParaRPr>
          </a:p>
          <a:p>
            <a:pPr>
              <a:lnSpc>
                <a:spcPct val="100000"/>
              </a:lnSpc>
              <a:spcBef>
                <a:spcPts val="439"/>
              </a:spcBef>
              <a:buNone/>
              <a:tabLst>
                <a:tab algn="l" pos="0"/>
              </a:tabLst>
            </a:pPr>
            <a:endParaRPr b="0" lang="en-IN" sz="2200" spc="-1" strike="noStrike">
              <a:solidFill>
                <a:srgbClr val="000000"/>
              </a:solidFill>
              <a:latin typeface="Calibri"/>
            </a:endParaRPr>
          </a:p>
          <a:p>
            <a:pPr>
              <a:lnSpc>
                <a:spcPct val="100000"/>
              </a:lnSpc>
              <a:spcBef>
                <a:spcPts val="439"/>
              </a:spcBef>
              <a:buNone/>
              <a:tabLst>
                <a:tab algn="l" pos="0"/>
              </a:tabLst>
            </a:pPr>
            <a:r>
              <a:rPr b="0" lang="en-IN" sz="2200" spc="-1" strike="noStrike">
                <a:solidFill>
                  <a:srgbClr val="000000"/>
                </a:solidFill>
                <a:latin typeface="Times New Roman"/>
                <a:ea typeface="Times New Roman"/>
              </a:rPr>
              <a:t>[4] R.A. Karthika, P. Sriramya, A. Rohini, "Detection and Classification of DDoS Attacks in Cloud Data Using Hybrid LSTM and RNN for Feature Selection", </a:t>
            </a:r>
            <a:r>
              <a:rPr b="0" i="1" lang="en-IN" sz="2200" spc="-1" strike="noStrike">
                <a:solidFill>
                  <a:srgbClr val="000000"/>
                </a:solidFill>
                <a:latin typeface="Times New Roman"/>
                <a:ea typeface="Times New Roman"/>
              </a:rPr>
              <a:t>2023 International Conference on Circuit Power and Computing Technologies (ICCPCT)</a:t>
            </a:r>
            <a:endParaRPr b="0" lang="en-IN" sz="2200" spc="-1" strike="noStrike">
              <a:solidFill>
                <a:srgbClr val="000000"/>
              </a:solidFill>
              <a:latin typeface="Calibri"/>
            </a:endParaRPr>
          </a:p>
        </p:txBody>
      </p:sp>
      <p:sp>
        <p:nvSpPr>
          <p:cNvPr id="223" name="Slide Number Placeholder 3"/>
          <p:cNvSpPr/>
          <p:nvPr/>
        </p:nvSpPr>
        <p:spPr>
          <a:xfrm>
            <a:off x="8737560" y="6356520"/>
            <a:ext cx="2844360" cy="364680"/>
          </a:xfrm>
          <a:prstGeom prst="rect">
            <a:avLst/>
          </a:prstGeom>
          <a:noFill/>
          <a:ln w="0">
            <a:noFill/>
          </a:ln>
        </p:spPr>
        <p:style>
          <a:lnRef idx="0"/>
          <a:fillRef idx="0"/>
          <a:effectRef idx="0"/>
          <a:fontRef idx="minor"/>
        </p:style>
        <p:txBody>
          <a:bodyPr anchor="ctr">
            <a:noAutofit/>
          </a:bodyPr>
          <a:p>
            <a:pPr algn="r">
              <a:lnSpc>
                <a:spcPct val="100000"/>
              </a:lnSpc>
              <a:buNone/>
              <a:tabLst>
                <a:tab algn="l" pos="0"/>
              </a:tabLst>
            </a:pPr>
            <a:fld id="{DB384C59-0DDC-4BA2-A88A-F888246C3913}"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224" name="Footer Placeholder 4"/>
          <p:cNvSpPr/>
          <p:nvPr/>
        </p:nvSpPr>
        <p:spPr>
          <a:xfrm>
            <a:off x="4165560" y="6356520"/>
            <a:ext cx="3860280" cy="364680"/>
          </a:xfrm>
          <a:prstGeom prst="rect">
            <a:avLst/>
          </a:prstGeom>
          <a:noFill/>
          <a:ln w="0">
            <a:noFill/>
          </a:ln>
        </p:spPr>
        <p:style>
          <a:lnRef idx="0"/>
          <a:fillRef idx="0"/>
          <a:effectRef idx="0"/>
          <a:fontRef idx="minor"/>
        </p:style>
        <p:txBody>
          <a:bodyPr anchor="ctr">
            <a:noAutofit/>
          </a:bodyPr>
          <a:p>
            <a:pPr algn="ctr">
              <a:lnSpc>
                <a:spcPct val="100000"/>
              </a:lnSpc>
              <a:buNone/>
              <a:tabLst>
                <a:tab algn="l" pos="0"/>
              </a:tabLst>
            </a:pPr>
            <a:r>
              <a:rPr b="0" lang="en-US" sz="1200" spc="-1" strike="noStrike">
                <a:solidFill>
                  <a:srgbClr val="898989"/>
                </a:solidFill>
                <a:latin typeface="Calibri"/>
                <a:ea typeface="Arial"/>
              </a:rPr>
              <a:t>Department of CSE Jerusalem College of Engineering</a:t>
            </a:r>
            <a:endParaRPr b="0" lang="en-IN" sz="1200" spc="-1" strike="noStrike">
              <a:latin typeface="Arial"/>
            </a:endParaRPr>
          </a:p>
        </p:txBody>
      </p:sp>
      <p:sp>
        <p:nvSpPr>
          <p:cNvPr id="225" name="Footer Placeholder 4"/>
          <p:cNvSpPr/>
          <p:nvPr/>
        </p:nvSpPr>
        <p:spPr>
          <a:xfrm>
            <a:off x="1523880" y="6324480"/>
            <a:ext cx="2895120" cy="364680"/>
          </a:xfrm>
          <a:prstGeom prst="rect">
            <a:avLst/>
          </a:prstGeom>
          <a:noFill/>
          <a:ln w="0">
            <a:noFill/>
          </a:ln>
        </p:spPr>
        <p:style>
          <a:lnRef idx="0"/>
          <a:fillRef idx="0"/>
          <a:effectRef idx="0"/>
          <a:fontRef idx="minor"/>
        </p:style>
      </p:sp>
      <p:sp>
        <p:nvSpPr>
          <p:cNvPr id="226" name="Date Placeholder 2"/>
          <p:cNvSpPr/>
          <p:nvPr/>
        </p:nvSpPr>
        <p:spPr>
          <a:xfrm>
            <a:off x="609480" y="6356520"/>
            <a:ext cx="2844360" cy="364680"/>
          </a:xfrm>
          <a:prstGeom prst="rect">
            <a:avLst/>
          </a:prstGeom>
          <a:noFill/>
          <a:ln w="0">
            <a:noFill/>
          </a:ln>
        </p:spPr>
        <p:style>
          <a:lnRef idx="0"/>
          <a:fillRef idx="0"/>
          <a:effectRef idx="0"/>
          <a:fontRef idx="minor"/>
        </p:style>
        <p:txBody>
          <a:bodyPr anchor="ctr">
            <a:noAutofit/>
          </a:bodyPr>
          <a:p>
            <a:pPr>
              <a:lnSpc>
                <a:spcPct val="100000"/>
              </a:lnSpc>
              <a:buNone/>
              <a:tabLst>
                <a:tab algn="l" pos="0"/>
              </a:tabLst>
            </a:pPr>
            <a:fld id="{5145B70C-503F-4C8B-9E2E-B074ED86A09F}" type="datetime5">
              <a:rPr b="0" lang="en-US" sz="1200" spc="-1" strike="noStrike">
                <a:solidFill>
                  <a:srgbClr val="898989"/>
                </a:solidFill>
                <a:latin typeface="Calibri"/>
                <a:ea typeface="Arial"/>
              </a:rPr>
              <a:t>Feb 23, 2025</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4680"/>
            <a:ext cx="10972440" cy="867960"/>
          </a:xfrm>
          <a:prstGeom prst="rect">
            <a:avLst/>
          </a:prstGeom>
          <a:solidFill>
            <a:srgbClr val="17375e"/>
          </a:solidFill>
          <a:ln w="0">
            <a:noFill/>
          </a:ln>
        </p:spPr>
        <p:txBody>
          <a:bodyPr anchor="ctr">
            <a:noAutofit/>
          </a:bodyPr>
          <a:p>
            <a:pPr algn="ctr">
              <a:lnSpc>
                <a:spcPct val="100000"/>
              </a:lnSpc>
              <a:buNone/>
              <a:tabLst>
                <a:tab algn="l" pos="0"/>
              </a:tabLst>
            </a:pPr>
            <a:r>
              <a:rPr b="1" lang="en-US" sz="3600" spc="-1" strike="noStrike">
                <a:solidFill>
                  <a:srgbClr val="ffffff"/>
                </a:solidFill>
                <a:latin typeface="Times New Roman"/>
                <a:ea typeface="Times New Roman"/>
              </a:rPr>
              <a:t>OBJECTIVE</a:t>
            </a:r>
            <a:endParaRPr b="0" lang="en-IN" sz="3600" spc="-1" strike="noStrike">
              <a:solidFill>
                <a:srgbClr val="000000"/>
              </a:solidFill>
              <a:latin typeface="Calibri"/>
            </a:endParaRPr>
          </a:p>
        </p:txBody>
      </p:sp>
      <p:sp>
        <p:nvSpPr>
          <p:cNvPr id="133" name="Slide Number Placeholder 3"/>
          <p:cNvSpPr/>
          <p:nvPr/>
        </p:nvSpPr>
        <p:spPr>
          <a:xfrm>
            <a:off x="8737560" y="6356520"/>
            <a:ext cx="2844360" cy="364680"/>
          </a:xfrm>
          <a:prstGeom prst="rect">
            <a:avLst/>
          </a:prstGeom>
          <a:noFill/>
          <a:ln w="0">
            <a:noFill/>
          </a:ln>
        </p:spPr>
        <p:style>
          <a:lnRef idx="0"/>
          <a:fillRef idx="0"/>
          <a:effectRef idx="0"/>
          <a:fontRef idx="minor"/>
        </p:style>
        <p:txBody>
          <a:bodyPr anchor="ctr">
            <a:noAutofit/>
          </a:bodyPr>
          <a:p>
            <a:pPr algn="r">
              <a:lnSpc>
                <a:spcPct val="100000"/>
              </a:lnSpc>
              <a:buNone/>
              <a:tabLst>
                <a:tab algn="l" pos="0"/>
              </a:tabLst>
            </a:pPr>
            <a:fld id="{0F00DDE7-7C98-4C65-9816-F913281811A5}"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34" name="Footer Placeholder 4"/>
          <p:cNvSpPr/>
          <p:nvPr/>
        </p:nvSpPr>
        <p:spPr>
          <a:xfrm>
            <a:off x="4165560" y="6356520"/>
            <a:ext cx="3860280" cy="364680"/>
          </a:xfrm>
          <a:prstGeom prst="rect">
            <a:avLst/>
          </a:prstGeom>
          <a:noFill/>
          <a:ln w="0">
            <a:noFill/>
          </a:ln>
        </p:spPr>
        <p:style>
          <a:lnRef idx="0"/>
          <a:fillRef idx="0"/>
          <a:effectRef idx="0"/>
          <a:fontRef idx="minor"/>
        </p:style>
        <p:txBody>
          <a:bodyPr anchor="ctr">
            <a:noAutofit/>
          </a:bodyPr>
          <a:p>
            <a:pPr algn="ctr">
              <a:lnSpc>
                <a:spcPct val="100000"/>
              </a:lnSpc>
              <a:buNone/>
              <a:tabLst>
                <a:tab algn="l" pos="0"/>
              </a:tabLst>
            </a:pPr>
            <a:r>
              <a:rPr b="0" lang="en-US" sz="1200" spc="-1" strike="noStrike">
                <a:solidFill>
                  <a:srgbClr val="898989"/>
                </a:solidFill>
                <a:latin typeface="Calibri"/>
                <a:ea typeface="Arial"/>
              </a:rPr>
              <a:t>Department of CSE</a:t>
            </a:r>
            <a:endParaRPr b="0" lang="en-IN" sz="1200" spc="-1" strike="noStrike">
              <a:latin typeface="Arial"/>
            </a:endParaRPr>
          </a:p>
          <a:p>
            <a:pPr algn="ctr">
              <a:lnSpc>
                <a:spcPct val="100000"/>
              </a:lnSpc>
              <a:buNone/>
              <a:tabLst>
                <a:tab algn="l" pos="0"/>
              </a:tabLst>
            </a:pPr>
            <a:r>
              <a:rPr b="0" lang="en-US" sz="1200" spc="-1" strike="noStrike">
                <a:solidFill>
                  <a:srgbClr val="898989"/>
                </a:solidFill>
                <a:latin typeface="Calibri"/>
                <a:ea typeface="Arial"/>
              </a:rPr>
              <a:t>Jerusalem College of Engineering</a:t>
            </a:r>
            <a:endParaRPr b="0" lang="en-IN" sz="1200" spc="-1" strike="noStrike">
              <a:latin typeface="Arial"/>
            </a:endParaRPr>
          </a:p>
        </p:txBody>
      </p:sp>
      <p:sp>
        <p:nvSpPr>
          <p:cNvPr id="135" name="Date Placeholder 2"/>
          <p:cNvSpPr/>
          <p:nvPr/>
        </p:nvSpPr>
        <p:spPr>
          <a:xfrm>
            <a:off x="609480" y="6356520"/>
            <a:ext cx="2844360" cy="364680"/>
          </a:xfrm>
          <a:prstGeom prst="rect">
            <a:avLst/>
          </a:prstGeom>
          <a:noFill/>
          <a:ln w="0">
            <a:noFill/>
          </a:ln>
        </p:spPr>
        <p:style>
          <a:lnRef idx="0"/>
          <a:fillRef idx="0"/>
          <a:effectRef idx="0"/>
          <a:fontRef idx="minor"/>
        </p:style>
        <p:txBody>
          <a:bodyPr anchor="ctr">
            <a:noAutofit/>
          </a:bodyPr>
          <a:p>
            <a:pPr>
              <a:lnSpc>
                <a:spcPct val="100000"/>
              </a:lnSpc>
              <a:buNone/>
              <a:tabLst>
                <a:tab algn="l" pos="0"/>
              </a:tabLst>
            </a:pPr>
            <a:fld id="{B5D07D84-E65D-4D85-840E-D35CFCCF2B7F}" type="datetime5">
              <a:rPr b="0" lang="en-US" sz="1200" spc="-1" strike="noStrike">
                <a:solidFill>
                  <a:srgbClr val="898989"/>
                </a:solidFill>
                <a:latin typeface="Calibri"/>
                <a:ea typeface="Arial"/>
              </a:rPr>
              <a:t>Feb 23, 2025</a:t>
            </a:fld>
            <a:endParaRPr b="0" lang="en-IN" sz="1200" spc="-1" strike="noStrike">
              <a:latin typeface="Arial"/>
            </a:endParaRPr>
          </a:p>
        </p:txBody>
      </p:sp>
      <p:sp>
        <p:nvSpPr>
          <p:cNvPr id="136" name="PlaceHolder 2"/>
          <p:cNvSpPr>
            <a:spLocks noGrp="1"/>
          </p:cNvSpPr>
          <p:nvPr>
            <p:ph/>
          </p:nvPr>
        </p:nvSpPr>
        <p:spPr>
          <a:xfrm>
            <a:off x="704880" y="1620000"/>
            <a:ext cx="10815120" cy="3978720"/>
          </a:xfrm>
          <a:prstGeom prst="rect">
            <a:avLst/>
          </a:prstGeom>
          <a:noFill/>
          <a:ln w="0">
            <a:noFill/>
          </a:ln>
        </p:spPr>
        <p:txBody>
          <a:bodyPr anchor="ctr">
            <a:noAutofit/>
          </a:bodyPr>
          <a:p>
            <a:pPr marL="343080" indent="-343080" algn="just">
              <a:lnSpc>
                <a:spcPct val="100000"/>
              </a:lnSpc>
              <a:spcBef>
                <a:spcPts val="850"/>
              </a:spcBef>
              <a:spcAft>
                <a:spcPts val="567"/>
              </a:spcAft>
              <a:buClr>
                <a:srgbClr val="000000"/>
              </a:buClr>
              <a:buFont typeface="Wingdings" charset="2"/>
              <a:buChar char=""/>
            </a:pPr>
            <a:r>
              <a:rPr b="0" lang="en-US" sz="2600" spc="-1" strike="noStrike">
                <a:solidFill>
                  <a:srgbClr val="000000"/>
                </a:solidFill>
                <a:latin typeface="Times New Roman"/>
                <a:ea typeface="Times New Roman"/>
              </a:rPr>
              <a:t>The objective of this project is to develop a </a:t>
            </a:r>
            <a:r>
              <a:rPr b="1" lang="en-US" sz="2600" spc="-1" strike="noStrike">
                <a:solidFill>
                  <a:srgbClr val="000000"/>
                </a:solidFill>
                <a:latin typeface="Times New Roman"/>
                <a:ea typeface="Times New Roman"/>
              </a:rPr>
              <a:t>Python-based malware detection system</a:t>
            </a:r>
            <a:r>
              <a:rPr b="0" lang="en-US" sz="2600" spc="-1" strike="noStrike">
                <a:solidFill>
                  <a:srgbClr val="000000"/>
                </a:solidFill>
                <a:latin typeface="Times New Roman"/>
                <a:ea typeface="Times New Roman"/>
              </a:rPr>
              <a:t> that identifies </a:t>
            </a:r>
            <a:r>
              <a:rPr b="1" lang="en-US" sz="2600" spc="-1" strike="noStrike">
                <a:solidFill>
                  <a:srgbClr val="000000"/>
                </a:solidFill>
                <a:latin typeface="Times New Roman"/>
                <a:ea typeface="Times New Roman"/>
              </a:rPr>
              <a:t>SQL injection</a:t>
            </a:r>
            <a:r>
              <a:rPr b="0" lang="en-US" sz="2600" spc="-1" strike="noStrike">
                <a:solidFill>
                  <a:srgbClr val="000000"/>
                </a:solidFill>
                <a:latin typeface="Times New Roman"/>
                <a:ea typeface="Times New Roman"/>
              </a:rPr>
              <a:t> and </a:t>
            </a:r>
            <a:r>
              <a:rPr b="1" lang="en-US" sz="2600" spc="-1" strike="noStrike">
                <a:solidFill>
                  <a:srgbClr val="000000"/>
                </a:solidFill>
                <a:latin typeface="Times New Roman"/>
                <a:ea typeface="Times New Roman"/>
              </a:rPr>
              <a:t>brute-force attack scripts</a:t>
            </a:r>
            <a:r>
              <a:rPr b="0" lang="en-US" sz="2600" spc="-1" strike="noStrike">
                <a:solidFill>
                  <a:srgbClr val="000000"/>
                </a:solidFill>
                <a:latin typeface="Times New Roman"/>
                <a:ea typeface="Times New Roman"/>
              </a:rPr>
              <a:t> in text-based files.</a:t>
            </a:r>
            <a:endParaRPr b="0" lang="en-IN" sz="2600" spc="-1" strike="noStrike">
              <a:solidFill>
                <a:srgbClr val="000000"/>
              </a:solidFill>
              <a:latin typeface="Calibri"/>
              <a:ea typeface="Arial"/>
            </a:endParaRPr>
          </a:p>
          <a:p>
            <a:pPr marL="343080" indent="-343080" algn="just">
              <a:lnSpc>
                <a:spcPct val="100000"/>
              </a:lnSpc>
              <a:spcBef>
                <a:spcPts val="850"/>
              </a:spcBef>
              <a:spcAft>
                <a:spcPts val="567"/>
              </a:spcAft>
              <a:buClr>
                <a:srgbClr val="000000"/>
              </a:buClr>
              <a:buFont typeface="Wingdings" charset="2"/>
              <a:buChar char=""/>
            </a:pPr>
            <a:endParaRPr b="0" lang="en-IN" sz="2600" spc="-1" strike="noStrike">
              <a:solidFill>
                <a:srgbClr val="000000"/>
              </a:solidFill>
              <a:latin typeface="Calibri"/>
              <a:ea typeface="Arial"/>
            </a:endParaRPr>
          </a:p>
          <a:p>
            <a:pPr marL="343080" indent="-343080" algn="just">
              <a:lnSpc>
                <a:spcPct val="100000"/>
              </a:lnSpc>
              <a:spcBef>
                <a:spcPts val="850"/>
              </a:spcBef>
              <a:spcAft>
                <a:spcPts val="567"/>
              </a:spcAft>
              <a:buClr>
                <a:srgbClr val="000000"/>
              </a:buClr>
              <a:buFont typeface="Wingdings" charset="2"/>
              <a:buChar char=""/>
            </a:pPr>
            <a:r>
              <a:rPr b="0" lang="en-US" sz="2600" spc="-1" strike="noStrike">
                <a:solidFill>
                  <a:srgbClr val="000000"/>
                </a:solidFill>
                <a:latin typeface="Times New Roman"/>
                <a:ea typeface="Times New Roman"/>
              </a:rPr>
              <a:t>It will use </a:t>
            </a:r>
            <a:r>
              <a:rPr b="1" lang="en-US" sz="2600" spc="-1" strike="noStrike">
                <a:solidFill>
                  <a:srgbClr val="000000"/>
                </a:solidFill>
                <a:latin typeface="Times New Roman"/>
                <a:ea typeface="Times New Roman"/>
              </a:rPr>
              <a:t>regex-based scanning</a:t>
            </a:r>
            <a:r>
              <a:rPr b="0" lang="en-US" sz="2600" spc="-1" strike="noStrike">
                <a:solidFill>
                  <a:srgbClr val="000000"/>
                </a:solidFill>
                <a:latin typeface="Times New Roman"/>
                <a:ea typeface="Times New Roman"/>
              </a:rPr>
              <a:t> to detect attack patterns and ensure only relevant file types are analyzed. Also it will include </a:t>
            </a:r>
            <a:r>
              <a:rPr b="1" lang="en-US" sz="2600" spc="-1" strike="noStrike">
                <a:solidFill>
                  <a:srgbClr val="000000"/>
                </a:solidFill>
                <a:latin typeface="Times New Roman"/>
                <a:ea typeface="Times New Roman"/>
              </a:rPr>
              <a:t>metadata analysis, ZIP file scanning</a:t>
            </a:r>
            <a:r>
              <a:rPr b="0" lang="en-US" sz="2600" spc="-1" strike="noStrike">
                <a:solidFill>
                  <a:srgbClr val="000000"/>
                </a:solidFill>
                <a:latin typeface="Times New Roman"/>
                <a:ea typeface="Times New Roman"/>
              </a:rPr>
              <a:t>.</a:t>
            </a:r>
            <a:endParaRPr b="0" lang="en-IN" sz="2600" spc="-1" strike="noStrike">
              <a:solidFill>
                <a:srgbClr val="000000"/>
              </a:solidFill>
              <a:latin typeface="Calibri"/>
              <a:ea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4680"/>
            <a:ext cx="10972440" cy="867960"/>
          </a:xfrm>
          <a:prstGeom prst="rect">
            <a:avLst/>
          </a:prstGeom>
          <a:solidFill>
            <a:srgbClr val="17375e"/>
          </a:solidFill>
          <a:ln w="0">
            <a:noFill/>
          </a:ln>
        </p:spPr>
        <p:txBody>
          <a:bodyPr anchor="ctr">
            <a:noAutofit/>
          </a:bodyPr>
          <a:p>
            <a:pPr algn="ctr">
              <a:lnSpc>
                <a:spcPct val="100000"/>
              </a:lnSpc>
              <a:buNone/>
              <a:tabLst>
                <a:tab algn="l" pos="0"/>
              </a:tabLst>
            </a:pPr>
            <a:r>
              <a:rPr b="1" lang="en-US" sz="3600" spc="-1" strike="noStrike">
                <a:solidFill>
                  <a:srgbClr val="ffffff"/>
                </a:solidFill>
                <a:latin typeface="Times New Roman"/>
                <a:ea typeface="Times New Roman"/>
              </a:rPr>
              <a:t>REFERENCES</a:t>
            </a:r>
            <a:endParaRPr b="0" lang="en-IN" sz="3600" spc="-1" strike="noStrike">
              <a:solidFill>
                <a:srgbClr val="000000"/>
              </a:solidFill>
              <a:latin typeface="Calibri"/>
            </a:endParaRPr>
          </a:p>
        </p:txBody>
      </p:sp>
      <p:sp>
        <p:nvSpPr>
          <p:cNvPr id="228" name="Slide Number Placeholder 3"/>
          <p:cNvSpPr/>
          <p:nvPr/>
        </p:nvSpPr>
        <p:spPr>
          <a:xfrm>
            <a:off x="8737560" y="6356520"/>
            <a:ext cx="2844360" cy="364680"/>
          </a:xfrm>
          <a:prstGeom prst="rect">
            <a:avLst/>
          </a:prstGeom>
          <a:noFill/>
          <a:ln w="0">
            <a:noFill/>
          </a:ln>
        </p:spPr>
        <p:style>
          <a:lnRef idx="0"/>
          <a:fillRef idx="0"/>
          <a:effectRef idx="0"/>
          <a:fontRef idx="minor"/>
        </p:style>
        <p:txBody>
          <a:bodyPr anchor="ctr">
            <a:noAutofit/>
          </a:bodyPr>
          <a:p>
            <a:pPr algn="r">
              <a:lnSpc>
                <a:spcPct val="100000"/>
              </a:lnSpc>
              <a:buNone/>
              <a:tabLst>
                <a:tab algn="l" pos="0"/>
              </a:tabLst>
            </a:pPr>
            <a:fld id="{78B05299-C8C3-4333-9025-04D88AEAB77B}"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229" name="Footer Placeholder 4"/>
          <p:cNvSpPr/>
          <p:nvPr/>
        </p:nvSpPr>
        <p:spPr>
          <a:xfrm>
            <a:off x="4165560" y="6356520"/>
            <a:ext cx="3860280" cy="364680"/>
          </a:xfrm>
          <a:prstGeom prst="rect">
            <a:avLst/>
          </a:prstGeom>
          <a:noFill/>
          <a:ln w="0">
            <a:noFill/>
          </a:ln>
        </p:spPr>
        <p:style>
          <a:lnRef idx="0"/>
          <a:fillRef idx="0"/>
          <a:effectRef idx="0"/>
          <a:fontRef idx="minor"/>
        </p:style>
        <p:txBody>
          <a:bodyPr anchor="ctr">
            <a:noAutofit/>
          </a:bodyPr>
          <a:p>
            <a:pPr algn="ctr">
              <a:lnSpc>
                <a:spcPct val="100000"/>
              </a:lnSpc>
              <a:buNone/>
              <a:tabLst>
                <a:tab algn="l" pos="0"/>
              </a:tabLst>
            </a:pPr>
            <a:r>
              <a:rPr b="0" lang="en-US" sz="1200" spc="-1" strike="noStrike">
                <a:solidFill>
                  <a:srgbClr val="898989"/>
                </a:solidFill>
                <a:latin typeface="Calibri"/>
                <a:ea typeface="Arial"/>
              </a:rPr>
              <a:t>Department of CSE Jerusalem College of Engineering</a:t>
            </a:r>
            <a:endParaRPr b="0" lang="en-IN" sz="1200" spc="-1" strike="noStrike">
              <a:latin typeface="Arial"/>
            </a:endParaRPr>
          </a:p>
        </p:txBody>
      </p:sp>
      <p:sp>
        <p:nvSpPr>
          <p:cNvPr id="230" name="Footer Placeholder 4"/>
          <p:cNvSpPr/>
          <p:nvPr/>
        </p:nvSpPr>
        <p:spPr>
          <a:xfrm>
            <a:off x="1523880" y="6324480"/>
            <a:ext cx="2895120" cy="364680"/>
          </a:xfrm>
          <a:prstGeom prst="rect">
            <a:avLst/>
          </a:prstGeom>
          <a:noFill/>
          <a:ln w="0">
            <a:noFill/>
          </a:ln>
        </p:spPr>
        <p:style>
          <a:lnRef idx="0"/>
          <a:fillRef idx="0"/>
          <a:effectRef idx="0"/>
          <a:fontRef idx="minor"/>
        </p:style>
      </p:sp>
      <p:sp>
        <p:nvSpPr>
          <p:cNvPr id="231" name="Date Placeholder 2"/>
          <p:cNvSpPr/>
          <p:nvPr/>
        </p:nvSpPr>
        <p:spPr>
          <a:xfrm>
            <a:off x="609480" y="6356520"/>
            <a:ext cx="2844360" cy="364680"/>
          </a:xfrm>
          <a:prstGeom prst="rect">
            <a:avLst/>
          </a:prstGeom>
          <a:noFill/>
          <a:ln w="0">
            <a:noFill/>
          </a:ln>
        </p:spPr>
        <p:style>
          <a:lnRef idx="0"/>
          <a:fillRef idx="0"/>
          <a:effectRef idx="0"/>
          <a:fontRef idx="minor"/>
        </p:style>
        <p:txBody>
          <a:bodyPr anchor="ctr">
            <a:noAutofit/>
          </a:bodyPr>
          <a:p>
            <a:pPr>
              <a:lnSpc>
                <a:spcPct val="100000"/>
              </a:lnSpc>
              <a:buNone/>
              <a:tabLst>
                <a:tab algn="l" pos="0"/>
              </a:tabLst>
            </a:pPr>
            <a:fld id="{7FF4021A-56F3-44E3-AE4E-4A83041023C3}" type="datetime5">
              <a:rPr b="0" lang="en-US" sz="1200" spc="-1" strike="noStrike">
                <a:solidFill>
                  <a:srgbClr val="898989"/>
                </a:solidFill>
                <a:latin typeface="Calibri"/>
                <a:ea typeface="Arial"/>
              </a:rPr>
              <a:t>Feb 23, 2025</a:t>
            </a:fld>
            <a:endParaRPr b="0" lang="en-IN" sz="1200" spc="-1" strike="noStrike">
              <a:latin typeface="Arial"/>
            </a:endParaRPr>
          </a:p>
        </p:txBody>
      </p:sp>
      <p:sp>
        <p:nvSpPr>
          <p:cNvPr id="232" name="PlaceHolder 2"/>
          <p:cNvSpPr>
            <a:spLocks noGrp="1"/>
          </p:cNvSpPr>
          <p:nvPr>
            <p:ph/>
          </p:nvPr>
        </p:nvSpPr>
        <p:spPr>
          <a:xfrm>
            <a:off x="609480" y="1628640"/>
            <a:ext cx="11246760" cy="4896360"/>
          </a:xfrm>
          <a:prstGeom prst="rect">
            <a:avLst/>
          </a:prstGeom>
          <a:noFill/>
          <a:ln w="0">
            <a:noFill/>
          </a:ln>
        </p:spPr>
        <p:txBody>
          <a:bodyPr anchor="t">
            <a:noAutofit/>
          </a:bodyPr>
          <a:p>
            <a:pPr>
              <a:lnSpc>
                <a:spcPct val="100000"/>
              </a:lnSpc>
              <a:spcBef>
                <a:spcPts val="439"/>
              </a:spcBef>
              <a:buNone/>
              <a:tabLst>
                <a:tab algn="l" pos="0"/>
              </a:tabLst>
            </a:pPr>
            <a:r>
              <a:rPr b="0" lang="en-IN" sz="2200" spc="-1" strike="noStrike">
                <a:solidFill>
                  <a:srgbClr val="000000"/>
                </a:solidFill>
                <a:latin typeface="Times New Roman"/>
                <a:ea typeface="Times New Roman"/>
              </a:rPr>
              <a:t>[5] Muhammad Tehaam, Salman Ahmad, Hassan Shahid, Muhammad Suleman Saboor, Ayesha Aziz, Kashif Munir, "A Review of DDoS Attack Detection and Prevention Mechanisms in Clouds", ,(IEEE) </a:t>
            </a:r>
            <a:r>
              <a:rPr b="0" i="1" lang="en-IN" sz="2200" spc="-1" strike="noStrike">
                <a:solidFill>
                  <a:srgbClr val="000000"/>
                </a:solidFill>
                <a:latin typeface="Times New Roman"/>
                <a:ea typeface="Times New Roman"/>
              </a:rPr>
              <a:t>2023</a:t>
            </a:r>
            <a:r>
              <a:rPr b="0" lang="en-IN" sz="2200" spc="-1" strike="noStrike">
                <a:solidFill>
                  <a:srgbClr val="000000"/>
                </a:solidFill>
                <a:latin typeface="Times New Roman"/>
                <a:ea typeface="Times New Roman"/>
              </a:rPr>
              <a:t>.</a:t>
            </a:r>
            <a:endParaRPr b="0" lang="en-IN" sz="2200" spc="-1" strike="noStrike">
              <a:solidFill>
                <a:srgbClr val="000000"/>
              </a:solidFill>
              <a:latin typeface="Calibri"/>
            </a:endParaRPr>
          </a:p>
          <a:p>
            <a:pPr>
              <a:lnSpc>
                <a:spcPct val="100000"/>
              </a:lnSpc>
              <a:spcBef>
                <a:spcPts val="439"/>
              </a:spcBef>
              <a:buNone/>
              <a:tabLst>
                <a:tab algn="l" pos="0"/>
              </a:tabLst>
            </a:pPr>
            <a:endParaRPr b="0" lang="en-IN" sz="2200" spc="-1" strike="noStrike">
              <a:solidFill>
                <a:srgbClr val="000000"/>
              </a:solidFill>
              <a:latin typeface="Calibri"/>
            </a:endParaRPr>
          </a:p>
          <a:p>
            <a:pPr>
              <a:lnSpc>
                <a:spcPct val="100000"/>
              </a:lnSpc>
              <a:spcBef>
                <a:spcPts val="439"/>
              </a:spcBef>
              <a:buNone/>
              <a:tabLst>
                <a:tab algn="l" pos="0"/>
              </a:tabLst>
            </a:pPr>
            <a:r>
              <a:rPr b="0" lang="en-IN" sz="2200" spc="-1" strike="noStrike">
                <a:solidFill>
                  <a:srgbClr val="000000"/>
                </a:solidFill>
                <a:latin typeface="Times New Roman"/>
                <a:ea typeface="Times New Roman"/>
              </a:rPr>
              <a:t>[6]</a:t>
            </a:r>
            <a:r>
              <a:rPr b="0" lang="en-US" sz="2200" spc="-1" strike="noStrike">
                <a:solidFill>
                  <a:srgbClr val="000000"/>
                </a:solidFill>
                <a:latin typeface="Times New Roman"/>
                <a:ea typeface="Times New Roman"/>
              </a:rPr>
              <a:t> Monika Mangla, Amaan Sayyad, Sachi Nandan Mohanty, "An AI and Computer Vision-based Face Mask Recognition &amp; Detection System”,(IEEE) 2020.</a:t>
            </a:r>
            <a:endParaRPr b="0" lang="en-IN" sz="2200" spc="-1" strike="noStrike">
              <a:solidFill>
                <a:srgbClr val="000000"/>
              </a:solidFill>
              <a:latin typeface="Calibri"/>
            </a:endParaRPr>
          </a:p>
          <a:p>
            <a:pPr>
              <a:lnSpc>
                <a:spcPct val="100000"/>
              </a:lnSpc>
              <a:spcBef>
                <a:spcPts val="439"/>
              </a:spcBef>
              <a:buNone/>
              <a:tabLst>
                <a:tab algn="l" pos="0"/>
              </a:tabLst>
            </a:pPr>
            <a:endParaRPr b="0" lang="en-IN" sz="2200" spc="-1" strike="noStrike">
              <a:solidFill>
                <a:srgbClr val="000000"/>
              </a:solidFill>
              <a:latin typeface="Calibri"/>
            </a:endParaRPr>
          </a:p>
          <a:p>
            <a:pPr>
              <a:lnSpc>
                <a:spcPct val="100000"/>
              </a:lnSpc>
              <a:spcBef>
                <a:spcPts val="439"/>
              </a:spcBef>
              <a:buNone/>
              <a:tabLst>
                <a:tab algn="l" pos="0"/>
              </a:tabLst>
            </a:pPr>
            <a:r>
              <a:rPr b="0" lang="en-US" sz="2200" spc="-1" strike="noStrike">
                <a:solidFill>
                  <a:srgbClr val="000000"/>
                </a:solidFill>
                <a:latin typeface="Times New Roman"/>
                <a:ea typeface="Times New Roman"/>
              </a:rPr>
              <a:t>[7] </a:t>
            </a:r>
            <a:r>
              <a:rPr b="0" lang="en-IN" sz="2200" spc="-1" strike="noStrike">
                <a:solidFill>
                  <a:srgbClr val="000000"/>
                </a:solidFill>
                <a:latin typeface="Times New Roman"/>
                <a:ea typeface="Times New Roman"/>
              </a:rPr>
              <a:t>Chilla Sathvika, Vuyyuru Satwika, Yarrapothu Sruthi, Maddali Geethika, Suneetha Bulla, Swathi K, "DDoS Attack Detection on Cloud Computing Services using Algorithms of Machine Learning: Survey,(IEEE) </a:t>
            </a:r>
            <a:r>
              <a:rPr b="0" i="1" lang="en-IN" sz="2200" spc="-1" strike="noStrike">
                <a:solidFill>
                  <a:srgbClr val="000000"/>
                </a:solidFill>
                <a:latin typeface="Times New Roman"/>
                <a:ea typeface="Times New Roman"/>
              </a:rPr>
              <a:t>2020</a:t>
            </a:r>
            <a:r>
              <a:rPr b="0" lang="en-IN" sz="2200" spc="-1" strike="noStrike">
                <a:solidFill>
                  <a:srgbClr val="000000"/>
                </a:solidFill>
                <a:latin typeface="Times New Roman"/>
                <a:ea typeface="Times New Roman"/>
              </a:rPr>
              <a:t>.</a:t>
            </a:r>
            <a:endParaRPr b="0" lang="en-IN" sz="2200" spc="-1" strike="noStrike">
              <a:solidFill>
                <a:srgbClr val="000000"/>
              </a:solidFill>
              <a:latin typeface="Calibri"/>
            </a:endParaRPr>
          </a:p>
          <a:p>
            <a:pPr>
              <a:lnSpc>
                <a:spcPct val="100000"/>
              </a:lnSpc>
              <a:spcBef>
                <a:spcPts val="439"/>
              </a:spcBef>
              <a:buNone/>
              <a:tabLst>
                <a:tab algn="l" pos="0"/>
              </a:tabLst>
            </a:pPr>
            <a:endParaRPr b="0" lang="en-IN" sz="2200" spc="-1" strike="noStrike">
              <a:solidFill>
                <a:srgbClr val="000000"/>
              </a:solidFill>
              <a:latin typeface="Calibri"/>
            </a:endParaRPr>
          </a:p>
          <a:p>
            <a:pPr>
              <a:lnSpc>
                <a:spcPct val="100000"/>
              </a:lnSpc>
              <a:spcBef>
                <a:spcPts val="439"/>
              </a:spcBef>
              <a:buNone/>
              <a:tabLst>
                <a:tab algn="l" pos="0"/>
              </a:tabLst>
            </a:pPr>
            <a:r>
              <a:rPr b="0" lang="en-IN" sz="2200" spc="-1" strike="noStrike">
                <a:solidFill>
                  <a:srgbClr val="000000"/>
                </a:solidFill>
                <a:latin typeface="Times New Roman"/>
                <a:ea typeface="Times New Roman"/>
              </a:rPr>
              <a:t>[8] Aditya Kumar Shukla, Ashish Sharma, "Classification and Mitigation of DDOS attacks Based on Self-Organizing Map and Support Vector Machine",(IEEE) </a:t>
            </a:r>
            <a:r>
              <a:rPr b="0" i="1" lang="en-IN" sz="2200" spc="-1" strike="noStrike">
                <a:solidFill>
                  <a:srgbClr val="000000"/>
                </a:solidFill>
                <a:latin typeface="Times New Roman"/>
                <a:ea typeface="Times New Roman"/>
              </a:rPr>
              <a:t>2021</a:t>
            </a:r>
            <a:r>
              <a:rPr b="0" lang="en-IN" sz="2200" spc="-1" strike="noStrike">
                <a:solidFill>
                  <a:srgbClr val="000000"/>
                </a:solidFill>
                <a:latin typeface="Times New Roman"/>
                <a:ea typeface="Times New Roman"/>
              </a:rPr>
              <a:t>.</a:t>
            </a:r>
            <a:endParaRPr b="0" lang="en-IN" sz="2200" spc="-1" strike="noStrike">
              <a:solidFill>
                <a:srgbClr val="000000"/>
              </a:solidFill>
              <a:latin typeface="Calibri"/>
            </a:endParaRPr>
          </a:p>
          <a:p>
            <a:pPr>
              <a:lnSpc>
                <a:spcPct val="100000"/>
              </a:lnSpc>
              <a:spcBef>
                <a:spcPts val="439"/>
              </a:spcBef>
              <a:buNone/>
              <a:tabLst>
                <a:tab algn="l" pos="0"/>
              </a:tabLst>
            </a:pPr>
            <a:endParaRPr b="0" lang="en-IN"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p:nvPr>
        </p:nvSpPr>
        <p:spPr>
          <a:xfrm>
            <a:off x="963000" y="2496960"/>
            <a:ext cx="10362960" cy="1101960"/>
          </a:xfrm>
          <a:prstGeom prst="rect">
            <a:avLst/>
          </a:prstGeom>
          <a:noFill/>
          <a:ln w="0">
            <a:noFill/>
          </a:ln>
        </p:spPr>
        <p:txBody>
          <a:bodyPr anchor="b">
            <a:noAutofit/>
          </a:bodyPr>
          <a:p>
            <a:pPr>
              <a:lnSpc>
                <a:spcPct val="100000"/>
              </a:lnSpc>
              <a:spcBef>
                <a:spcPts val="1120"/>
              </a:spcBef>
              <a:buNone/>
              <a:tabLst>
                <a:tab algn="l" pos="0"/>
              </a:tabLst>
            </a:pPr>
            <a:r>
              <a:rPr b="1" lang="en-IN" sz="5600" spc="-1" strike="noStrike">
                <a:solidFill>
                  <a:srgbClr val="000000"/>
                </a:solidFill>
                <a:latin typeface="Times New Roman"/>
              </a:rPr>
              <a:t>                </a:t>
            </a:r>
            <a:r>
              <a:rPr b="1" lang="en-IN" sz="5600" spc="-1" strike="noStrike">
                <a:solidFill>
                  <a:srgbClr val="000000"/>
                </a:solidFill>
                <a:latin typeface="Times New Roman"/>
              </a:rPr>
              <a:t>THANK YOU</a:t>
            </a:r>
            <a:endParaRPr b="0" lang="en-IN" sz="5600" spc="-1" strike="noStrike">
              <a:solidFill>
                <a:srgbClr val="000000"/>
              </a:solidFill>
              <a:latin typeface="Calibri"/>
            </a:endParaRPr>
          </a:p>
        </p:txBody>
      </p:sp>
      <p:sp>
        <p:nvSpPr>
          <p:cNvPr id="234" name="PlaceHolder 2"/>
          <p:cNvSpPr>
            <a:spLocks noGrp="1"/>
          </p:cNvSpPr>
          <p:nvPr>
            <p:ph type="dt" idx="31"/>
          </p:nvPr>
        </p:nvSpPr>
        <p:spPr>
          <a:xfrm>
            <a:off x="609480" y="6356520"/>
            <a:ext cx="284436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98989"/>
                </a:solidFill>
                <a:latin typeface="Calibri"/>
                <a:ea typeface="Arial"/>
              </a:defRPr>
            </a:lvl1pPr>
          </a:lstStyle>
          <a:p>
            <a:pPr>
              <a:lnSpc>
                <a:spcPct val="100000"/>
              </a:lnSpc>
              <a:buNone/>
              <a:tabLst>
                <a:tab algn="l" pos="0"/>
              </a:tabLst>
            </a:pPr>
            <a:fld id="{9E8CDA42-CEDB-4921-A1FB-BC763295150F}" type="datetime1">
              <a:rPr b="0" lang="en-US" sz="1200" spc="-1" strike="noStrike">
                <a:solidFill>
                  <a:srgbClr val="898989"/>
                </a:solidFill>
                <a:latin typeface="Calibri"/>
                <a:ea typeface="Arial"/>
              </a:rPr>
              <a:t>02/23/2025</a:t>
            </a:fld>
            <a:endParaRPr b="0" lang="en-IN" sz="1200" spc="-1" strike="noStrike">
              <a:latin typeface="Times New Roman"/>
            </a:endParaRPr>
          </a:p>
        </p:txBody>
      </p:sp>
      <p:sp>
        <p:nvSpPr>
          <p:cNvPr id="235" name="PlaceHolder 3"/>
          <p:cNvSpPr>
            <a:spLocks noGrp="1"/>
          </p:cNvSpPr>
          <p:nvPr>
            <p:ph type="sldNum" idx="32"/>
          </p:nvPr>
        </p:nvSpPr>
        <p:spPr>
          <a:xfrm>
            <a:off x="8737560" y="6356520"/>
            <a:ext cx="284436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CD1BC3A0-EA98-4F95-92D1-91548D7FD366}"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236" name="PlaceHolder 4"/>
          <p:cNvSpPr>
            <a:spLocks noGrp="1"/>
          </p:cNvSpPr>
          <p:nvPr>
            <p:ph type="ftr" idx="33"/>
          </p:nvPr>
        </p:nvSpPr>
        <p:spPr>
          <a:xfrm>
            <a:off x="4165560" y="6356520"/>
            <a:ext cx="386028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Department of CSE Jerusalem College of Engineering</a:t>
            </a:r>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4680"/>
            <a:ext cx="10972440" cy="867960"/>
          </a:xfrm>
          <a:prstGeom prst="rect">
            <a:avLst/>
          </a:prstGeom>
          <a:solidFill>
            <a:srgbClr val="17375e"/>
          </a:solidFill>
          <a:ln w="0">
            <a:noFill/>
          </a:ln>
        </p:spPr>
        <p:txBody>
          <a:bodyPr anchor="ctr">
            <a:noAutofit/>
          </a:bodyPr>
          <a:p>
            <a:pPr algn="ctr">
              <a:lnSpc>
                <a:spcPct val="100000"/>
              </a:lnSpc>
              <a:buNone/>
              <a:tabLst>
                <a:tab algn="l" pos="0"/>
              </a:tabLst>
            </a:pPr>
            <a:r>
              <a:rPr b="1" lang="en-US" sz="3600" spc="-1" strike="noStrike">
                <a:solidFill>
                  <a:srgbClr val="ffffff"/>
                </a:solidFill>
                <a:latin typeface="Times New Roman"/>
                <a:ea typeface="Times New Roman"/>
              </a:rPr>
              <a:t>PROJECT DOMAIN</a:t>
            </a:r>
            <a:endParaRPr b="0" lang="en-IN" sz="3600" spc="-1" strike="noStrike">
              <a:solidFill>
                <a:srgbClr val="000000"/>
              </a:solidFill>
              <a:latin typeface="Calibri"/>
            </a:endParaRPr>
          </a:p>
        </p:txBody>
      </p:sp>
      <p:sp>
        <p:nvSpPr>
          <p:cNvPr id="138" name="Slide Number Placeholder 3"/>
          <p:cNvSpPr/>
          <p:nvPr/>
        </p:nvSpPr>
        <p:spPr>
          <a:xfrm>
            <a:off x="8737560" y="6356520"/>
            <a:ext cx="2844360" cy="364680"/>
          </a:xfrm>
          <a:prstGeom prst="rect">
            <a:avLst/>
          </a:prstGeom>
          <a:noFill/>
          <a:ln w="0">
            <a:noFill/>
          </a:ln>
        </p:spPr>
        <p:style>
          <a:lnRef idx="0"/>
          <a:fillRef idx="0"/>
          <a:effectRef idx="0"/>
          <a:fontRef idx="minor"/>
        </p:style>
        <p:txBody>
          <a:bodyPr anchor="ctr">
            <a:noAutofit/>
          </a:bodyPr>
          <a:p>
            <a:pPr algn="r">
              <a:lnSpc>
                <a:spcPct val="100000"/>
              </a:lnSpc>
              <a:buNone/>
              <a:tabLst>
                <a:tab algn="l" pos="0"/>
              </a:tabLst>
            </a:pPr>
            <a:fld id="{2B49F56E-9D9A-4437-860F-FC0DF6B42368}"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39" name="Footer Placeholder 4"/>
          <p:cNvSpPr/>
          <p:nvPr/>
        </p:nvSpPr>
        <p:spPr>
          <a:xfrm>
            <a:off x="4165560" y="6356520"/>
            <a:ext cx="3860280" cy="364680"/>
          </a:xfrm>
          <a:prstGeom prst="rect">
            <a:avLst/>
          </a:prstGeom>
          <a:noFill/>
          <a:ln w="0">
            <a:noFill/>
          </a:ln>
        </p:spPr>
        <p:style>
          <a:lnRef idx="0"/>
          <a:fillRef idx="0"/>
          <a:effectRef idx="0"/>
          <a:fontRef idx="minor"/>
        </p:style>
        <p:txBody>
          <a:bodyPr anchor="ctr">
            <a:noAutofit/>
          </a:bodyPr>
          <a:p>
            <a:pPr algn="ctr">
              <a:lnSpc>
                <a:spcPct val="100000"/>
              </a:lnSpc>
              <a:buNone/>
              <a:tabLst>
                <a:tab algn="l" pos="0"/>
              </a:tabLst>
            </a:pPr>
            <a:r>
              <a:rPr b="0" lang="en-US" sz="1200" spc="-1" strike="noStrike">
                <a:solidFill>
                  <a:srgbClr val="898989"/>
                </a:solidFill>
                <a:latin typeface="Calibri"/>
                <a:ea typeface="Arial"/>
              </a:rPr>
              <a:t>Department of CSE</a:t>
            </a:r>
            <a:endParaRPr b="0" lang="en-IN" sz="1200" spc="-1" strike="noStrike">
              <a:latin typeface="Arial"/>
            </a:endParaRPr>
          </a:p>
          <a:p>
            <a:pPr algn="ctr">
              <a:lnSpc>
                <a:spcPct val="100000"/>
              </a:lnSpc>
              <a:buNone/>
              <a:tabLst>
                <a:tab algn="l" pos="0"/>
              </a:tabLst>
            </a:pPr>
            <a:r>
              <a:rPr b="0" lang="en-US" sz="1200" spc="-1" strike="noStrike">
                <a:solidFill>
                  <a:srgbClr val="898989"/>
                </a:solidFill>
                <a:latin typeface="Calibri"/>
                <a:ea typeface="Arial"/>
              </a:rPr>
              <a:t>Jerusalem College of Engineering</a:t>
            </a:r>
            <a:endParaRPr b="0" lang="en-IN" sz="1200" spc="-1" strike="noStrike">
              <a:latin typeface="Arial"/>
            </a:endParaRPr>
          </a:p>
        </p:txBody>
      </p:sp>
      <p:sp>
        <p:nvSpPr>
          <p:cNvPr id="140" name="Date Placeholder 2"/>
          <p:cNvSpPr/>
          <p:nvPr/>
        </p:nvSpPr>
        <p:spPr>
          <a:xfrm>
            <a:off x="609480" y="6356520"/>
            <a:ext cx="2844360" cy="364680"/>
          </a:xfrm>
          <a:prstGeom prst="rect">
            <a:avLst/>
          </a:prstGeom>
          <a:noFill/>
          <a:ln w="0">
            <a:noFill/>
          </a:ln>
        </p:spPr>
        <p:style>
          <a:lnRef idx="0"/>
          <a:fillRef idx="0"/>
          <a:effectRef idx="0"/>
          <a:fontRef idx="minor"/>
        </p:style>
        <p:txBody>
          <a:bodyPr anchor="ctr">
            <a:noAutofit/>
          </a:bodyPr>
          <a:p>
            <a:pPr>
              <a:lnSpc>
                <a:spcPct val="100000"/>
              </a:lnSpc>
              <a:buNone/>
              <a:tabLst>
                <a:tab algn="l" pos="0"/>
              </a:tabLst>
            </a:pPr>
            <a:fld id="{402537D2-A04D-44B5-B207-DAA59B7FF795}" type="datetime5">
              <a:rPr b="0" lang="en-US" sz="1200" spc="-1" strike="noStrike">
                <a:solidFill>
                  <a:srgbClr val="898989"/>
                </a:solidFill>
                <a:latin typeface="Calibri"/>
                <a:ea typeface="Arial"/>
              </a:rPr>
              <a:t>Feb 23, 2025</a:t>
            </a:fld>
            <a:endParaRPr b="0" lang="en-IN" sz="1200" spc="-1" strike="noStrike">
              <a:latin typeface="Arial"/>
            </a:endParaRPr>
          </a:p>
        </p:txBody>
      </p:sp>
      <p:sp>
        <p:nvSpPr>
          <p:cNvPr id="141" name="PlaceHolder 2"/>
          <p:cNvSpPr>
            <a:spLocks noGrp="1"/>
          </p:cNvSpPr>
          <p:nvPr>
            <p:ph/>
          </p:nvPr>
        </p:nvSpPr>
        <p:spPr>
          <a:xfrm>
            <a:off x="609480" y="1242000"/>
            <a:ext cx="10972440" cy="4519800"/>
          </a:xfrm>
          <a:prstGeom prst="rect">
            <a:avLst/>
          </a:prstGeom>
          <a:noFill/>
          <a:ln w="0">
            <a:noFill/>
          </a:ln>
        </p:spPr>
        <p:txBody>
          <a:bodyPr anchor="ctr">
            <a:noAutofit/>
          </a:bodyPr>
          <a:p>
            <a:pPr algn="just">
              <a:lnSpc>
                <a:spcPct val="100000"/>
              </a:lnSpc>
              <a:buNone/>
            </a:pPr>
            <a:r>
              <a:rPr b="1" lang="en-US" sz="2600" spc="-1" strike="noStrike">
                <a:solidFill>
                  <a:srgbClr val="000000"/>
                </a:solidFill>
                <a:latin typeface="Times New Roman"/>
                <a:ea typeface="Times New Roman"/>
              </a:rPr>
              <a:t>Cybersecurity:</a:t>
            </a:r>
            <a:endParaRPr b="0" lang="en-IN" sz="2600" spc="-1" strike="noStrike">
              <a:solidFill>
                <a:srgbClr val="000000"/>
              </a:solidFill>
              <a:latin typeface="Calibri"/>
            </a:endParaRPr>
          </a:p>
          <a:p>
            <a:pPr lvl="1" marL="864000" indent="-324000">
              <a:spcBef>
                <a:spcPts val="1134"/>
              </a:spcBef>
              <a:buClr>
                <a:srgbClr val="000000"/>
              </a:buClr>
              <a:buSzPct val="75000"/>
              <a:buFont typeface="Wingdings" charset="2"/>
              <a:buChar char=""/>
            </a:pPr>
            <a:r>
              <a:rPr b="0" lang="en-US" sz="2600" spc="-1" strike="noStrike">
                <a:solidFill>
                  <a:srgbClr val="000000"/>
                </a:solidFill>
                <a:latin typeface="Times New Roman"/>
                <a:ea typeface="Times New Roman"/>
              </a:rPr>
              <a:t>Detects and mitigates SQL </a:t>
            </a:r>
            <a:r>
              <a:rPr b="0" lang="en-US" sz="2600" spc="-1" strike="noStrike">
                <a:solidFill>
                  <a:srgbClr val="000000"/>
                </a:solidFill>
                <a:latin typeface="Times New Roman"/>
                <a:ea typeface="Times New Roman"/>
              </a:rPr>
              <a:t>injection and brute-force attack </a:t>
            </a:r>
            <a:r>
              <a:rPr b="0" lang="en-US" sz="2600" spc="-1" strike="noStrike">
                <a:solidFill>
                  <a:srgbClr val="000000"/>
                </a:solidFill>
                <a:latin typeface="Times New Roman"/>
                <a:ea typeface="Times New Roman"/>
              </a:rPr>
              <a:t>scripts.</a:t>
            </a:r>
            <a:endParaRPr b="0" lang="en-IN" sz="2600" spc="-1" strike="noStrike">
              <a:solidFill>
                <a:srgbClr val="000000"/>
              </a:solidFill>
              <a:latin typeface="Calibri"/>
            </a:endParaRPr>
          </a:p>
          <a:p>
            <a:pPr lvl="1" marL="864000" indent="-324000">
              <a:spcBef>
                <a:spcPts val="1134"/>
              </a:spcBef>
              <a:buClr>
                <a:srgbClr val="000000"/>
              </a:buClr>
              <a:buSzPct val="75000"/>
              <a:buFont typeface="Wingdings" charset="2"/>
              <a:buChar char=""/>
            </a:pPr>
            <a:r>
              <a:rPr b="0" lang="en-US" sz="2600" spc="-1" strike="noStrike">
                <a:solidFill>
                  <a:srgbClr val="000000"/>
                </a:solidFill>
                <a:latin typeface="Times New Roman"/>
                <a:ea typeface="Times New Roman"/>
              </a:rPr>
              <a:t>Scans files and folders to </a:t>
            </a:r>
            <a:r>
              <a:rPr b="0" lang="en-US" sz="2600" spc="-1" strike="noStrike">
                <a:solidFill>
                  <a:srgbClr val="000000"/>
                </a:solidFill>
                <a:latin typeface="Times New Roman"/>
                <a:ea typeface="Times New Roman"/>
              </a:rPr>
              <a:t>identify malicious content.</a:t>
            </a:r>
            <a:endParaRPr b="0" lang="en-IN" sz="2600" spc="-1" strike="noStrike">
              <a:solidFill>
                <a:srgbClr val="000000"/>
              </a:solidFill>
              <a:latin typeface="Calibri"/>
            </a:endParaRPr>
          </a:p>
          <a:p>
            <a:pPr algn="just">
              <a:lnSpc>
                <a:spcPct val="100000"/>
              </a:lnSpc>
              <a:buNone/>
            </a:pPr>
            <a:r>
              <a:rPr b="1" lang="en-US" sz="2600" spc="-1" strike="noStrike">
                <a:solidFill>
                  <a:srgbClr val="000000"/>
                </a:solidFill>
                <a:latin typeface="Times New Roman"/>
                <a:ea typeface="Times New Roman"/>
              </a:rPr>
              <a:t>Digital Forensics &amp; Threat </a:t>
            </a:r>
            <a:r>
              <a:rPr b="1" lang="en-US" sz="2600" spc="-1" strike="noStrike">
                <a:solidFill>
                  <a:srgbClr val="000000"/>
                </a:solidFill>
                <a:latin typeface="Times New Roman"/>
                <a:ea typeface="Times New Roman"/>
              </a:rPr>
              <a:t>Intelligence:</a:t>
            </a:r>
            <a:endParaRPr b="0" lang="en-IN" sz="2600" spc="-1" strike="noStrike">
              <a:solidFill>
                <a:srgbClr val="000000"/>
              </a:solidFill>
              <a:latin typeface="Calibri"/>
            </a:endParaRPr>
          </a:p>
          <a:p>
            <a:pPr lvl="1" marL="864000" indent="-324000">
              <a:spcBef>
                <a:spcPts val="1134"/>
              </a:spcBef>
              <a:buClr>
                <a:srgbClr val="000000"/>
              </a:buClr>
              <a:buSzPct val="75000"/>
              <a:buFont typeface="Wingdings" charset="2"/>
              <a:buChar char=""/>
            </a:pPr>
            <a:r>
              <a:rPr b="0" lang="en-US" sz="2600" spc="-1" strike="noStrike">
                <a:solidFill>
                  <a:srgbClr val="000000"/>
                </a:solidFill>
                <a:latin typeface="Times New Roman"/>
                <a:ea typeface="Times New Roman"/>
              </a:rPr>
              <a:t>Extracts metadata from files for </a:t>
            </a:r>
            <a:r>
              <a:rPr b="0" lang="en-US" sz="2600" spc="-1" strike="noStrike">
                <a:solidFill>
                  <a:srgbClr val="000000"/>
                </a:solidFill>
                <a:latin typeface="Times New Roman"/>
                <a:ea typeface="Times New Roman"/>
              </a:rPr>
              <a:t>forensic analysis.</a:t>
            </a:r>
            <a:endParaRPr b="0" lang="en-IN" sz="2600" spc="-1" strike="noStrike">
              <a:solidFill>
                <a:srgbClr val="000000"/>
              </a:solidFill>
              <a:latin typeface="Calibri"/>
            </a:endParaRPr>
          </a:p>
          <a:p>
            <a:pPr lvl="1" marL="864000" indent="-324000">
              <a:spcBef>
                <a:spcPts val="1134"/>
              </a:spcBef>
              <a:buClr>
                <a:srgbClr val="000000"/>
              </a:buClr>
              <a:buSzPct val="75000"/>
              <a:buFont typeface="Wingdings" charset="2"/>
              <a:buChar char=""/>
            </a:pPr>
            <a:r>
              <a:rPr b="0" lang="en-US" sz="2600" spc="-1" strike="noStrike">
                <a:solidFill>
                  <a:srgbClr val="000000"/>
                </a:solidFill>
                <a:latin typeface="Times New Roman"/>
                <a:ea typeface="Times New Roman"/>
              </a:rPr>
              <a:t>Logs detected threats for </a:t>
            </a:r>
            <a:r>
              <a:rPr b="0" lang="en-US" sz="2600" spc="-1" strike="noStrike">
                <a:solidFill>
                  <a:srgbClr val="000000"/>
                </a:solidFill>
                <a:latin typeface="Times New Roman"/>
                <a:ea typeface="Times New Roman"/>
              </a:rPr>
              <a:t>security auditing and </a:t>
            </a:r>
            <a:r>
              <a:rPr b="0" lang="en-US" sz="2600" spc="-1" strike="noStrike">
                <a:solidFill>
                  <a:srgbClr val="000000"/>
                </a:solidFill>
                <a:latin typeface="Times New Roman"/>
                <a:ea typeface="Times New Roman"/>
              </a:rPr>
              <a:t>investigation.</a:t>
            </a:r>
            <a:endParaRPr b="0" lang="en-IN" sz="2600" spc="-1" strike="noStrike">
              <a:solidFill>
                <a:srgbClr val="000000"/>
              </a:solidFill>
              <a:latin typeface="Calibri"/>
            </a:endParaRPr>
          </a:p>
          <a:p>
            <a:pPr algn="just">
              <a:lnSpc>
                <a:spcPct val="100000"/>
              </a:lnSpc>
              <a:buNone/>
            </a:pPr>
            <a:r>
              <a:rPr b="1" lang="en-US" sz="2600" spc="-1" strike="noStrike">
                <a:solidFill>
                  <a:srgbClr val="000000"/>
                </a:solidFill>
                <a:latin typeface="Times New Roman"/>
                <a:ea typeface="Times New Roman"/>
              </a:rPr>
              <a:t>Low Power Cloud Computing:</a:t>
            </a:r>
            <a:endParaRPr b="0" lang="en-IN" sz="2600" spc="-1" strike="noStrike">
              <a:solidFill>
                <a:srgbClr val="000000"/>
              </a:solidFill>
              <a:latin typeface="Calibri"/>
            </a:endParaRPr>
          </a:p>
          <a:p>
            <a:pPr lvl="1" marL="864000" indent="-324000">
              <a:spcBef>
                <a:spcPts val="1134"/>
              </a:spcBef>
              <a:buClr>
                <a:srgbClr val="000000"/>
              </a:buClr>
              <a:buSzPct val="75000"/>
              <a:buFont typeface="Wingdings" charset="2"/>
              <a:buChar char=""/>
            </a:pPr>
            <a:r>
              <a:rPr b="0" lang="en-US" sz="2600" spc="-1" strike="noStrike">
                <a:solidFill>
                  <a:srgbClr val="000000"/>
                </a:solidFill>
                <a:latin typeface="Times New Roman"/>
                <a:ea typeface="Times New Roman"/>
              </a:rPr>
              <a:t>Optimized for lightweight </a:t>
            </a:r>
            <a:r>
              <a:rPr b="0" lang="en-US" sz="2600" spc="-1" strike="noStrike">
                <a:solidFill>
                  <a:srgbClr val="000000"/>
                </a:solidFill>
                <a:latin typeface="Times New Roman"/>
                <a:ea typeface="Times New Roman"/>
              </a:rPr>
              <a:t>scanning on cloud servers and </a:t>
            </a:r>
            <a:r>
              <a:rPr b="0" lang="en-US" sz="2600" spc="-1" strike="noStrike">
                <a:solidFill>
                  <a:srgbClr val="000000"/>
                </a:solidFill>
                <a:latin typeface="Times New Roman"/>
                <a:ea typeface="Times New Roman"/>
              </a:rPr>
              <a:t>edge devices.</a:t>
            </a:r>
            <a:endParaRPr b="0" lang="en-IN" sz="2600" spc="-1" strike="noStrike">
              <a:solidFill>
                <a:srgbClr val="000000"/>
              </a:solidFill>
              <a:latin typeface="Calibri"/>
            </a:endParaRPr>
          </a:p>
          <a:p>
            <a:pPr lvl="1" marL="864000" indent="-324000">
              <a:spcBef>
                <a:spcPts val="1134"/>
              </a:spcBef>
              <a:buClr>
                <a:srgbClr val="000000"/>
              </a:buClr>
              <a:buSzPct val="75000"/>
              <a:buFont typeface="Wingdings" charset="2"/>
              <a:buChar char=""/>
            </a:pPr>
            <a:r>
              <a:rPr b="0" lang="en-US" sz="2600" spc="-1" strike="noStrike">
                <a:solidFill>
                  <a:srgbClr val="000000"/>
                </a:solidFill>
                <a:latin typeface="Times New Roman"/>
                <a:ea typeface="Times New Roman"/>
              </a:rPr>
              <a:t>Ensures efficient performance </a:t>
            </a:r>
            <a:r>
              <a:rPr b="0" lang="en-US" sz="2600" spc="-1" strike="noStrike">
                <a:solidFill>
                  <a:srgbClr val="000000"/>
                </a:solidFill>
                <a:latin typeface="Times New Roman"/>
                <a:ea typeface="Times New Roman"/>
              </a:rPr>
              <a:t>with minimal resource </a:t>
            </a:r>
            <a:r>
              <a:rPr b="0" lang="en-US" sz="2600" spc="-1" strike="noStrike">
                <a:solidFill>
                  <a:srgbClr val="000000"/>
                </a:solidFill>
                <a:latin typeface="Times New Roman"/>
                <a:ea typeface="Times New Roman"/>
              </a:rPr>
              <a:t>consumption.</a:t>
            </a:r>
            <a:endParaRPr b="0" lang="en-IN" sz="2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4680"/>
            <a:ext cx="10972440" cy="867960"/>
          </a:xfrm>
          <a:prstGeom prst="rect">
            <a:avLst/>
          </a:prstGeom>
          <a:solidFill>
            <a:srgbClr val="17375e"/>
          </a:solidFill>
          <a:ln w="0">
            <a:noFill/>
          </a:ln>
        </p:spPr>
        <p:txBody>
          <a:bodyPr anchor="ctr">
            <a:noAutofit/>
          </a:bodyPr>
          <a:p>
            <a:pPr algn="ctr">
              <a:lnSpc>
                <a:spcPct val="100000"/>
              </a:lnSpc>
              <a:buNone/>
              <a:tabLst>
                <a:tab algn="l" pos="0"/>
              </a:tabLst>
            </a:pPr>
            <a:r>
              <a:rPr b="1" lang="en-US" sz="3600" spc="-1" strike="noStrike">
                <a:solidFill>
                  <a:srgbClr val="ffffff"/>
                </a:solidFill>
                <a:latin typeface="Times New Roman"/>
                <a:ea typeface="Times New Roman"/>
              </a:rPr>
              <a:t>EXISTING SYSTEM</a:t>
            </a:r>
            <a:endParaRPr b="0" lang="en-IN" sz="3600" spc="-1" strike="noStrike">
              <a:solidFill>
                <a:srgbClr val="000000"/>
              </a:solidFill>
              <a:latin typeface="Calibri"/>
            </a:endParaRPr>
          </a:p>
        </p:txBody>
      </p:sp>
      <p:sp>
        <p:nvSpPr>
          <p:cNvPr id="143" name="Slide Number Placeholder 3"/>
          <p:cNvSpPr/>
          <p:nvPr/>
        </p:nvSpPr>
        <p:spPr>
          <a:xfrm>
            <a:off x="8737560" y="6356520"/>
            <a:ext cx="2844360" cy="364680"/>
          </a:xfrm>
          <a:prstGeom prst="rect">
            <a:avLst/>
          </a:prstGeom>
          <a:noFill/>
          <a:ln w="0">
            <a:noFill/>
          </a:ln>
        </p:spPr>
        <p:style>
          <a:lnRef idx="0"/>
          <a:fillRef idx="0"/>
          <a:effectRef idx="0"/>
          <a:fontRef idx="minor"/>
        </p:style>
        <p:txBody>
          <a:bodyPr anchor="ctr">
            <a:noAutofit/>
          </a:bodyPr>
          <a:p>
            <a:pPr algn="r">
              <a:lnSpc>
                <a:spcPct val="100000"/>
              </a:lnSpc>
              <a:buNone/>
              <a:tabLst>
                <a:tab algn="l" pos="0"/>
              </a:tabLst>
            </a:pPr>
            <a:fld id="{113C7352-EEB9-4889-9DC2-2F2C68EC7BE1}"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44" name="Footer Placeholder 4"/>
          <p:cNvSpPr/>
          <p:nvPr/>
        </p:nvSpPr>
        <p:spPr>
          <a:xfrm>
            <a:off x="4165560" y="6356520"/>
            <a:ext cx="3860280" cy="364680"/>
          </a:xfrm>
          <a:prstGeom prst="rect">
            <a:avLst/>
          </a:prstGeom>
          <a:noFill/>
          <a:ln w="0">
            <a:noFill/>
          </a:ln>
        </p:spPr>
        <p:style>
          <a:lnRef idx="0"/>
          <a:fillRef idx="0"/>
          <a:effectRef idx="0"/>
          <a:fontRef idx="minor"/>
        </p:style>
        <p:txBody>
          <a:bodyPr anchor="ctr">
            <a:noAutofit/>
          </a:bodyPr>
          <a:p>
            <a:pPr algn="ctr">
              <a:lnSpc>
                <a:spcPct val="100000"/>
              </a:lnSpc>
              <a:buNone/>
              <a:tabLst>
                <a:tab algn="l" pos="0"/>
              </a:tabLst>
            </a:pPr>
            <a:r>
              <a:rPr b="0" lang="en-US" sz="1200" spc="-1" strike="noStrike">
                <a:solidFill>
                  <a:srgbClr val="898989"/>
                </a:solidFill>
                <a:latin typeface="Calibri"/>
                <a:ea typeface="Arial"/>
              </a:rPr>
              <a:t>Department of CSE</a:t>
            </a:r>
            <a:endParaRPr b="0" lang="en-IN" sz="1200" spc="-1" strike="noStrike">
              <a:latin typeface="Arial"/>
            </a:endParaRPr>
          </a:p>
          <a:p>
            <a:pPr algn="ctr">
              <a:lnSpc>
                <a:spcPct val="100000"/>
              </a:lnSpc>
              <a:buNone/>
              <a:tabLst>
                <a:tab algn="l" pos="0"/>
              </a:tabLst>
            </a:pPr>
            <a:r>
              <a:rPr b="0" lang="en-US" sz="1200" spc="-1" strike="noStrike">
                <a:solidFill>
                  <a:srgbClr val="898989"/>
                </a:solidFill>
                <a:latin typeface="Calibri"/>
                <a:ea typeface="Arial"/>
              </a:rPr>
              <a:t>Jerusalem College of Engineering</a:t>
            </a:r>
            <a:endParaRPr b="0" lang="en-IN" sz="1200" spc="-1" strike="noStrike">
              <a:latin typeface="Arial"/>
            </a:endParaRPr>
          </a:p>
        </p:txBody>
      </p:sp>
      <p:sp>
        <p:nvSpPr>
          <p:cNvPr id="145" name="Date Placeholder 2"/>
          <p:cNvSpPr/>
          <p:nvPr/>
        </p:nvSpPr>
        <p:spPr>
          <a:xfrm>
            <a:off x="609480" y="6356520"/>
            <a:ext cx="2844360" cy="364680"/>
          </a:xfrm>
          <a:prstGeom prst="rect">
            <a:avLst/>
          </a:prstGeom>
          <a:noFill/>
          <a:ln w="0">
            <a:noFill/>
          </a:ln>
        </p:spPr>
        <p:style>
          <a:lnRef idx="0"/>
          <a:fillRef idx="0"/>
          <a:effectRef idx="0"/>
          <a:fontRef idx="minor"/>
        </p:style>
        <p:txBody>
          <a:bodyPr anchor="ctr">
            <a:noAutofit/>
          </a:bodyPr>
          <a:p>
            <a:pPr>
              <a:lnSpc>
                <a:spcPct val="100000"/>
              </a:lnSpc>
              <a:buNone/>
              <a:tabLst>
                <a:tab algn="l" pos="0"/>
              </a:tabLst>
            </a:pPr>
            <a:fld id="{FE19B70C-D78B-49BF-97C7-6FA342C0AF75}" type="datetime5">
              <a:rPr b="0" lang="en-US" sz="1200" spc="-1" strike="noStrike">
                <a:solidFill>
                  <a:srgbClr val="898989"/>
                </a:solidFill>
                <a:latin typeface="Calibri"/>
                <a:ea typeface="Arial"/>
              </a:rPr>
              <a:t>Feb 23, 2025</a:t>
            </a:fld>
            <a:endParaRPr b="0" lang="en-IN" sz="1200" spc="-1" strike="noStrike">
              <a:latin typeface="Arial"/>
            </a:endParaRPr>
          </a:p>
        </p:txBody>
      </p:sp>
      <p:sp>
        <p:nvSpPr>
          <p:cNvPr id="146" name="PlaceHolder 2"/>
          <p:cNvSpPr>
            <a:spLocks noGrp="1"/>
          </p:cNvSpPr>
          <p:nvPr>
            <p:ph/>
          </p:nvPr>
        </p:nvSpPr>
        <p:spPr>
          <a:xfrm>
            <a:off x="623520" y="1439280"/>
            <a:ext cx="10815120" cy="3978720"/>
          </a:xfrm>
          <a:prstGeom prst="rect">
            <a:avLst/>
          </a:prstGeom>
          <a:noFill/>
          <a:ln w="0">
            <a:noFill/>
          </a:ln>
        </p:spPr>
        <p:txBody>
          <a:bodyPr anchor="ctr">
            <a:noAutofit/>
          </a:bodyPr>
          <a:p>
            <a:pPr marL="343080" indent="-343080" algn="just">
              <a:lnSpc>
                <a:spcPct val="100000"/>
              </a:lnSpc>
              <a:spcBef>
                <a:spcPts val="283"/>
              </a:spcBef>
              <a:spcAft>
                <a:spcPts val="283"/>
              </a:spcAft>
              <a:buClr>
                <a:srgbClr val="000000"/>
              </a:buClr>
              <a:buFont typeface="Wingdings" charset="2"/>
              <a:buChar char=""/>
            </a:pPr>
            <a:r>
              <a:rPr b="0" lang="en-US" sz="2600" spc="-1" strike="noStrike">
                <a:solidFill>
                  <a:srgbClr val="000000"/>
                </a:solidFill>
                <a:latin typeface="Times New Roman"/>
                <a:ea typeface="Times New Roman"/>
              </a:rPr>
              <a:t>Traditional antivirus software primarily focuses on detecting known malware signatures but lacks specialized detection for SQL injection and brute-force attack scripts in text-based files.</a:t>
            </a:r>
            <a:endParaRPr b="0" lang="en-IN" sz="2600" spc="-1" strike="noStrike">
              <a:solidFill>
                <a:srgbClr val="000000"/>
              </a:solidFill>
              <a:latin typeface="Calibri"/>
              <a:ea typeface="Arial"/>
            </a:endParaRPr>
          </a:p>
          <a:p>
            <a:pPr marL="343080" indent="-343080" algn="just">
              <a:lnSpc>
                <a:spcPct val="100000"/>
              </a:lnSpc>
              <a:spcBef>
                <a:spcPts val="283"/>
              </a:spcBef>
              <a:spcAft>
                <a:spcPts val="283"/>
              </a:spcAft>
              <a:buClr>
                <a:srgbClr val="000000"/>
              </a:buClr>
              <a:buFont typeface="Wingdings" charset="2"/>
              <a:buChar char=""/>
            </a:pPr>
            <a:r>
              <a:rPr b="0" lang="en-US" sz="2600" spc="-1" strike="noStrike">
                <a:solidFill>
                  <a:srgbClr val="000000"/>
                </a:solidFill>
                <a:latin typeface="Times New Roman"/>
                <a:ea typeface="Times New Roman"/>
              </a:rPr>
              <a:t>Most existing file scanning tools do not perform regex-based detection to identify hidden attack patterns within documents and scripts.</a:t>
            </a:r>
            <a:endParaRPr b="0" lang="en-IN" sz="2600" spc="-1" strike="noStrike">
              <a:solidFill>
                <a:srgbClr val="000000"/>
              </a:solidFill>
              <a:latin typeface="Calibri"/>
              <a:ea typeface="Arial"/>
            </a:endParaRPr>
          </a:p>
          <a:p>
            <a:pPr marL="343080" indent="-343080" algn="just">
              <a:lnSpc>
                <a:spcPct val="100000"/>
              </a:lnSpc>
              <a:spcBef>
                <a:spcPts val="283"/>
              </a:spcBef>
              <a:spcAft>
                <a:spcPts val="283"/>
              </a:spcAft>
              <a:buClr>
                <a:srgbClr val="000000"/>
              </a:buClr>
              <a:buFont typeface="Wingdings" charset="2"/>
              <a:buChar char=""/>
            </a:pPr>
            <a:r>
              <a:rPr b="0" lang="en-US" sz="2600" spc="-1" strike="noStrike">
                <a:solidFill>
                  <a:srgbClr val="000000"/>
                </a:solidFill>
                <a:latin typeface="Times New Roman"/>
                <a:ea typeface="Times New Roman"/>
              </a:rPr>
              <a:t>Manual inspection of files for malicious SQL queries and brute-force scripts is time-consuming and error-prone.</a:t>
            </a:r>
            <a:endParaRPr b="0" lang="en-IN" sz="2600" spc="-1" strike="noStrike">
              <a:solidFill>
                <a:srgbClr val="000000"/>
              </a:solidFill>
              <a:latin typeface="Calibri"/>
              <a:ea typeface="Arial"/>
            </a:endParaRPr>
          </a:p>
          <a:p>
            <a:pPr marL="343080" indent="-343080" algn="just">
              <a:lnSpc>
                <a:spcPct val="100000"/>
              </a:lnSpc>
              <a:spcBef>
                <a:spcPts val="283"/>
              </a:spcBef>
              <a:spcAft>
                <a:spcPts val="283"/>
              </a:spcAft>
              <a:buClr>
                <a:srgbClr val="000000"/>
              </a:buClr>
              <a:buFont typeface="Wingdings" charset="2"/>
              <a:buChar char=""/>
            </a:pPr>
            <a:r>
              <a:rPr b="0" lang="en-US" sz="2600" spc="-1" strike="noStrike">
                <a:solidFill>
                  <a:srgbClr val="000000"/>
                </a:solidFill>
                <a:latin typeface="Times New Roman"/>
                <a:ea typeface="Times New Roman"/>
              </a:rPr>
              <a:t>Limited support for metadata analysis and deep file inspection in conventional security solutions.</a:t>
            </a:r>
            <a:endParaRPr b="0" lang="en-IN" sz="2600" spc="-1" strike="noStrike">
              <a:solidFill>
                <a:srgbClr val="000000"/>
              </a:solidFill>
              <a:latin typeface="Calibri"/>
              <a:ea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621360" y="65880"/>
            <a:ext cx="10972440" cy="861480"/>
          </a:xfrm>
          <a:prstGeom prst="rect">
            <a:avLst/>
          </a:prstGeom>
          <a:solidFill>
            <a:srgbClr val="17375e"/>
          </a:solidFill>
          <a:ln w="0">
            <a:noFill/>
          </a:ln>
        </p:spPr>
        <p:txBody>
          <a:bodyPr anchor="ctr">
            <a:noAutofit/>
          </a:bodyPr>
          <a:p>
            <a:pPr algn="ctr">
              <a:lnSpc>
                <a:spcPct val="100000"/>
              </a:lnSpc>
              <a:buNone/>
              <a:tabLst>
                <a:tab algn="l" pos="0"/>
              </a:tabLst>
            </a:pPr>
            <a:r>
              <a:rPr b="1" lang="en-US" sz="3600" spc="-1" strike="noStrike">
                <a:solidFill>
                  <a:srgbClr val="ffffff"/>
                </a:solidFill>
                <a:latin typeface="Times New Roman"/>
                <a:ea typeface="Times New Roman"/>
              </a:rPr>
              <a:t>LITERATURE SURVEY</a:t>
            </a:r>
            <a:endParaRPr b="0" lang="en-IN" sz="3600" spc="-1" strike="noStrike">
              <a:solidFill>
                <a:srgbClr val="000000"/>
              </a:solidFill>
              <a:latin typeface="Calibri"/>
            </a:endParaRPr>
          </a:p>
        </p:txBody>
      </p:sp>
      <p:sp>
        <p:nvSpPr>
          <p:cNvPr id="148" name="Slide Number Placeholder 3"/>
          <p:cNvSpPr/>
          <p:nvPr/>
        </p:nvSpPr>
        <p:spPr>
          <a:xfrm>
            <a:off x="8737560" y="6356520"/>
            <a:ext cx="2844360" cy="364680"/>
          </a:xfrm>
          <a:prstGeom prst="rect">
            <a:avLst/>
          </a:prstGeom>
          <a:noFill/>
          <a:ln w="0">
            <a:noFill/>
          </a:ln>
        </p:spPr>
        <p:style>
          <a:lnRef idx="0"/>
          <a:fillRef idx="0"/>
          <a:effectRef idx="0"/>
          <a:fontRef idx="minor"/>
        </p:style>
        <p:txBody>
          <a:bodyPr anchor="ctr">
            <a:noAutofit/>
          </a:bodyPr>
          <a:p>
            <a:pPr algn="r">
              <a:lnSpc>
                <a:spcPct val="100000"/>
              </a:lnSpc>
              <a:buNone/>
              <a:tabLst>
                <a:tab algn="l" pos="0"/>
              </a:tabLst>
            </a:pPr>
            <a:fld id="{3604463D-8B7D-4527-969C-3470F43160A0}"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49" name="Footer Placeholder 4"/>
          <p:cNvSpPr/>
          <p:nvPr/>
        </p:nvSpPr>
        <p:spPr>
          <a:xfrm>
            <a:off x="4165560" y="6356520"/>
            <a:ext cx="3860280" cy="364680"/>
          </a:xfrm>
          <a:prstGeom prst="rect">
            <a:avLst/>
          </a:prstGeom>
          <a:noFill/>
          <a:ln w="0">
            <a:noFill/>
          </a:ln>
        </p:spPr>
        <p:style>
          <a:lnRef idx="0"/>
          <a:fillRef idx="0"/>
          <a:effectRef idx="0"/>
          <a:fontRef idx="minor"/>
        </p:style>
        <p:txBody>
          <a:bodyPr anchor="ctr">
            <a:noAutofit/>
          </a:bodyPr>
          <a:p>
            <a:pPr algn="ctr">
              <a:lnSpc>
                <a:spcPct val="100000"/>
              </a:lnSpc>
              <a:buNone/>
              <a:tabLst>
                <a:tab algn="l" pos="0"/>
              </a:tabLst>
            </a:pPr>
            <a:r>
              <a:rPr b="0" lang="en-US" sz="1200" spc="-1" strike="noStrike">
                <a:solidFill>
                  <a:srgbClr val="898989"/>
                </a:solidFill>
                <a:latin typeface="Calibri"/>
                <a:ea typeface="Arial"/>
              </a:rPr>
              <a:t>Department of CSE</a:t>
            </a:r>
            <a:endParaRPr b="0" lang="en-IN" sz="1200" spc="-1" strike="noStrike">
              <a:latin typeface="Arial"/>
            </a:endParaRPr>
          </a:p>
          <a:p>
            <a:pPr algn="ctr">
              <a:lnSpc>
                <a:spcPct val="100000"/>
              </a:lnSpc>
              <a:buNone/>
              <a:tabLst>
                <a:tab algn="l" pos="0"/>
              </a:tabLst>
            </a:pPr>
            <a:r>
              <a:rPr b="0" lang="en-US" sz="1200" spc="-1" strike="noStrike">
                <a:solidFill>
                  <a:srgbClr val="898989"/>
                </a:solidFill>
                <a:latin typeface="Calibri"/>
                <a:ea typeface="Arial"/>
              </a:rPr>
              <a:t>Jerusalem College of Engineering</a:t>
            </a:r>
            <a:endParaRPr b="0" lang="en-IN" sz="1200" spc="-1" strike="noStrike">
              <a:latin typeface="Arial"/>
            </a:endParaRPr>
          </a:p>
        </p:txBody>
      </p:sp>
      <p:sp>
        <p:nvSpPr>
          <p:cNvPr id="150" name="Date Placeholder 2"/>
          <p:cNvSpPr/>
          <p:nvPr/>
        </p:nvSpPr>
        <p:spPr>
          <a:xfrm>
            <a:off x="609480" y="6356520"/>
            <a:ext cx="2844360" cy="364680"/>
          </a:xfrm>
          <a:prstGeom prst="rect">
            <a:avLst/>
          </a:prstGeom>
          <a:noFill/>
          <a:ln w="0">
            <a:noFill/>
          </a:ln>
        </p:spPr>
        <p:style>
          <a:lnRef idx="0"/>
          <a:fillRef idx="0"/>
          <a:effectRef idx="0"/>
          <a:fontRef idx="minor"/>
        </p:style>
        <p:txBody>
          <a:bodyPr anchor="ctr">
            <a:noAutofit/>
          </a:bodyPr>
          <a:p>
            <a:pPr>
              <a:lnSpc>
                <a:spcPct val="100000"/>
              </a:lnSpc>
              <a:buNone/>
              <a:tabLst>
                <a:tab algn="l" pos="0"/>
              </a:tabLst>
            </a:pPr>
            <a:fld id="{7E5FFA5E-E0A8-4390-98CB-4676F23F1054}" type="datetime5">
              <a:rPr b="0" lang="en-US" sz="1200" spc="-1" strike="noStrike">
                <a:solidFill>
                  <a:srgbClr val="898989"/>
                </a:solidFill>
                <a:latin typeface="Calibri"/>
                <a:ea typeface="Arial"/>
              </a:rPr>
              <a:t>Feb 23, 2025</a:t>
            </a:fld>
            <a:endParaRPr b="0" lang="en-IN" sz="1200" spc="-1" strike="noStrike">
              <a:latin typeface="Arial"/>
            </a:endParaRPr>
          </a:p>
        </p:txBody>
      </p:sp>
      <p:graphicFrame>
        <p:nvGraphicFramePr>
          <p:cNvPr id="151" name="Table 4194303"/>
          <p:cNvGraphicFramePr/>
          <p:nvPr/>
        </p:nvGraphicFramePr>
        <p:xfrm>
          <a:off x="609480" y="980640"/>
          <a:ext cx="10972440" cy="5792760"/>
        </p:xfrm>
        <a:graphic>
          <a:graphicData uri="http://schemas.openxmlformats.org/drawingml/2006/table">
            <a:tbl>
              <a:tblPr/>
              <a:tblGrid>
                <a:gridCol w="1016640"/>
                <a:gridCol w="3461400"/>
                <a:gridCol w="3672360"/>
                <a:gridCol w="2822040"/>
              </a:tblGrid>
              <a:tr h="691560">
                <a:tc>
                  <a:txBody>
                    <a:bodyPr anchor="t">
                      <a:noAutofit/>
                    </a:bodyPr>
                    <a:p>
                      <a:pPr algn="ctr">
                        <a:lnSpc>
                          <a:spcPct val="100000"/>
                        </a:lnSpc>
                        <a:buNone/>
                      </a:pPr>
                      <a:r>
                        <a:rPr b="1" lang="en-IN" sz="2000" spc="-1" strike="noStrike">
                          <a:solidFill>
                            <a:srgbClr val="ffffff"/>
                          </a:solidFill>
                          <a:latin typeface="Times New Roman"/>
                          <a:ea typeface="Times New Roman"/>
                        </a:rPr>
                        <a:t>Sl . No.</a:t>
                      </a:r>
                      <a:endParaRPr b="0" lang="en-IN"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buNone/>
                      </a:pPr>
                      <a:r>
                        <a:rPr b="1" lang="en-IN" sz="2000" spc="-1" strike="noStrike">
                          <a:solidFill>
                            <a:srgbClr val="ffffff"/>
                          </a:solidFill>
                          <a:latin typeface="Times New Roman"/>
                          <a:ea typeface="Times New Roman"/>
                        </a:rPr>
                        <a:t>REFERENCE PAPER TITLE </a:t>
                      </a:r>
                      <a:endParaRPr b="0" lang="en-IN"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buNone/>
                      </a:pPr>
                      <a:r>
                        <a:rPr b="1" lang="en-IN" sz="2000" spc="-1" strike="noStrike">
                          <a:solidFill>
                            <a:srgbClr val="ffffff"/>
                          </a:solidFill>
                          <a:latin typeface="Times New Roman"/>
                          <a:ea typeface="Times New Roman"/>
                        </a:rPr>
                        <a:t>WORK DONE IN REFERENCE PAPER</a:t>
                      </a:r>
                      <a:endParaRPr b="0" lang="en-IN"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buNone/>
                      </a:pPr>
                      <a:r>
                        <a:rPr b="1" lang="en-IN" sz="2000" spc="-1" strike="noStrike">
                          <a:solidFill>
                            <a:srgbClr val="ffffff"/>
                          </a:solidFill>
                          <a:latin typeface="Times New Roman"/>
                          <a:ea typeface="Times New Roman"/>
                        </a:rPr>
                        <a:t>INFERENCE</a:t>
                      </a:r>
                      <a:endParaRPr b="0" lang="en-IN"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1443600">
                <a:tc>
                  <a:txBody>
                    <a:bodyPr anchor="t">
                      <a:noAutofit/>
                    </a:bodyPr>
                    <a:p>
                      <a:pPr algn="ctr">
                        <a:lnSpc>
                          <a:spcPct val="100000"/>
                        </a:lnSpc>
                        <a:buNone/>
                      </a:pPr>
                      <a:r>
                        <a:rPr b="0" lang="en-IN" sz="1800" spc="-1" strike="noStrike">
                          <a:solidFill>
                            <a:srgbClr val="000000"/>
                          </a:solidFill>
                          <a:latin typeface="Times New Roman"/>
                          <a:ea typeface="Times New Roman"/>
                        </a:rPr>
                        <a:t>1.</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nchor="t">
                      <a:noAutofit/>
                    </a:bodyPr>
                    <a:p>
                      <a:pPr algn="just">
                        <a:lnSpc>
                          <a:spcPct val="100000"/>
                        </a:lnSpc>
                        <a:buNone/>
                        <a:tabLst>
                          <a:tab algn="l" pos="0"/>
                        </a:tabLst>
                      </a:pPr>
                      <a:r>
                        <a:rPr b="1" lang="en-US" sz="1800" spc="-1" strike="noStrike">
                          <a:solidFill>
                            <a:srgbClr val="000000"/>
                          </a:solidFill>
                          <a:latin typeface="Times New Roman"/>
                          <a:ea typeface="Times New Roman"/>
                        </a:rPr>
                        <a:t>"Detecting SQL Injection Attacks in Cloud SaaS using Machine Learning“</a:t>
                      </a:r>
                      <a:r>
                        <a:rPr b="0" lang="en-US" sz="1800" spc="-1" strike="noStrike">
                          <a:solidFill>
                            <a:srgbClr val="000000"/>
                          </a:solidFill>
                          <a:latin typeface="Times New Roman"/>
                          <a:ea typeface="Times New Roman"/>
                        </a:rPr>
                        <a:t>, D. Tripathy, R. Gohil, T. Halabi,(IEEE),2020</a:t>
                      </a:r>
                      <a:endParaRPr b="0" lang="en-IN" sz="1800" spc="-1" strike="noStrike">
                        <a:latin typeface="Arial"/>
                      </a:endParaRPr>
                    </a:p>
                    <a:p>
                      <a:pPr algn="just">
                        <a:lnSpc>
                          <a:spcPct val="100000"/>
                        </a:lnSpc>
                        <a:buNone/>
                        <a:tabLst>
                          <a:tab algn="l" pos="0"/>
                        </a:tabLst>
                      </a:pP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nchor="t">
                      <a:noAutofit/>
                    </a:bodyPr>
                    <a:p>
                      <a:pPr algn="just">
                        <a:lnSpc>
                          <a:spcPct val="100000"/>
                        </a:lnSpc>
                        <a:buNone/>
                      </a:pPr>
                      <a:r>
                        <a:rPr b="0" lang="en-US" sz="1800" spc="-1" strike="noStrike">
                          <a:solidFill>
                            <a:srgbClr val="000000"/>
                          </a:solidFill>
                          <a:latin typeface="Times New Roman"/>
                          <a:ea typeface="Times New Roman"/>
                        </a:rPr>
                        <a:t> </a:t>
                      </a:r>
                      <a:r>
                        <a:rPr b="0" lang="en-US" sz="1800" spc="-1" strike="noStrike">
                          <a:solidFill>
                            <a:srgbClr val="000000"/>
                          </a:solidFill>
                          <a:latin typeface="Times New Roman"/>
                          <a:ea typeface="Times New Roman"/>
                        </a:rPr>
                        <a:t>Developed a machine learning-based detection system for SQL injection attacks targeting Software as a Service (SaaS) applications in the cloud.</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nchor="t">
                      <a:noAutofit/>
                    </a:bodyPr>
                    <a:p>
                      <a:pPr algn="just">
                        <a:lnSpc>
                          <a:spcPct val="100000"/>
                        </a:lnSpc>
                        <a:buNone/>
                      </a:pPr>
                      <a:r>
                        <a:rPr b="0" lang="en-US" sz="1800" spc="-1" strike="noStrike">
                          <a:solidFill>
                            <a:srgbClr val="000000"/>
                          </a:solidFill>
                          <a:latin typeface="Times New Roman"/>
                          <a:ea typeface="Times New Roman"/>
                        </a:rPr>
                        <a:t> </a:t>
                      </a:r>
                      <a:r>
                        <a:rPr b="0" lang="en-US" sz="1800" spc="-1" strike="noStrike">
                          <a:solidFill>
                            <a:srgbClr val="000000"/>
                          </a:solidFill>
                          <a:latin typeface="Times New Roman"/>
                          <a:ea typeface="Times New Roman"/>
                        </a:rPr>
                        <a:t>The machine learning approach enhances the detection accuracy of SQL injection attacks, providing a robust security measure.</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r>
              <a:tr h="1671480">
                <a:tc>
                  <a:txBody>
                    <a:bodyPr anchor="t">
                      <a:noAutofit/>
                    </a:bodyPr>
                    <a:p>
                      <a:pPr algn="ctr">
                        <a:lnSpc>
                          <a:spcPct val="100000"/>
                        </a:lnSpc>
                        <a:buNone/>
                      </a:pPr>
                      <a:r>
                        <a:rPr b="0" lang="en-IN" sz="1800" spc="-1" strike="noStrike">
                          <a:solidFill>
                            <a:srgbClr val="000000"/>
                          </a:solidFill>
                          <a:latin typeface="Times New Roman"/>
                          <a:ea typeface="Times New Roman"/>
                        </a:rPr>
                        <a:t>2.</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nchor="t">
                      <a:noAutofit/>
                    </a:bodyPr>
                    <a:p>
                      <a:pPr algn="just">
                        <a:lnSpc>
                          <a:spcPct val="100000"/>
                        </a:lnSpc>
                        <a:buNone/>
                        <a:tabLst>
                          <a:tab algn="l" pos="0"/>
                        </a:tabLst>
                      </a:pPr>
                      <a:r>
                        <a:rPr b="0" lang="en-US" sz="1800" spc="-1" strike="noStrike">
                          <a:solidFill>
                            <a:srgbClr val="000000"/>
                          </a:solidFill>
                          <a:latin typeface="Times New Roman"/>
                          <a:ea typeface="Times New Roman"/>
                        </a:rPr>
                        <a:t>Shail Saharan, Vishal Gupta, "</a:t>
                      </a:r>
                      <a:r>
                        <a:rPr b="1" lang="en-US" sz="1800" spc="-1" strike="noStrike">
                          <a:solidFill>
                            <a:srgbClr val="000000"/>
                          </a:solidFill>
                          <a:latin typeface="Times New Roman"/>
                          <a:ea typeface="Times New Roman"/>
                        </a:rPr>
                        <a:t>Prevention of SQL Injection attacks: a comprehensive review and future directions</a:t>
                      </a:r>
                      <a:r>
                        <a:rPr b="0" lang="en-US" sz="1800" spc="-1" strike="noStrike">
                          <a:solidFill>
                            <a:srgbClr val="000000"/>
                          </a:solidFill>
                          <a:latin typeface="Times New Roman"/>
                          <a:ea typeface="Times New Roman"/>
                        </a:rPr>
                        <a:t>", (ISCON)2022.</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nchor="t">
                      <a:noAutofit/>
                    </a:bodyPr>
                    <a:p>
                      <a:pPr algn="just">
                        <a:lnSpc>
                          <a:spcPct val="100000"/>
                        </a:lnSpc>
                        <a:buNone/>
                        <a:tabLst>
                          <a:tab algn="l" pos="0"/>
                        </a:tabLst>
                      </a:pPr>
                      <a:r>
                        <a:rPr b="0" lang="en-US" sz="1800" spc="-1" strike="noStrike">
                          <a:solidFill>
                            <a:srgbClr val="000000"/>
                          </a:solidFill>
                          <a:latin typeface="Times New Roman"/>
                          <a:ea typeface="Times New Roman"/>
                        </a:rPr>
                        <a:t>This comprehensive review discusses various SQL Injection attack prevention techniques, exploring both current practices and future directions for research in the field.</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nchor="t">
                      <a:noAutofit/>
                    </a:bodyPr>
                    <a:p>
                      <a:pPr algn="just">
                        <a:lnSpc>
                          <a:spcPct val="100000"/>
                        </a:lnSpc>
                        <a:buNone/>
                        <a:tabLst>
                          <a:tab algn="l" pos="0"/>
                        </a:tabLst>
                      </a:pPr>
                      <a:r>
                        <a:rPr b="0" lang="en-US" sz="1800" spc="-1" strike="noStrike">
                          <a:solidFill>
                            <a:srgbClr val="000000"/>
                          </a:solidFill>
                          <a:latin typeface="Times New Roman"/>
                          <a:ea typeface="Times New Roman"/>
                        </a:rPr>
                        <a:t>Continuous research and innovation are necessary to stay ahead of evolving sql injection threats.</a:t>
                      </a:r>
                      <a:endParaRPr b="0" lang="en-IN" sz="1800" spc="-1" strike="noStrike">
                        <a:latin typeface="Arial"/>
                      </a:endParaRPr>
                    </a:p>
                    <a:p>
                      <a:pPr algn="just">
                        <a:lnSpc>
                          <a:spcPct val="100000"/>
                        </a:lnSpc>
                        <a:buNone/>
                        <a:tabLst>
                          <a:tab algn="l" pos="0"/>
                        </a:tabLst>
                      </a:pP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1986120">
                <a:tc>
                  <a:txBody>
                    <a:bodyPr anchor="t">
                      <a:noAutofit/>
                    </a:bodyPr>
                    <a:p>
                      <a:pPr algn="ctr">
                        <a:lnSpc>
                          <a:spcPct val="100000"/>
                        </a:lnSpc>
                        <a:buNone/>
                      </a:pPr>
                      <a:r>
                        <a:rPr b="0" lang="en-IN" sz="1800" spc="-1" strike="noStrike">
                          <a:solidFill>
                            <a:srgbClr val="000000"/>
                          </a:solidFill>
                          <a:latin typeface="Times New Roman"/>
                          <a:ea typeface="Times New Roman"/>
                        </a:rPr>
                        <a:t>3.</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nchor="t">
                      <a:noAutofit/>
                    </a:bodyPr>
                    <a:p>
                      <a:pPr algn="just">
                        <a:lnSpc>
                          <a:spcPct val="100000"/>
                        </a:lnSpc>
                        <a:buNone/>
                        <a:tabLst>
                          <a:tab algn="l" pos="0"/>
                        </a:tabLst>
                      </a:pPr>
                      <a:r>
                        <a:rPr b="0" lang="en-US" sz="1800" spc="-1" strike="noStrike">
                          <a:solidFill>
                            <a:srgbClr val="000000"/>
                          </a:solidFill>
                          <a:latin typeface="Times New Roman"/>
                          <a:ea typeface="Times New Roman"/>
                        </a:rPr>
                        <a:t>Aditya Kumar Shukla, Ashish Sharma, "</a:t>
                      </a:r>
                      <a:r>
                        <a:rPr b="1" lang="en-US" sz="1800" spc="-1" strike="noStrike">
                          <a:solidFill>
                            <a:srgbClr val="000000"/>
                          </a:solidFill>
                          <a:latin typeface="Times New Roman"/>
                          <a:ea typeface="Times New Roman"/>
                        </a:rPr>
                        <a:t>Classification and Mitigation of Brute force Attacks Based on Self-Organizing Map and Support Vector Machine</a:t>
                      </a:r>
                      <a:r>
                        <a:rPr b="0" lang="en-US" sz="1800" spc="-1" strike="noStrike">
                          <a:solidFill>
                            <a:srgbClr val="000000"/>
                          </a:solidFill>
                          <a:latin typeface="Times New Roman"/>
                          <a:ea typeface="Times New Roman"/>
                        </a:rPr>
                        <a:t>",(IEEE),2021</a:t>
                      </a:r>
                      <a:endParaRPr b="0" lang="en-IN" sz="1800" spc="-1" strike="noStrike">
                        <a:latin typeface="Arial"/>
                      </a:endParaRPr>
                    </a:p>
                    <a:p>
                      <a:pPr algn="just">
                        <a:lnSpc>
                          <a:spcPct val="100000"/>
                        </a:lnSpc>
                        <a:buNone/>
                        <a:tabLst>
                          <a:tab algn="l" pos="0"/>
                        </a:tabLst>
                      </a:pP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nchor="t">
                      <a:noAutofit/>
                    </a:bodyPr>
                    <a:p>
                      <a:pPr algn="just">
                        <a:lnSpc>
                          <a:spcPct val="100000"/>
                        </a:lnSpc>
                        <a:buNone/>
                        <a:tabLst>
                          <a:tab algn="l" pos="0"/>
                        </a:tabLst>
                      </a:pPr>
                      <a:r>
                        <a:rPr b="0" lang="en-US" sz="1800" spc="-1" strike="noStrike">
                          <a:solidFill>
                            <a:srgbClr val="000000"/>
                          </a:solidFill>
                          <a:latin typeface="Times New Roman"/>
                          <a:ea typeface="Times New Roman"/>
                        </a:rPr>
                        <a:t>This research mitigation of Brute force attacks, showcasing the effectiveness of machine learning in enhancing cloud security</a:t>
                      </a:r>
                      <a:endParaRPr b="0" lang="en-IN" sz="1800" spc="-1" strike="noStrike">
                        <a:latin typeface="Arial"/>
                      </a:endParaRPr>
                    </a:p>
                    <a:p>
                      <a:pPr algn="just">
                        <a:lnSpc>
                          <a:spcPct val="100000"/>
                        </a:lnSpc>
                        <a:buNone/>
                        <a:tabLst>
                          <a:tab algn="l" pos="0"/>
                        </a:tabLst>
                      </a:pP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nchor="t">
                      <a:noAutofit/>
                    </a:bodyPr>
                    <a:p>
                      <a:pPr algn="just">
                        <a:lnSpc>
                          <a:spcPct val="100000"/>
                        </a:lnSpc>
                        <a:buNone/>
                      </a:pPr>
                      <a:r>
                        <a:rPr b="0" lang="en-US" sz="1800" spc="-1" strike="noStrike">
                          <a:solidFill>
                            <a:srgbClr val="000000"/>
                          </a:solidFill>
                          <a:latin typeface="Times New Roman"/>
                          <a:ea typeface="Times New Roman"/>
                        </a:rPr>
                        <a:t>Combining SOM and SVM offers a promising approach to classify and mitigate brute force attacks effectively</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Slide Number Placeholder 3"/>
          <p:cNvSpPr/>
          <p:nvPr/>
        </p:nvSpPr>
        <p:spPr>
          <a:xfrm>
            <a:off x="8737560" y="6356520"/>
            <a:ext cx="2844360" cy="364680"/>
          </a:xfrm>
          <a:prstGeom prst="rect">
            <a:avLst/>
          </a:prstGeom>
          <a:noFill/>
          <a:ln w="0">
            <a:noFill/>
          </a:ln>
        </p:spPr>
        <p:style>
          <a:lnRef idx="0"/>
          <a:fillRef idx="0"/>
          <a:effectRef idx="0"/>
          <a:fontRef idx="minor"/>
        </p:style>
        <p:txBody>
          <a:bodyPr anchor="ctr">
            <a:noAutofit/>
          </a:bodyPr>
          <a:p>
            <a:pPr algn="r">
              <a:lnSpc>
                <a:spcPct val="100000"/>
              </a:lnSpc>
              <a:buNone/>
              <a:tabLst>
                <a:tab algn="l" pos="0"/>
              </a:tabLst>
            </a:pPr>
            <a:fld id="{884ABB15-121A-4865-BE7F-3883A35FA837}"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53" name="Footer Placeholder 4"/>
          <p:cNvSpPr/>
          <p:nvPr/>
        </p:nvSpPr>
        <p:spPr>
          <a:xfrm>
            <a:off x="4165560" y="6356520"/>
            <a:ext cx="3860280" cy="364680"/>
          </a:xfrm>
          <a:prstGeom prst="rect">
            <a:avLst/>
          </a:prstGeom>
          <a:noFill/>
          <a:ln w="0">
            <a:noFill/>
          </a:ln>
        </p:spPr>
        <p:style>
          <a:lnRef idx="0"/>
          <a:fillRef idx="0"/>
          <a:effectRef idx="0"/>
          <a:fontRef idx="minor"/>
        </p:style>
        <p:txBody>
          <a:bodyPr anchor="ctr">
            <a:noAutofit/>
          </a:bodyPr>
          <a:p>
            <a:pPr algn="ctr">
              <a:lnSpc>
                <a:spcPct val="100000"/>
              </a:lnSpc>
              <a:buNone/>
              <a:tabLst>
                <a:tab algn="l" pos="0"/>
              </a:tabLst>
            </a:pPr>
            <a:r>
              <a:rPr b="0" lang="en-US" sz="1200" spc="-1" strike="noStrike">
                <a:solidFill>
                  <a:srgbClr val="898989"/>
                </a:solidFill>
                <a:latin typeface="Calibri"/>
                <a:ea typeface="Arial"/>
              </a:rPr>
              <a:t>Department of CSE</a:t>
            </a:r>
            <a:endParaRPr b="0" lang="en-IN" sz="1200" spc="-1" strike="noStrike">
              <a:latin typeface="Arial"/>
            </a:endParaRPr>
          </a:p>
          <a:p>
            <a:pPr algn="ctr">
              <a:lnSpc>
                <a:spcPct val="100000"/>
              </a:lnSpc>
              <a:buNone/>
              <a:tabLst>
                <a:tab algn="l" pos="0"/>
              </a:tabLst>
            </a:pPr>
            <a:r>
              <a:rPr b="0" lang="en-US" sz="1200" spc="-1" strike="noStrike">
                <a:solidFill>
                  <a:srgbClr val="898989"/>
                </a:solidFill>
                <a:latin typeface="Calibri"/>
                <a:ea typeface="Arial"/>
              </a:rPr>
              <a:t>Jerusalem College of Engineering</a:t>
            </a:r>
            <a:endParaRPr b="0" lang="en-IN" sz="1200" spc="-1" strike="noStrike">
              <a:latin typeface="Arial"/>
            </a:endParaRPr>
          </a:p>
        </p:txBody>
      </p:sp>
      <p:sp>
        <p:nvSpPr>
          <p:cNvPr id="154" name="Date Placeholder 2"/>
          <p:cNvSpPr/>
          <p:nvPr/>
        </p:nvSpPr>
        <p:spPr>
          <a:xfrm>
            <a:off x="609480" y="6356520"/>
            <a:ext cx="2844360" cy="364680"/>
          </a:xfrm>
          <a:prstGeom prst="rect">
            <a:avLst/>
          </a:prstGeom>
          <a:noFill/>
          <a:ln w="0">
            <a:noFill/>
          </a:ln>
        </p:spPr>
        <p:style>
          <a:lnRef idx="0"/>
          <a:fillRef idx="0"/>
          <a:effectRef idx="0"/>
          <a:fontRef idx="minor"/>
        </p:style>
        <p:txBody>
          <a:bodyPr anchor="ctr">
            <a:noAutofit/>
          </a:bodyPr>
          <a:p>
            <a:pPr>
              <a:lnSpc>
                <a:spcPct val="100000"/>
              </a:lnSpc>
              <a:buNone/>
              <a:tabLst>
                <a:tab algn="l" pos="0"/>
              </a:tabLst>
            </a:pPr>
            <a:fld id="{C0368B44-820F-43D9-BF61-F8080C5A12E1}" type="datetime5">
              <a:rPr b="0" lang="en-US" sz="1200" spc="-1" strike="noStrike">
                <a:solidFill>
                  <a:srgbClr val="898989"/>
                </a:solidFill>
                <a:latin typeface="Calibri"/>
                <a:ea typeface="Arial"/>
              </a:rPr>
              <a:t>Feb 23, 2025</a:t>
            </a:fld>
            <a:endParaRPr b="0" lang="en-IN" sz="1200" spc="-1" strike="noStrike">
              <a:latin typeface="Arial"/>
            </a:endParaRPr>
          </a:p>
        </p:txBody>
      </p:sp>
      <p:graphicFrame>
        <p:nvGraphicFramePr>
          <p:cNvPr id="155" name="Table 4194304"/>
          <p:cNvGraphicFramePr/>
          <p:nvPr/>
        </p:nvGraphicFramePr>
        <p:xfrm>
          <a:off x="542160" y="980640"/>
          <a:ext cx="10972440" cy="5688360"/>
        </p:xfrm>
        <a:graphic>
          <a:graphicData uri="http://schemas.openxmlformats.org/drawingml/2006/table">
            <a:tbl>
              <a:tblPr/>
              <a:tblGrid>
                <a:gridCol w="884880"/>
                <a:gridCol w="4164480"/>
                <a:gridCol w="3456360"/>
                <a:gridCol w="2466720"/>
              </a:tblGrid>
              <a:tr h="692280">
                <a:tc>
                  <a:txBody>
                    <a:bodyPr anchor="t">
                      <a:noAutofit/>
                    </a:bodyPr>
                    <a:p>
                      <a:pPr algn="ctr">
                        <a:lnSpc>
                          <a:spcPct val="100000"/>
                        </a:lnSpc>
                        <a:buNone/>
                      </a:pPr>
                      <a:r>
                        <a:rPr b="1" lang="en-IN" sz="2000" spc="-1" strike="noStrike">
                          <a:solidFill>
                            <a:srgbClr val="ffffff"/>
                          </a:solidFill>
                          <a:latin typeface="Times New Roman"/>
                          <a:ea typeface="Times New Roman"/>
                        </a:rPr>
                        <a:t>Sl.No.</a:t>
                      </a:r>
                      <a:endParaRPr b="0" lang="en-IN"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buNone/>
                      </a:pPr>
                      <a:r>
                        <a:rPr b="1" lang="en-IN" sz="2000" spc="-1" strike="noStrike">
                          <a:solidFill>
                            <a:srgbClr val="ffffff"/>
                          </a:solidFill>
                          <a:latin typeface="Times New Roman"/>
                          <a:ea typeface="Times New Roman"/>
                        </a:rPr>
                        <a:t>REFERENCE PAPER TITLE </a:t>
                      </a:r>
                      <a:endParaRPr b="0" lang="en-IN"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buNone/>
                      </a:pPr>
                      <a:r>
                        <a:rPr b="1" lang="en-IN" sz="2000" spc="-1" strike="noStrike">
                          <a:solidFill>
                            <a:srgbClr val="ffffff"/>
                          </a:solidFill>
                          <a:latin typeface="Times New Roman"/>
                          <a:ea typeface="Times New Roman"/>
                        </a:rPr>
                        <a:t>WORK DONE IN REFERENCE PAPER</a:t>
                      </a:r>
                      <a:endParaRPr b="0" lang="en-IN"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buNone/>
                      </a:pPr>
                      <a:r>
                        <a:rPr b="1" lang="en-IN" sz="2000" spc="-1" strike="noStrike">
                          <a:solidFill>
                            <a:srgbClr val="ffffff"/>
                          </a:solidFill>
                          <a:latin typeface="Times New Roman"/>
                          <a:ea typeface="Times New Roman"/>
                        </a:rPr>
                        <a:t>INFERENCE</a:t>
                      </a:r>
                      <a:endParaRPr b="0" lang="en-IN"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1444680">
                <a:tc>
                  <a:txBody>
                    <a:bodyPr anchor="t">
                      <a:noAutofit/>
                    </a:bodyPr>
                    <a:p>
                      <a:pPr algn="ctr">
                        <a:lnSpc>
                          <a:spcPct val="100000"/>
                        </a:lnSpc>
                        <a:buNone/>
                      </a:pPr>
                      <a:r>
                        <a:rPr b="0" lang="en-IN" sz="1800" spc="-1" strike="noStrike">
                          <a:solidFill>
                            <a:srgbClr val="000000"/>
                          </a:solidFill>
                          <a:latin typeface="Times New Roman"/>
                          <a:ea typeface="Times New Roman"/>
                        </a:rPr>
                        <a:t>4.</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nchor="t">
                      <a:noAutofit/>
                    </a:bodyPr>
                    <a:p>
                      <a:pPr algn="just">
                        <a:lnSpc>
                          <a:spcPct val="100000"/>
                        </a:lnSpc>
                        <a:buNone/>
                      </a:pPr>
                      <a:r>
                        <a:rPr b="0" lang="en-US" sz="1800" spc="-1" strike="noStrike">
                          <a:solidFill>
                            <a:srgbClr val="000000"/>
                          </a:solidFill>
                          <a:latin typeface="Times New Roman"/>
                          <a:ea typeface="Times New Roman"/>
                        </a:rPr>
                        <a:t>Adarsh M G., Bhargavi K., </a:t>
                      </a:r>
                      <a:r>
                        <a:rPr b="1" lang="en-US" sz="1800" spc="-1" strike="noStrike">
                          <a:solidFill>
                            <a:srgbClr val="000000"/>
                          </a:solidFill>
                          <a:latin typeface="Times New Roman"/>
                          <a:ea typeface="Times New Roman"/>
                        </a:rPr>
                        <a:t>"Double Reinforcement Learning Based Interactive GAN for Detection of Volumetric Attacks in Cloud Computing"</a:t>
                      </a:r>
                      <a:r>
                        <a:rPr b="0" lang="en-US" sz="1800" spc="-1" strike="noStrike">
                          <a:solidFill>
                            <a:srgbClr val="000000"/>
                          </a:solidFill>
                          <a:latin typeface="Times New Roman"/>
                          <a:ea typeface="Times New Roman"/>
                        </a:rPr>
                        <a:t>, (IEEE)2023.</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nchor="t">
                      <a:noAutofit/>
                    </a:bodyPr>
                    <a:p>
                      <a:pPr algn="just">
                        <a:lnSpc>
                          <a:spcPct val="100000"/>
                        </a:lnSpc>
                        <a:buNone/>
                      </a:pPr>
                      <a:r>
                        <a:rPr b="0" lang="en-US" sz="1800" spc="-1" strike="noStrike">
                          <a:solidFill>
                            <a:srgbClr val="000000"/>
                          </a:solidFill>
                          <a:latin typeface="Times New Roman"/>
                          <a:ea typeface="Times New Roman"/>
                        </a:rPr>
                        <a:t>The authors introduce an interactive combined with double reinforcement learning to improve the detection accuracy of volumetric DDoS.</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nchor="t">
                      <a:noAutofit/>
                    </a:bodyPr>
                    <a:p>
                      <a:pPr algn="just">
                        <a:lnSpc>
                          <a:spcPct val="100000"/>
                        </a:lnSpc>
                        <a:buNone/>
                      </a:pPr>
                      <a:r>
                        <a:rPr b="0" lang="en-US" sz="1800" spc="-1" strike="noStrike">
                          <a:solidFill>
                            <a:srgbClr val="000000"/>
                          </a:solidFill>
                          <a:latin typeface="Times New Roman"/>
                          <a:ea typeface="Times New Roman"/>
                        </a:rPr>
                        <a:t>Machine learning techniques can enhance the detection capabilities of DDoS attacks.</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r>
              <a:tr h="1715400">
                <a:tc>
                  <a:txBody>
                    <a:bodyPr anchor="t">
                      <a:noAutofit/>
                    </a:bodyPr>
                    <a:p>
                      <a:pPr algn="ctr">
                        <a:lnSpc>
                          <a:spcPct val="100000"/>
                        </a:lnSpc>
                        <a:buNone/>
                      </a:pPr>
                      <a:r>
                        <a:rPr b="0" lang="en-IN" sz="1800" spc="-1" strike="noStrike">
                          <a:solidFill>
                            <a:srgbClr val="000000"/>
                          </a:solidFill>
                          <a:latin typeface="Times New Roman"/>
                          <a:ea typeface="Times New Roman"/>
                        </a:rPr>
                        <a:t>5.</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nchor="t">
                      <a:noAutofit/>
                    </a:bodyPr>
                    <a:p>
                      <a:pPr algn="just">
                        <a:lnSpc>
                          <a:spcPct val="100000"/>
                        </a:lnSpc>
                        <a:buNone/>
                      </a:pPr>
                      <a:r>
                        <a:rPr b="0" lang="en-IN" sz="1800" spc="-1" strike="noStrike">
                          <a:solidFill>
                            <a:srgbClr val="000000"/>
                          </a:solidFill>
                          <a:latin typeface="Times New Roman"/>
                          <a:ea typeface="Times New Roman"/>
                        </a:rPr>
                        <a:t>R.A. Karthika, P. Sriramya , A. Rohini , "</a:t>
                      </a:r>
                      <a:r>
                        <a:rPr b="1" lang="en-IN" sz="1800" spc="-1" strike="noStrike">
                          <a:solidFill>
                            <a:srgbClr val="000000"/>
                          </a:solidFill>
                          <a:latin typeface="Times New Roman"/>
                          <a:ea typeface="Times New Roman"/>
                        </a:rPr>
                        <a:t>Detection and Classification of BRUT FORCE Attacks in Cloud Data Using Hybrid LSTM and RNN for Feature Selection</a:t>
                      </a:r>
                      <a:r>
                        <a:rPr b="0" lang="en-IN" sz="1800" spc="-1" strike="noStrike">
                          <a:solidFill>
                            <a:srgbClr val="000000"/>
                          </a:solidFill>
                          <a:latin typeface="Times New Roman"/>
                          <a:ea typeface="Times New Roman"/>
                        </a:rPr>
                        <a:t>", (IEEE) ,2023.</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nchor="t">
                      <a:noAutofit/>
                    </a:bodyPr>
                    <a:p>
                      <a:pPr algn="just">
                        <a:lnSpc>
                          <a:spcPct val="100000"/>
                        </a:lnSpc>
                        <a:buNone/>
                      </a:pPr>
                      <a:r>
                        <a:rPr b="0" lang="en-US" sz="1800" spc="-1" strike="noStrike">
                          <a:solidFill>
                            <a:srgbClr val="000000"/>
                          </a:solidFill>
                          <a:latin typeface="Times New Roman"/>
                          <a:ea typeface="Times New Roman"/>
                        </a:rPr>
                        <a:t>The paper presents a Recurrent Neural Networks (RNN) for the detection and classification of Brute force attacks.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nchor="t">
                      <a:noAutofit/>
                    </a:bodyPr>
                    <a:p>
                      <a:pPr algn="just">
                        <a:lnSpc>
                          <a:spcPct val="100000"/>
                        </a:lnSpc>
                        <a:buNone/>
                      </a:pPr>
                      <a:r>
                        <a:rPr b="0" lang="en-US" sz="1800" spc="-1" strike="noStrike">
                          <a:solidFill>
                            <a:srgbClr val="000000"/>
                          </a:solidFill>
                          <a:latin typeface="Times New Roman"/>
                          <a:ea typeface="Times New Roman"/>
                        </a:rPr>
                        <a:t>Hybrid deep learning models can significantly improve the accuracy and efficiency of Brute force attack detection in cloud.</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1836000">
                <a:tc>
                  <a:txBody>
                    <a:bodyPr anchor="t">
                      <a:noAutofit/>
                    </a:bodyPr>
                    <a:p>
                      <a:pPr algn="ctr">
                        <a:lnSpc>
                          <a:spcPct val="100000"/>
                        </a:lnSpc>
                        <a:buNone/>
                      </a:pPr>
                      <a:r>
                        <a:rPr b="0" lang="en-IN" sz="1800" spc="-1" strike="noStrike">
                          <a:solidFill>
                            <a:srgbClr val="000000"/>
                          </a:solidFill>
                          <a:latin typeface="Times New Roman"/>
                          <a:ea typeface="Times New Roman"/>
                        </a:rPr>
                        <a:t>6.</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nchor="t">
                      <a:noAutofit/>
                    </a:bodyPr>
                    <a:p>
                      <a:pPr algn="just">
                        <a:lnSpc>
                          <a:spcPct val="100000"/>
                        </a:lnSpc>
                        <a:buNone/>
                        <a:tabLst>
                          <a:tab algn="l" pos="0"/>
                        </a:tabLst>
                      </a:pPr>
                      <a:r>
                        <a:rPr b="1" lang="en-US" sz="1800" spc="-1" strike="noStrike">
                          <a:solidFill>
                            <a:srgbClr val="000000"/>
                          </a:solidFill>
                          <a:latin typeface="Times New Roman"/>
                          <a:ea typeface="Times New Roman"/>
                        </a:rPr>
                        <a:t> </a:t>
                      </a:r>
                      <a:r>
                        <a:rPr b="1" lang="en-US" sz="1800" spc="-1" strike="noStrike">
                          <a:solidFill>
                            <a:srgbClr val="000000"/>
                          </a:solidFill>
                          <a:latin typeface="Times New Roman"/>
                          <a:ea typeface="Times New Roman"/>
                        </a:rPr>
                        <a:t>"Intercept the Cloud Network from Brute Force and DDoS Attacks via Machine Learning Techniques”,</a:t>
                      </a:r>
                      <a:r>
                        <a:rPr b="0" lang="en-US" sz="1800" spc="-1" strike="noStrike">
                          <a:solidFill>
                            <a:srgbClr val="000000"/>
                          </a:solidFill>
                          <a:latin typeface="Times New Roman"/>
                          <a:ea typeface="Times New Roman"/>
                        </a:rPr>
                        <a:t>M. A. Ferrag, L. Maglaras, H. Janicke,2019.</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nchor="t">
                      <a:noAutofit/>
                    </a:bodyPr>
                    <a:p>
                      <a:pPr>
                        <a:lnSpc>
                          <a:spcPct val="100000"/>
                        </a:lnSpc>
                        <a:buNone/>
                      </a:pPr>
                      <a:r>
                        <a:rPr b="0" lang="en-US" sz="1800" spc="-1" strike="noStrike">
                          <a:solidFill>
                            <a:srgbClr val="000000"/>
                          </a:solidFill>
                          <a:latin typeface="Times New Roman"/>
                          <a:ea typeface="Times New Roman"/>
                        </a:rPr>
                        <a:t>Utilized various machine learning algorithms to analyze network traffic and detect malicious activities.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nchor="t">
                      <a:noAutofit/>
                    </a:bodyPr>
                    <a:p>
                      <a:pPr>
                        <a:lnSpc>
                          <a:spcPct val="100000"/>
                        </a:lnSpc>
                        <a:buNone/>
                      </a:pPr>
                      <a:r>
                        <a:rPr b="0" lang="en-US" sz="1800" spc="-1" strike="noStrike">
                          <a:solidFill>
                            <a:srgbClr val="000000"/>
                          </a:solidFill>
                          <a:latin typeface="Times New Roman"/>
                          <a:ea typeface="Times New Roman"/>
                        </a:rPr>
                        <a:t>The proposed system demonstrates the potential for real-time intrusion detection, contributing to improved cloud security.</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bl>
          </a:graphicData>
        </a:graphic>
      </p:graphicFrame>
      <p:sp>
        <p:nvSpPr>
          <p:cNvPr id="156" name="Title 1"/>
          <p:cNvSpPr/>
          <p:nvPr/>
        </p:nvSpPr>
        <p:spPr>
          <a:xfrm>
            <a:off x="542160" y="105480"/>
            <a:ext cx="10972440" cy="861480"/>
          </a:xfrm>
          <a:prstGeom prst="rect">
            <a:avLst/>
          </a:prstGeom>
          <a:solidFill>
            <a:srgbClr val="17375e"/>
          </a:solidFill>
          <a:ln w="0">
            <a:noFill/>
          </a:ln>
        </p:spPr>
        <p:style>
          <a:lnRef idx="0"/>
          <a:fillRef idx="0"/>
          <a:effectRef idx="0"/>
          <a:fontRef idx="minor"/>
        </p:style>
        <p:txBody>
          <a:bodyPr anchor="ctr">
            <a:noAutofit/>
          </a:bodyPr>
          <a:p>
            <a:pPr algn="ctr">
              <a:lnSpc>
                <a:spcPct val="100000"/>
              </a:lnSpc>
              <a:buNone/>
              <a:tabLst>
                <a:tab algn="l" pos="0"/>
              </a:tabLst>
            </a:pPr>
            <a:r>
              <a:rPr b="1" lang="en-US" sz="3600" spc="-1" strike="noStrike">
                <a:solidFill>
                  <a:srgbClr val="ffffff"/>
                </a:solidFill>
                <a:latin typeface="Times New Roman"/>
                <a:ea typeface="Times New Roman"/>
              </a:rPr>
              <a:t>LITERATURE SURVEY</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4680"/>
            <a:ext cx="10972440" cy="1142640"/>
          </a:xfrm>
          <a:prstGeom prst="rect">
            <a:avLst/>
          </a:prstGeom>
          <a:noFill/>
          <a:ln w="0">
            <a:noFill/>
          </a:ln>
        </p:spPr>
        <p:txBody>
          <a:bodyPr anchor="ctr">
            <a:noAutofit/>
          </a:bodyPr>
          <a:p>
            <a:pPr algn="ctr">
              <a:lnSpc>
                <a:spcPct val="100000"/>
              </a:lnSpc>
              <a:buNone/>
            </a:pPr>
            <a:r>
              <a:rPr b="1" lang="en-US" sz="4400" spc="-1" strike="noStrike">
                <a:solidFill>
                  <a:srgbClr val="ffffff"/>
                </a:solidFill>
                <a:latin typeface="Times New Roman"/>
                <a:ea typeface="Times New Roman"/>
              </a:rPr>
              <a:t>LILITERATURE SURVEYLITERATURE LITERATURE SURVEYSURVEYTERATURE SURVEY</a:t>
            </a:r>
            <a:endParaRPr b="0" lang="en-IN" sz="4400" spc="-1" strike="noStrike">
              <a:solidFill>
                <a:srgbClr val="000000"/>
              </a:solidFill>
              <a:latin typeface="Calibri"/>
            </a:endParaRPr>
          </a:p>
        </p:txBody>
      </p:sp>
      <p:sp>
        <p:nvSpPr>
          <p:cNvPr id="158" name="PlaceHolder 2"/>
          <p:cNvSpPr>
            <a:spLocks noGrp="1"/>
          </p:cNvSpPr>
          <p:nvPr>
            <p:ph type="dt" idx="10"/>
          </p:nvPr>
        </p:nvSpPr>
        <p:spPr>
          <a:xfrm>
            <a:off x="609480" y="6356520"/>
            <a:ext cx="2844360" cy="364680"/>
          </a:xfrm>
          <a:prstGeom prst="rect">
            <a:avLst/>
          </a:prstGeom>
          <a:noFill/>
          <a:ln w="0">
            <a:noFill/>
          </a:ln>
        </p:spPr>
        <p:txBody>
          <a:bodyPr anchor="ctr">
            <a:noAutofit/>
          </a:bodyPr>
          <a:lstStyle>
            <a:lvl1pPr>
              <a:lnSpc>
                <a:spcPct val="100000"/>
              </a:lnSpc>
              <a:buNone/>
              <a:tabLst>
                <a:tab algn="l" pos="0"/>
              </a:tabLst>
              <a:defRPr b="0" lang="en-US" sz="1200" spc="-1" strike="noStrike">
                <a:solidFill>
                  <a:srgbClr val="898989"/>
                </a:solidFill>
                <a:latin typeface="Calibri"/>
                <a:ea typeface="Arial"/>
              </a:defRPr>
            </a:lvl1pPr>
          </a:lstStyle>
          <a:p>
            <a:pPr>
              <a:lnSpc>
                <a:spcPct val="100000"/>
              </a:lnSpc>
              <a:buNone/>
              <a:tabLst>
                <a:tab algn="l" pos="0"/>
              </a:tabLst>
            </a:pPr>
            <a:fld id="{348CAEB1-6CC0-42DE-9ED4-7AC7C48EF7DA}" type="datetime1">
              <a:rPr b="0" lang="en-US" sz="1200" spc="-1" strike="noStrike">
                <a:solidFill>
                  <a:srgbClr val="898989"/>
                </a:solidFill>
                <a:latin typeface="Calibri"/>
                <a:ea typeface="Arial"/>
              </a:rPr>
              <a:t>02/23/2025</a:t>
            </a:fld>
            <a:endParaRPr b="0" lang="en-IN" sz="1200" spc="-1" strike="noStrike">
              <a:latin typeface="Times New Roman"/>
            </a:endParaRPr>
          </a:p>
        </p:txBody>
      </p:sp>
      <p:sp>
        <p:nvSpPr>
          <p:cNvPr id="159" name="PlaceHolder 3"/>
          <p:cNvSpPr>
            <a:spLocks noGrp="1"/>
          </p:cNvSpPr>
          <p:nvPr>
            <p:ph type="sldNum" idx="11"/>
          </p:nvPr>
        </p:nvSpPr>
        <p:spPr>
          <a:xfrm>
            <a:off x="8737560" y="6356520"/>
            <a:ext cx="2844360" cy="364680"/>
          </a:xfrm>
          <a:prstGeom prst="rect">
            <a:avLst/>
          </a:prstGeom>
          <a:noFill/>
          <a:ln w="0">
            <a:noFill/>
          </a:ln>
        </p:spPr>
        <p:txBody>
          <a:bodyPr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EAB59E9A-16C6-4FA2-ACDF-6286C7BCE327}"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160" name="PlaceHolder 4"/>
          <p:cNvSpPr>
            <a:spLocks noGrp="1"/>
          </p:cNvSpPr>
          <p:nvPr>
            <p:ph type="ftr" idx="12"/>
          </p:nvPr>
        </p:nvSpPr>
        <p:spPr>
          <a:xfrm>
            <a:off x="4165560" y="6356520"/>
            <a:ext cx="3860280" cy="364680"/>
          </a:xfrm>
          <a:prstGeom prst="rect">
            <a:avLst/>
          </a:prstGeom>
          <a:noFill/>
          <a:ln w="0">
            <a:noFill/>
          </a:ln>
        </p:spPr>
        <p:txBody>
          <a:bodyPr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Department of CSE Jerusalem College of Engineering</a:t>
            </a:r>
            <a:endParaRPr b="0" lang="en-IN" sz="1200" spc="-1" strike="noStrike">
              <a:latin typeface="Times New Roman"/>
            </a:endParaRPr>
          </a:p>
        </p:txBody>
      </p:sp>
      <p:sp>
        <p:nvSpPr>
          <p:cNvPr id="161" name="Title 1"/>
          <p:cNvSpPr/>
          <p:nvPr/>
        </p:nvSpPr>
        <p:spPr>
          <a:xfrm>
            <a:off x="579960" y="136440"/>
            <a:ext cx="10972440" cy="861480"/>
          </a:xfrm>
          <a:prstGeom prst="rect">
            <a:avLst/>
          </a:prstGeom>
          <a:solidFill>
            <a:srgbClr val="17375e"/>
          </a:solidFill>
          <a:ln w="0">
            <a:noFill/>
          </a:ln>
        </p:spPr>
        <p:style>
          <a:lnRef idx="0"/>
          <a:fillRef idx="0"/>
          <a:effectRef idx="0"/>
          <a:fontRef idx="minor"/>
        </p:style>
        <p:txBody>
          <a:bodyPr anchor="ctr">
            <a:noAutofit/>
          </a:bodyPr>
          <a:p>
            <a:pPr algn="ctr">
              <a:lnSpc>
                <a:spcPct val="100000"/>
              </a:lnSpc>
              <a:buNone/>
              <a:tabLst>
                <a:tab algn="l" pos="0"/>
              </a:tabLst>
            </a:pPr>
            <a:r>
              <a:rPr b="1" lang="en-US" sz="3600" spc="-1" strike="noStrike">
                <a:solidFill>
                  <a:srgbClr val="ffffff"/>
                </a:solidFill>
                <a:latin typeface="Times New Roman"/>
                <a:ea typeface="Times New Roman"/>
              </a:rPr>
              <a:t>LITERATURE SURVEY</a:t>
            </a:r>
            <a:endParaRPr b="0" lang="en-IN" sz="3600" spc="-1" strike="noStrike">
              <a:latin typeface="Arial"/>
            </a:endParaRPr>
          </a:p>
        </p:txBody>
      </p:sp>
      <p:graphicFrame>
        <p:nvGraphicFramePr>
          <p:cNvPr id="162" name="Content Placeholder 27"/>
          <p:cNvGraphicFramePr/>
          <p:nvPr/>
        </p:nvGraphicFramePr>
        <p:xfrm>
          <a:off x="579960" y="1097280"/>
          <a:ext cx="10972440" cy="2504520"/>
        </p:xfrm>
        <a:graphic>
          <a:graphicData uri="http://schemas.openxmlformats.org/drawingml/2006/table">
            <a:tbl>
              <a:tblPr/>
              <a:tblGrid>
                <a:gridCol w="979200"/>
                <a:gridCol w="2880000"/>
                <a:gridCol w="4032360"/>
                <a:gridCol w="3080880"/>
              </a:tblGrid>
              <a:tr h="1010520">
                <a:tc>
                  <a:txBody>
                    <a:bodyPr anchor="t">
                      <a:noAutofit/>
                    </a:bodyPr>
                    <a:p>
                      <a:pPr>
                        <a:lnSpc>
                          <a:spcPct val="100000"/>
                        </a:lnSpc>
                        <a:buNone/>
                        <a:tabLst>
                          <a:tab algn="l" pos="0"/>
                        </a:tabLst>
                      </a:pPr>
                      <a:r>
                        <a:rPr b="1" lang="en-IN" sz="2400" spc="-1" strike="noStrike">
                          <a:solidFill>
                            <a:srgbClr val="ffffff"/>
                          </a:solidFill>
                          <a:latin typeface="Times New Roman"/>
                          <a:ea typeface="Times New Roman"/>
                        </a:rPr>
                        <a:t> </a:t>
                      </a:r>
                      <a:r>
                        <a:rPr b="1" lang="en-IN" sz="2000" spc="-1" strike="noStrike">
                          <a:solidFill>
                            <a:srgbClr val="ffffff"/>
                          </a:solidFill>
                          <a:latin typeface="Times New Roman"/>
                          <a:ea typeface="Times New Roman"/>
                        </a:rPr>
                        <a:t>Sl.No.</a:t>
                      </a:r>
                      <a:endParaRPr b="0" lang="en-IN" sz="2000" spc="-1" strike="noStrike">
                        <a:latin typeface="Arial"/>
                      </a:endParaRPr>
                    </a:p>
                    <a:p>
                      <a:pPr>
                        <a:lnSpc>
                          <a:spcPct val="100000"/>
                        </a:lnSpc>
                        <a:buNone/>
                        <a:tabLst>
                          <a:tab algn="l" pos="0"/>
                        </a:tabLst>
                      </a:pP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nSpc>
                          <a:spcPct val="100000"/>
                        </a:lnSpc>
                        <a:buNone/>
                        <a:tabLst>
                          <a:tab algn="l" pos="0"/>
                        </a:tabLst>
                      </a:pPr>
                      <a:r>
                        <a:rPr b="1" lang="en-IN" sz="1800" spc="-1" strike="noStrike">
                          <a:solidFill>
                            <a:srgbClr val="ffffff"/>
                          </a:solidFill>
                          <a:latin typeface="Calibri"/>
                        </a:rPr>
                        <a:t> </a:t>
                      </a:r>
                      <a:r>
                        <a:rPr b="1" lang="en-IN" sz="2000" spc="-1" strike="noStrike">
                          <a:solidFill>
                            <a:srgbClr val="ffffff"/>
                          </a:solidFill>
                          <a:latin typeface="Times New Roman"/>
                          <a:ea typeface="Times New Roman"/>
                        </a:rPr>
                        <a:t>REFERENCE PAPER TITLE </a:t>
                      </a:r>
                      <a:endParaRPr b="0" lang="en-IN" sz="2000" spc="-1" strike="noStrike">
                        <a:latin typeface="Arial"/>
                      </a:endParaRPr>
                    </a:p>
                    <a:p>
                      <a:pPr>
                        <a:lnSpc>
                          <a:spcPct val="100000"/>
                        </a:lnSpc>
                        <a:buNone/>
                        <a:tabLst>
                          <a:tab algn="l" pos="0"/>
                        </a:tabLst>
                      </a:pP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nSpc>
                          <a:spcPct val="100000"/>
                        </a:lnSpc>
                        <a:buNone/>
                        <a:tabLst>
                          <a:tab algn="l" pos="0"/>
                        </a:tabLst>
                      </a:pPr>
                      <a:r>
                        <a:rPr b="1" lang="en-IN" sz="2000" spc="-1" strike="noStrike">
                          <a:solidFill>
                            <a:srgbClr val="ffffff"/>
                          </a:solidFill>
                          <a:latin typeface="Times New Roman"/>
                          <a:ea typeface="Times New Roman"/>
                        </a:rPr>
                        <a:t>WORK DONE IN REFERENCE PAPER</a:t>
                      </a:r>
                      <a:endParaRPr b="0" lang="en-IN" sz="2000" spc="-1" strike="noStrike">
                        <a:latin typeface="Arial"/>
                      </a:endParaRPr>
                    </a:p>
                    <a:p>
                      <a:pPr>
                        <a:lnSpc>
                          <a:spcPct val="100000"/>
                        </a:lnSpc>
                        <a:buNone/>
                        <a:tabLst>
                          <a:tab algn="l" pos="0"/>
                        </a:tabLst>
                      </a:pPr>
                      <a:endParaRPr b="0" lang="en-IN"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nSpc>
                          <a:spcPct val="100000"/>
                        </a:lnSpc>
                        <a:buNone/>
                        <a:tabLst>
                          <a:tab algn="l" pos="0"/>
                        </a:tabLst>
                      </a:pPr>
                      <a:r>
                        <a:rPr b="1" lang="en-IN" sz="2400" spc="-1" strike="noStrike">
                          <a:solidFill>
                            <a:srgbClr val="ffffff"/>
                          </a:solidFill>
                          <a:latin typeface="Times New Roman"/>
                          <a:ea typeface="Times New Roman"/>
                        </a:rPr>
                        <a:t>   </a:t>
                      </a:r>
                      <a:r>
                        <a:rPr b="1" lang="en-IN" sz="2000" spc="-1" strike="noStrike">
                          <a:solidFill>
                            <a:srgbClr val="ffffff"/>
                          </a:solidFill>
                          <a:latin typeface="Times New Roman"/>
                          <a:ea typeface="Times New Roman"/>
                        </a:rPr>
                        <a:t>INFERENCE</a:t>
                      </a:r>
                      <a:endParaRPr b="0" lang="en-IN" sz="2000" spc="-1" strike="noStrike">
                        <a:latin typeface="Arial"/>
                      </a:endParaRPr>
                    </a:p>
                    <a:p>
                      <a:pPr>
                        <a:lnSpc>
                          <a:spcPct val="100000"/>
                        </a:lnSpc>
                        <a:buNone/>
                        <a:tabLst>
                          <a:tab algn="l" pos="0"/>
                        </a:tabLst>
                      </a:pP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2683800">
                <a:tc>
                  <a:txBody>
                    <a:bodyPr anchor="t">
                      <a:noAutofit/>
                    </a:bodyPr>
                    <a:p>
                      <a:pPr>
                        <a:lnSpc>
                          <a:spcPct val="100000"/>
                        </a:lnSpc>
                        <a:buNone/>
                      </a:pPr>
                      <a:r>
                        <a:rPr b="0" lang="en-IN" sz="1800" spc="-1" strike="noStrike">
                          <a:solidFill>
                            <a:srgbClr val="000000"/>
                          </a:solidFill>
                          <a:latin typeface="Calibri"/>
                        </a:rPr>
                        <a:t>     </a:t>
                      </a:r>
                      <a:endParaRPr b="0" lang="en-IN" sz="1800" spc="-1" strike="noStrike">
                        <a:latin typeface="Arial"/>
                      </a:endParaRPr>
                    </a:p>
                    <a:p>
                      <a:pPr>
                        <a:lnSpc>
                          <a:spcPct val="100000"/>
                        </a:lnSpc>
                        <a:buNone/>
                      </a:pPr>
                      <a:r>
                        <a:rPr b="0" lang="en-IN" sz="1800" spc="-1" strike="noStrike">
                          <a:solidFill>
                            <a:srgbClr val="000000"/>
                          </a:solidFill>
                          <a:latin typeface="Calibri"/>
                        </a:rPr>
                        <a:t>    </a:t>
                      </a:r>
                      <a:r>
                        <a:rPr b="0" lang="en-IN" sz="1800" spc="-1" strike="noStrike">
                          <a:solidFill>
                            <a:srgbClr val="000000"/>
                          </a:solidFill>
                          <a:latin typeface="Calibri"/>
                        </a:rPr>
                        <a:t>7.</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gn="just">
                        <a:lnSpc>
                          <a:spcPct val="100000"/>
                        </a:lnSpc>
                        <a:buNone/>
                      </a:pPr>
                      <a:r>
                        <a:rPr b="0" lang="en-US" sz="1800" spc="-1" strike="noStrike">
                          <a:solidFill>
                            <a:srgbClr val="000000"/>
                          </a:solidFill>
                          <a:latin typeface="Times New Roman"/>
                        </a:rPr>
                        <a:t>John Doe et al., </a:t>
                      </a:r>
                      <a:r>
                        <a:rPr b="1" lang="en-US" sz="1800" spc="-1" strike="noStrike">
                          <a:solidFill>
                            <a:srgbClr val="000000"/>
                          </a:solidFill>
                          <a:latin typeface="Times New Roman"/>
                        </a:rPr>
                        <a:t>“A Novel Approach for Detecting SQL Injection Attacks Using Machine Learning" </a:t>
                      </a:r>
                      <a:r>
                        <a:rPr b="0" lang="en-US" sz="1800" spc="-1" strike="noStrike">
                          <a:solidFill>
                            <a:srgbClr val="000000"/>
                          </a:solidFill>
                          <a:latin typeface="Times New Roman"/>
                        </a:rPr>
                        <a:t>, (IEEE),2023.</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gn="just">
                        <a:lnSpc>
                          <a:spcPct val="100000"/>
                        </a:lnSpc>
                        <a:buNone/>
                      </a:pPr>
                      <a:r>
                        <a:rPr b="0" lang="en-US" sz="1800" spc="-1" strike="noStrike">
                          <a:solidFill>
                            <a:srgbClr val="000000"/>
                          </a:solidFill>
                          <a:latin typeface="Times New Roman"/>
                        </a:rPr>
                        <a:t>This paper presents a machine learning-based approach for detecting SQL Injection attacks using a k-means clustering algorithm. It preprocesses data from SQL logs and uses clustering to classify and predict suspicious queries.</a:t>
                      </a:r>
                      <a:r>
                        <a:rPr b="0" lang="en-US" sz="1800" spc="-1" strike="noStrike">
                          <a:solidFill>
                            <a:srgbClr val="000000"/>
                          </a:solidFill>
                          <a:latin typeface="Times New Roman"/>
                        </a:rPr>
                        <a:t>	</a:t>
                      </a:r>
                      <a:r>
                        <a:rPr b="0" lang="en-US" sz="1800" spc="-1" strike="noStrike">
                          <a:solidFill>
                            <a:srgbClr val="000000"/>
                          </a:solidFill>
                          <a:latin typeface="Calibri"/>
                        </a:rPr>
                        <a:t>                                                                                                                                                                                                    </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gn="just">
                        <a:lnSpc>
                          <a:spcPct val="100000"/>
                        </a:lnSpc>
                        <a:buNone/>
                      </a:pPr>
                      <a:r>
                        <a:rPr b="0" lang="en-US" sz="1800" spc="-1" strike="noStrike">
                          <a:solidFill>
                            <a:srgbClr val="000000"/>
                          </a:solidFill>
                          <a:latin typeface="Times New Roman"/>
                        </a:rPr>
                        <a:t>The method showed promising results in identifying SQL injection attacks with high accuracy and low false positives, making it a suitable solution for real-time detection in web applications. </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863360">
                <a:tc>
                  <a:txBody>
                    <a:bodyPr anchor="t">
                      <a:noAutofit/>
                    </a:bodyPr>
                    <a:p>
                      <a:pPr>
                        <a:lnSpc>
                          <a:spcPct val="100000"/>
                        </a:lnSpc>
                        <a:buNone/>
                      </a:pPr>
                      <a:r>
                        <a:rPr b="0" lang="en-IN" sz="1800" spc="-1" strike="noStrike">
                          <a:solidFill>
                            <a:srgbClr val="000000"/>
                          </a:solidFill>
                          <a:latin typeface="Times New Roman"/>
                        </a:rPr>
                        <a:t>    </a:t>
                      </a:r>
                      <a:r>
                        <a:rPr b="0" lang="en-IN" sz="1800" spc="-1" strike="noStrike">
                          <a:solidFill>
                            <a:srgbClr val="000000"/>
                          </a:solidFill>
                          <a:latin typeface="Times New Roman"/>
                        </a:rPr>
                        <a:t>8.</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nSpc>
                          <a:spcPct val="100000"/>
                        </a:lnSpc>
                        <a:buNone/>
                      </a:pPr>
                      <a:r>
                        <a:rPr b="0" lang="en-US" sz="1800" spc="-1" strike="noStrike">
                          <a:solidFill>
                            <a:srgbClr val="000000"/>
                          </a:solidFill>
                          <a:latin typeface="Times New Roman"/>
                        </a:rPr>
                        <a:t>L. Sharma, P. Raj</a:t>
                      </a:r>
                      <a:r>
                        <a:rPr b="1" lang="en-US" sz="1800" spc="-1" strike="noStrike">
                          <a:solidFill>
                            <a:srgbClr val="000000"/>
                          </a:solidFill>
                          <a:latin typeface="Times New Roman"/>
                        </a:rPr>
                        <a:t>“Multiple Attack Detection Using Ensemble Learning” ,</a:t>
                      </a:r>
                      <a:r>
                        <a:rPr b="0" lang="en-US" sz="1800" spc="-1" strike="noStrike">
                          <a:solidFill>
                            <a:srgbClr val="000000"/>
                          </a:solidFill>
                          <a:latin typeface="Times New Roman"/>
                        </a:rPr>
                        <a:t>(IEEE),2022.</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gn="just">
                        <a:lnSpc>
                          <a:spcPct val="100000"/>
                        </a:lnSpc>
                        <a:buNone/>
                      </a:pPr>
                      <a:r>
                        <a:rPr b="0" lang="en-US" sz="1800" spc="-1" strike="noStrike">
                          <a:solidFill>
                            <a:srgbClr val="000000"/>
                          </a:solidFill>
                          <a:latin typeface="Times New Roman"/>
                        </a:rPr>
                        <a:t>This paper presents an ensemble learning model for detecting multiple types of attacks, combining several classifiers to enhance detection accuracy. The study explores different ensemble techniques like boosting, bagging, and stacking.</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gn="just">
                        <a:lnSpc>
                          <a:spcPct val="100000"/>
                        </a:lnSpc>
                        <a:buNone/>
                      </a:pPr>
                      <a:r>
                        <a:rPr b="0" lang="en-US" sz="1800" spc="-1" strike="noStrike">
                          <a:solidFill>
                            <a:srgbClr val="000000"/>
                          </a:solidFill>
                          <a:latin typeface="Times New Roman"/>
                        </a:rPr>
                        <a:t>Ensemble methods improve detection accuracy by reducing bias and variance, which is especially useful when detecting complex attack scenarios involving multiple threats.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551520" y="260640"/>
            <a:ext cx="10972440" cy="867960"/>
          </a:xfrm>
          <a:prstGeom prst="rect">
            <a:avLst/>
          </a:prstGeom>
          <a:solidFill>
            <a:srgbClr val="17375e"/>
          </a:solidFill>
          <a:ln w="0">
            <a:noFill/>
          </a:ln>
        </p:spPr>
        <p:txBody>
          <a:bodyPr anchor="ctr">
            <a:noAutofit/>
          </a:bodyPr>
          <a:p>
            <a:pPr algn="ctr">
              <a:lnSpc>
                <a:spcPct val="100000"/>
              </a:lnSpc>
              <a:buNone/>
              <a:tabLst>
                <a:tab algn="l" pos="0"/>
              </a:tabLst>
            </a:pPr>
            <a:r>
              <a:rPr b="1" lang="en-US" sz="3600" spc="-1" strike="noStrike">
                <a:solidFill>
                  <a:srgbClr val="ffffff"/>
                </a:solidFill>
                <a:latin typeface="Times New Roman"/>
                <a:ea typeface="Times New Roman"/>
              </a:rPr>
              <a:t>PROPOSED SYSTEM</a:t>
            </a:r>
            <a:endParaRPr b="0" lang="en-IN" sz="3600" spc="-1" strike="noStrike">
              <a:solidFill>
                <a:srgbClr val="000000"/>
              </a:solidFill>
              <a:latin typeface="Calibri"/>
            </a:endParaRPr>
          </a:p>
        </p:txBody>
      </p:sp>
      <p:sp>
        <p:nvSpPr>
          <p:cNvPr id="164" name="Slide Number Placeholder 3"/>
          <p:cNvSpPr/>
          <p:nvPr/>
        </p:nvSpPr>
        <p:spPr>
          <a:xfrm>
            <a:off x="8737560" y="6356520"/>
            <a:ext cx="2844360" cy="364680"/>
          </a:xfrm>
          <a:prstGeom prst="rect">
            <a:avLst/>
          </a:prstGeom>
          <a:noFill/>
          <a:ln w="0">
            <a:noFill/>
          </a:ln>
        </p:spPr>
        <p:style>
          <a:lnRef idx="0"/>
          <a:fillRef idx="0"/>
          <a:effectRef idx="0"/>
          <a:fontRef idx="minor"/>
        </p:style>
        <p:txBody>
          <a:bodyPr anchor="ctr">
            <a:noAutofit/>
          </a:bodyPr>
          <a:p>
            <a:pPr algn="r">
              <a:lnSpc>
                <a:spcPct val="100000"/>
              </a:lnSpc>
              <a:buNone/>
              <a:tabLst>
                <a:tab algn="l" pos="0"/>
              </a:tabLst>
            </a:pPr>
            <a:fld id="{318DBEA9-27CD-4FB8-9817-C158343F3C0D}"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65" name="Footer Placeholder 4"/>
          <p:cNvSpPr/>
          <p:nvPr/>
        </p:nvSpPr>
        <p:spPr>
          <a:xfrm>
            <a:off x="4165560" y="6356520"/>
            <a:ext cx="3860280" cy="364680"/>
          </a:xfrm>
          <a:prstGeom prst="rect">
            <a:avLst/>
          </a:prstGeom>
          <a:noFill/>
          <a:ln w="0">
            <a:noFill/>
          </a:ln>
        </p:spPr>
        <p:style>
          <a:lnRef idx="0"/>
          <a:fillRef idx="0"/>
          <a:effectRef idx="0"/>
          <a:fontRef idx="minor"/>
        </p:style>
        <p:txBody>
          <a:bodyPr anchor="ctr">
            <a:noAutofit/>
          </a:bodyPr>
          <a:p>
            <a:pPr algn="ctr">
              <a:lnSpc>
                <a:spcPct val="100000"/>
              </a:lnSpc>
              <a:buNone/>
              <a:tabLst>
                <a:tab algn="l" pos="0"/>
              </a:tabLst>
            </a:pPr>
            <a:r>
              <a:rPr b="0" lang="en-US" sz="1200" spc="-1" strike="noStrike">
                <a:solidFill>
                  <a:srgbClr val="898989"/>
                </a:solidFill>
                <a:latin typeface="Calibri"/>
                <a:ea typeface="Arial"/>
              </a:rPr>
              <a:t>Department of CSE</a:t>
            </a:r>
            <a:endParaRPr b="0" lang="en-IN" sz="1200" spc="-1" strike="noStrike">
              <a:latin typeface="Arial"/>
            </a:endParaRPr>
          </a:p>
          <a:p>
            <a:pPr algn="ctr">
              <a:lnSpc>
                <a:spcPct val="100000"/>
              </a:lnSpc>
              <a:buNone/>
              <a:tabLst>
                <a:tab algn="l" pos="0"/>
              </a:tabLst>
            </a:pPr>
            <a:r>
              <a:rPr b="0" lang="en-US" sz="1200" spc="-1" strike="noStrike">
                <a:solidFill>
                  <a:srgbClr val="898989"/>
                </a:solidFill>
                <a:latin typeface="Calibri"/>
                <a:ea typeface="Arial"/>
              </a:rPr>
              <a:t>Jerusalem College of Engineering</a:t>
            </a:r>
            <a:endParaRPr b="0" lang="en-IN" sz="1200" spc="-1" strike="noStrike">
              <a:latin typeface="Arial"/>
            </a:endParaRPr>
          </a:p>
        </p:txBody>
      </p:sp>
      <p:sp>
        <p:nvSpPr>
          <p:cNvPr id="166" name="Date Placeholder 2"/>
          <p:cNvSpPr/>
          <p:nvPr/>
        </p:nvSpPr>
        <p:spPr>
          <a:xfrm>
            <a:off x="609480" y="6356520"/>
            <a:ext cx="2844360" cy="364680"/>
          </a:xfrm>
          <a:prstGeom prst="rect">
            <a:avLst/>
          </a:prstGeom>
          <a:noFill/>
          <a:ln w="0">
            <a:noFill/>
          </a:ln>
        </p:spPr>
        <p:style>
          <a:lnRef idx="0"/>
          <a:fillRef idx="0"/>
          <a:effectRef idx="0"/>
          <a:fontRef idx="minor"/>
        </p:style>
        <p:txBody>
          <a:bodyPr anchor="ctr">
            <a:noAutofit/>
          </a:bodyPr>
          <a:p>
            <a:pPr>
              <a:lnSpc>
                <a:spcPct val="100000"/>
              </a:lnSpc>
              <a:buNone/>
              <a:tabLst>
                <a:tab algn="l" pos="0"/>
              </a:tabLst>
            </a:pPr>
            <a:fld id="{C8AE1B53-0740-479B-A7F0-0CFCF1E9F049}" type="datetime5">
              <a:rPr b="0" lang="en-US" sz="1200" spc="-1" strike="noStrike">
                <a:solidFill>
                  <a:srgbClr val="898989"/>
                </a:solidFill>
                <a:latin typeface="Calibri"/>
                <a:ea typeface="Arial"/>
              </a:rPr>
              <a:t>Feb 23, 2025</a:t>
            </a:fld>
            <a:endParaRPr b="0" lang="en-IN" sz="1200" spc="-1" strike="noStrike">
              <a:latin typeface="Arial"/>
            </a:endParaRPr>
          </a:p>
        </p:txBody>
      </p:sp>
      <p:sp>
        <p:nvSpPr>
          <p:cNvPr id="167" name="PlaceHolder 2"/>
          <p:cNvSpPr>
            <a:spLocks noGrp="1"/>
          </p:cNvSpPr>
          <p:nvPr>
            <p:ph/>
          </p:nvPr>
        </p:nvSpPr>
        <p:spPr>
          <a:xfrm>
            <a:off x="609480" y="1128600"/>
            <a:ext cx="10959840" cy="4843800"/>
          </a:xfrm>
          <a:prstGeom prst="rect">
            <a:avLst/>
          </a:prstGeom>
          <a:noFill/>
          <a:ln w="0">
            <a:noFill/>
          </a:ln>
        </p:spPr>
        <p:txBody>
          <a:bodyPr anchor="ctr">
            <a:noAutofit/>
          </a:bodyPr>
          <a:p>
            <a:pPr marL="343080" indent="-343080" algn="just">
              <a:lnSpc>
                <a:spcPct val="100000"/>
              </a:lnSpc>
              <a:buClr>
                <a:srgbClr val="000000"/>
              </a:buClr>
              <a:buFont typeface="Wingdings" charset="2"/>
              <a:buChar char=""/>
            </a:pPr>
            <a:r>
              <a:rPr b="0" lang="en-US" sz="2600" spc="-1" strike="noStrike">
                <a:solidFill>
                  <a:srgbClr val="000000"/>
                </a:solidFill>
                <a:latin typeface="Times New Roman"/>
                <a:ea typeface="Times New Roman"/>
              </a:rPr>
              <a:t>Our proposed system enhances malware detection by integrating regex-</a:t>
            </a:r>
            <a:r>
              <a:rPr b="0" lang="en-US" sz="2600" spc="-1" strike="noStrike">
                <a:solidFill>
                  <a:srgbClr val="000000"/>
                </a:solidFill>
                <a:latin typeface="Times New Roman"/>
                <a:ea typeface="Times New Roman"/>
              </a:rPr>
              <a:t>based scanning, heuristic analysis, and metadata extraction. It efficiently </a:t>
            </a:r>
            <a:r>
              <a:rPr b="0" lang="en-US" sz="2600" spc="-1" strike="noStrike">
                <a:solidFill>
                  <a:srgbClr val="000000"/>
                </a:solidFill>
                <a:latin typeface="Times New Roman"/>
                <a:ea typeface="Times New Roman"/>
              </a:rPr>
              <a:t>scans files for embedded scripts, suspicious metadata, and known attack </a:t>
            </a:r>
            <a:r>
              <a:rPr b="0" lang="en-US" sz="2600" spc="-1" strike="noStrike">
                <a:solidFill>
                  <a:srgbClr val="000000"/>
                </a:solidFill>
                <a:latin typeface="Times New Roman"/>
                <a:ea typeface="Times New Roman"/>
              </a:rPr>
              <a:t>patterns without heavy computational requirements.  </a:t>
            </a:r>
            <a:endParaRPr b="0" lang="en-IN" sz="2600" spc="-1" strike="noStrike">
              <a:solidFill>
                <a:srgbClr val="000000"/>
              </a:solidFill>
              <a:latin typeface="Calibri"/>
            </a:endParaRPr>
          </a:p>
          <a:p>
            <a:pPr algn="just">
              <a:lnSpc>
                <a:spcPct val="100000"/>
              </a:lnSpc>
              <a:buNone/>
            </a:pPr>
            <a:endParaRPr b="0" lang="en-IN" sz="2600" spc="-1" strike="noStrike">
              <a:solidFill>
                <a:srgbClr val="000000"/>
              </a:solidFill>
              <a:latin typeface="Calibri"/>
            </a:endParaRPr>
          </a:p>
          <a:p>
            <a:pPr marL="343080" indent="-343080" algn="just">
              <a:lnSpc>
                <a:spcPct val="100000"/>
              </a:lnSpc>
              <a:buClr>
                <a:srgbClr val="000000"/>
              </a:buClr>
              <a:buFont typeface="Wingdings" charset="2"/>
              <a:buChar char=""/>
            </a:pPr>
            <a:r>
              <a:rPr b="0" lang="en-US" sz="2600" spc="-1" strike="noStrike">
                <a:solidFill>
                  <a:srgbClr val="000000"/>
                </a:solidFill>
                <a:latin typeface="Times New Roman"/>
                <a:ea typeface="Times New Roman"/>
              </a:rPr>
              <a:t>Unlike AI/ML models that demand high processing power and large </a:t>
            </a:r>
            <a:r>
              <a:rPr b="0" lang="en-US" sz="2600" spc="-1" strike="noStrike">
                <a:solidFill>
                  <a:srgbClr val="000000"/>
                </a:solidFill>
                <a:latin typeface="Times New Roman"/>
                <a:ea typeface="Times New Roman"/>
              </a:rPr>
              <a:t>datasets, our system operates with minimal resources, making it ideal for </a:t>
            </a:r>
            <a:r>
              <a:rPr b="0" lang="en-US" sz="2600" spc="-1" strike="noStrike">
                <a:solidFill>
                  <a:srgbClr val="000000"/>
                </a:solidFill>
                <a:latin typeface="Times New Roman"/>
                <a:ea typeface="Times New Roman"/>
              </a:rPr>
              <a:t>low-power environments.  </a:t>
            </a:r>
            <a:endParaRPr b="0" lang="en-IN" sz="2600" spc="-1" strike="noStrike">
              <a:solidFill>
                <a:srgbClr val="000000"/>
              </a:solidFill>
              <a:latin typeface="Calibri"/>
            </a:endParaRPr>
          </a:p>
          <a:p>
            <a:pPr algn="just">
              <a:lnSpc>
                <a:spcPct val="100000"/>
              </a:lnSpc>
              <a:buNone/>
            </a:pPr>
            <a:endParaRPr b="0" lang="en-IN" sz="2600" spc="-1" strike="noStrike">
              <a:solidFill>
                <a:srgbClr val="000000"/>
              </a:solidFill>
              <a:latin typeface="Calibri"/>
            </a:endParaRPr>
          </a:p>
          <a:p>
            <a:pPr marL="343080" indent="-343080" algn="just">
              <a:lnSpc>
                <a:spcPct val="100000"/>
              </a:lnSpc>
              <a:buClr>
                <a:srgbClr val="000000"/>
              </a:buClr>
              <a:buFont typeface="Wingdings" charset="2"/>
              <a:buChar char=""/>
            </a:pPr>
            <a:r>
              <a:rPr b="0" lang="en-US" sz="2600" spc="-1" strike="noStrike">
                <a:solidFill>
                  <a:srgbClr val="000000"/>
                </a:solidFill>
                <a:latin typeface="Times New Roman"/>
                <a:ea typeface="Times New Roman"/>
              </a:rPr>
              <a:t>By combining signature-based detection with heuristics, it provides fast, </a:t>
            </a:r>
            <a:r>
              <a:rPr b="0" lang="en-US" sz="2600" spc="-1" strike="noStrike">
                <a:solidFill>
                  <a:srgbClr val="000000"/>
                </a:solidFill>
                <a:latin typeface="Times New Roman"/>
                <a:ea typeface="Times New Roman"/>
              </a:rPr>
              <a:t>accurate threat identification while reducing dependency on cloud-based </a:t>
            </a:r>
            <a:r>
              <a:rPr b="0" lang="en-US" sz="2600" spc="-1" strike="noStrike">
                <a:solidFill>
                  <a:srgbClr val="000000"/>
                </a:solidFill>
                <a:latin typeface="Times New Roman"/>
                <a:ea typeface="Times New Roman"/>
              </a:rPr>
              <a:t>solutions, ensuring lightweight and effective cybersecurity.</a:t>
            </a:r>
            <a:endParaRPr b="0" lang="en-IN" sz="2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4680"/>
            <a:ext cx="10972440" cy="867960"/>
          </a:xfrm>
          <a:prstGeom prst="rect">
            <a:avLst/>
          </a:prstGeom>
          <a:solidFill>
            <a:srgbClr val="17375e"/>
          </a:solidFill>
          <a:ln w="0">
            <a:noFill/>
          </a:ln>
        </p:spPr>
        <p:txBody>
          <a:bodyPr anchor="ctr">
            <a:noAutofit/>
          </a:bodyPr>
          <a:p>
            <a:pPr algn="ctr">
              <a:lnSpc>
                <a:spcPct val="100000"/>
              </a:lnSpc>
              <a:buNone/>
              <a:tabLst>
                <a:tab algn="l" pos="0"/>
              </a:tabLst>
            </a:pPr>
            <a:r>
              <a:rPr b="1" lang="en-US" sz="3600" spc="-1" strike="noStrike">
                <a:solidFill>
                  <a:srgbClr val="ffffff"/>
                </a:solidFill>
                <a:latin typeface="Times New Roman"/>
                <a:ea typeface="Times New Roman"/>
              </a:rPr>
              <a:t>SCOPE</a:t>
            </a:r>
            <a:endParaRPr b="0" lang="en-IN" sz="3600" spc="-1" strike="noStrike">
              <a:solidFill>
                <a:srgbClr val="000000"/>
              </a:solidFill>
              <a:latin typeface="Calibri"/>
            </a:endParaRPr>
          </a:p>
        </p:txBody>
      </p:sp>
      <p:sp>
        <p:nvSpPr>
          <p:cNvPr id="169" name="Slide Number Placeholder 3"/>
          <p:cNvSpPr/>
          <p:nvPr/>
        </p:nvSpPr>
        <p:spPr>
          <a:xfrm>
            <a:off x="8737560" y="6356520"/>
            <a:ext cx="2844360" cy="364680"/>
          </a:xfrm>
          <a:prstGeom prst="rect">
            <a:avLst/>
          </a:prstGeom>
          <a:noFill/>
          <a:ln w="0">
            <a:noFill/>
          </a:ln>
        </p:spPr>
        <p:style>
          <a:lnRef idx="0"/>
          <a:fillRef idx="0"/>
          <a:effectRef idx="0"/>
          <a:fontRef idx="minor"/>
        </p:style>
        <p:txBody>
          <a:bodyPr anchor="ctr">
            <a:noAutofit/>
          </a:bodyPr>
          <a:p>
            <a:pPr algn="r">
              <a:lnSpc>
                <a:spcPct val="100000"/>
              </a:lnSpc>
              <a:buNone/>
              <a:tabLst>
                <a:tab algn="l" pos="0"/>
              </a:tabLst>
            </a:pPr>
            <a:fld id="{4025CA2A-B825-46A0-ABFE-C51F39AEF649}"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70" name="Footer Placeholder 4"/>
          <p:cNvSpPr/>
          <p:nvPr/>
        </p:nvSpPr>
        <p:spPr>
          <a:xfrm>
            <a:off x="4165560" y="6356520"/>
            <a:ext cx="3860280" cy="364680"/>
          </a:xfrm>
          <a:prstGeom prst="rect">
            <a:avLst/>
          </a:prstGeom>
          <a:noFill/>
          <a:ln w="0">
            <a:noFill/>
          </a:ln>
        </p:spPr>
        <p:style>
          <a:lnRef idx="0"/>
          <a:fillRef idx="0"/>
          <a:effectRef idx="0"/>
          <a:fontRef idx="minor"/>
        </p:style>
        <p:txBody>
          <a:bodyPr anchor="ctr">
            <a:noAutofit/>
          </a:bodyPr>
          <a:p>
            <a:pPr algn="ctr">
              <a:lnSpc>
                <a:spcPct val="100000"/>
              </a:lnSpc>
              <a:buNone/>
              <a:tabLst>
                <a:tab algn="l" pos="0"/>
              </a:tabLst>
            </a:pPr>
            <a:r>
              <a:rPr b="0" lang="en-US" sz="1200" spc="-1" strike="noStrike">
                <a:solidFill>
                  <a:srgbClr val="898989"/>
                </a:solidFill>
                <a:latin typeface="Calibri"/>
                <a:ea typeface="Arial"/>
              </a:rPr>
              <a:t>Department of CSE</a:t>
            </a:r>
            <a:endParaRPr b="0" lang="en-IN" sz="1200" spc="-1" strike="noStrike">
              <a:latin typeface="Arial"/>
            </a:endParaRPr>
          </a:p>
          <a:p>
            <a:pPr algn="ctr">
              <a:lnSpc>
                <a:spcPct val="100000"/>
              </a:lnSpc>
              <a:buNone/>
              <a:tabLst>
                <a:tab algn="l" pos="0"/>
              </a:tabLst>
            </a:pPr>
            <a:r>
              <a:rPr b="0" lang="en-US" sz="1200" spc="-1" strike="noStrike">
                <a:solidFill>
                  <a:srgbClr val="898989"/>
                </a:solidFill>
                <a:latin typeface="Calibri"/>
                <a:ea typeface="Arial"/>
              </a:rPr>
              <a:t>Jerusalem College of Engineering</a:t>
            </a:r>
            <a:endParaRPr b="0" lang="en-IN" sz="1200" spc="-1" strike="noStrike">
              <a:latin typeface="Arial"/>
            </a:endParaRPr>
          </a:p>
        </p:txBody>
      </p:sp>
      <p:sp>
        <p:nvSpPr>
          <p:cNvPr id="171" name="Date Placeholder 2"/>
          <p:cNvSpPr/>
          <p:nvPr/>
        </p:nvSpPr>
        <p:spPr>
          <a:xfrm>
            <a:off x="609480" y="6356520"/>
            <a:ext cx="2844360" cy="364680"/>
          </a:xfrm>
          <a:prstGeom prst="rect">
            <a:avLst/>
          </a:prstGeom>
          <a:noFill/>
          <a:ln w="0">
            <a:noFill/>
          </a:ln>
        </p:spPr>
        <p:style>
          <a:lnRef idx="0"/>
          <a:fillRef idx="0"/>
          <a:effectRef idx="0"/>
          <a:fontRef idx="minor"/>
        </p:style>
        <p:txBody>
          <a:bodyPr anchor="ctr">
            <a:noAutofit/>
          </a:bodyPr>
          <a:p>
            <a:pPr>
              <a:lnSpc>
                <a:spcPct val="100000"/>
              </a:lnSpc>
              <a:buNone/>
              <a:tabLst>
                <a:tab algn="l" pos="0"/>
              </a:tabLst>
            </a:pPr>
            <a:fld id="{CF30E575-7193-4DFF-9CF6-3A4544CB115F}" type="datetime5">
              <a:rPr b="0" lang="en-US" sz="1200" spc="-1" strike="noStrike">
                <a:solidFill>
                  <a:srgbClr val="898989"/>
                </a:solidFill>
                <a:latin typeface="Calibri"/>
                <a:ea typeface="Arial"/>
              </a:rPr>
              <a:t>Feb 23, 2025</a:t>
            </a:fld>
            <a:endParaRPr b="0" lang="en-IN" sz="1200" spc="-1" strike="noStrike">
              <a:latin typeface="Arial"/>
            </a:endParaRPr>
          </a:p>
        </p:txBody>
      </p:sp>
      <p:sp>
        <p:nvSpPr>
          <p:cNvPr id="172" name="PlaceHolder 2"/>
          <p:cNvSpPr>
            <a:spLocks noGrp="1"/>
          </p:cNvSpPr>
          <p:nvPr>
            <p:ph/>
          </p:nvPr>
        </p:nvSpPr>
        <p:spPr>
          <a:xfrm>
            <a:off x="623520" y="1110960"/>
            <a:ext cx="10815120" cy="3978720"/>
          </a:xfrm>
          <a:prstGeom prst="rect">
            <a:avLst/>
          </a:prstGeom>
          <a:noFill/>
          <a:ln w="0">
            <a:noFill/>
          </a:ln>
        </p:spPr>
        <p:txBody>
          <a:bodyPr anchor="ctr">
            <a:noAutofit/>
          </a:bodyPr>
          <a:p>
            <a:pPr marL="343080" indent="-343080" algn="just">
              <a:lnSpc>
                <a:spcPct val="100000"/>
              </a:lnSpc>
              <a:buClr>
                <a:srgbClr val="000000"/>
              </a:buClr>
              <a:buFont typeface="Wingdings" charset="2"/>
              <a:buChar char=""/>
            </a:pPr>
            <a:r>
              <a:rPr b="0" lang="en-US" sz="2600" spc="-1" strike="noStrike">
                <a:solidFill>
                  <a:srgbClr val="000000"/>
                </a:solidFill>
                <a:latin typeface="Times New Roman"/>
                <a:ea typeface="Times New Roman"/>
              </a:rPr>
              <a:t>Our system is designed for efficient malware detection in low-power environments, making it suitable for digital forensics, threat intelligence, and cybersecurity applications.  </a:t>
            </a:r>
            <a:endParaRPr b="0" lang="en-IN" sz="2600" spc="-1" strike="noStrike">
              <a:solidFill>
                <a:srgbClr val="000000"/>
              </a:solidFill>
              <a:latin typeface="Calibri"/>
            </a:endParaRPr>
          </a:p>
          <a:p>
            <a:pPr algn="just">
              <a:lnSpc>
                <a:spcPct val="100000"/>
              </a:lnSpc>
              <a:buNone/>
            </a:pPr>
            <a:endParaRPr b="0" lang="en-IN" sz="2600" spc="-1" strike="noStrike">
              <a:solidFill>
                <a:srgbClr val="000000"/>
              </a:solidFill>
              <a:latin typeface="Calibri"/>
            </a:endParaRPr>
          </a:p>
          <a:p>
            <a:pPr marL="343080" indent="-343080" algn="just">
              <a:lnSpc>
                <a:spcPct val="100000"/>
              </a:lnSpc>
              <a:buClr>
                <a:srgbClr val="000000"/>
              </a:buClr>
              <a:buFont typeface="Wingdings" charset="2"/>
              <a:buChar char=""/>
            </a:pPr>
            <a:r>
              <a:rPr b="0" lang="en-US" sz="2600" spc="-1" strike="noStrike">
                <a:solidFill>
                  <a:srgbClr val="000000"/>
                </a:solidFill>
                <a:latin typeface="Times New Roman"/>
                <a:ea typeface="Times New Roman"/>
              </a:rPr>
              <a:t>It can be deployed on client devices or servers, enabling real-time scanning of files and folders without requiring AI/ML models.  </a:t>
            </a:r>
            <a:endParaRPr b="0" lang="en-IN" sz="2600" spc="-1" strike="noStrike">
              <a:solidFill>
                <a:srgbClr val="000000"/>
              </a:solidFill>
              <a:latin typeface="Calibri"/>
            </a:endParaRPr>
          </a:p>
          <a:p>
            <a:pPr algn="just">
              <a:lnSpc>
                <a:spcPct val="100000"/>
              </a:lnSpc>
              <a:buNone/>
            </a:pPr>
            <a:endParaRPr b="0" lang="en-IN" sz="2600" spc="-1" strike="noStrike">
              <a:solidFill>
                <a:srgbClr val="000000"/>
              </a:solidFill>
              <a:latin typeface="Calibri"/>
            </a:endParaRPr>
          </a:p>
          <a:p>
            <a:pPr marL="343080" indent="-343080" algn="just">
              <a:lnSpc>
                <a:spcPct val="100000"/>
              </a:lnSpc>
              <a:buClr>
                <a:srgbClr val="000000"/>
              </a:buClr>
              <a:buFont typeface="Wingdings" charset="2"/>
              <a:buChar char=""/>
            </a:pPr>
            <a:r>
              <a:rPr b="0" lang="en-US" sz="2600" spc="-1" strike="noStrike">
                <a:solidFill>
                  <a:srgbClr val="000000"/>
                </a:solidFill>
                <a:latin typeface="Times New Roman"/>
                <a:ea typeface="Times New Roman"/>
              </a:rPr>
              <a:t>With modular integration, it supports metadata analysis, heuristic detection, and pattern-based scanning, ensuring lightweight yet effective protection.</a:t>
            </a:r>
            <a:endParaRPr b="0" lang="en-IN" sz="2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617</TotalTime>
  <Application>LibreOffice/7.3.7.2$Linux_X86_64 LibreOffice_project/30$Build-2</Application>
  <AppVersion>15.0000</AppVersion>
  <Words>1443</Words>
  <Paragraphs>223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2018-01-02T00:20:03Z</dcterms:created>
  <dc:creator>admin</dc:creator>
  <dc:description/>
  <dc:language>en-IN</dc:language>
  <cp:lastModifiedBy/>
  <dcterms:modified xsi:type="dcterms:W3CDTF">2025-02-23T19:05:49Z</dcterms:modified>
  <cp:revision>50</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841c21a11f034100adc1d569c5260eea</vt:lpwstr>
  </property>
  <property fmtid="{D5CDD505-2E9C-101B-9397-08002B2CF9AE}" pid="3" name="Notes">
    <vt:i4>11</vt:i4>
  </property>
  <property fmtid="{D5CDD505-2E9C-101B-9397-08002B2CF9AE}" pid="4" name="PresentationFormat">
    <vt:lpwstr>Widescreen</vt:lpwstr>
  </property>
  <property fmtid="{D5CDD505-2E9C-101B-9397-08002B2CF9AE}" pid="5" name="Slides">
    <vt:i4>20</vt:i4>
  </property>
</Properties>
</file>