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ED6"/>
    <a:srgbClr val="4D8D97"/>
    <a:srgbClr val="366D72"/>
    <a:srgbClr val="1D4648"/>
    <a:srgbClr val="00CC99"/>
    <a:srgbClr val="ED1C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0BEA1-15E3-48AF-A9E5-A7FFF6E65DD1}" v="34" dt="2020-05-07T07:50:4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Goswami" userId="233b9144-70b6-4243-8973-7e4e88f66f5d" providerId="ADAL" clId="{AA80BEA1-15E3-48AF-A9E5-A7FFF6E65DD1}"/>
    <pc:docChg chg="undo custSel addSld modSld">
      <pc:chgData name="Rishi Goswami" userId="233b9144-70b6-4243-8973-7e4e88f66f5d" providerId="ADAL" clId="{AA80BEA1-15E3-48AF-A9E5-A7FFF6E65DD1}" dt="2020-05-07T08:00:48.465" v="257" actId="20577"/>
      <pc:docMkLst>
        <pc:docMk/>
      </pc:docMkLst>
      <pc:sldChg chg="addSp delSp modSp new mod setBg">
        <pc:chgData name="Rishi Goswami" userId="233b9144-70b6-4243-8973-7e4e88f66f5d" providerId="ADAL" clId="{AA80BEA1-15E3-48AF-A9E5-A7FFF6E65DD1}" dt="2020-05-07T08:00:48.465" v="257" actId="20577"/>
        <pc:sldMkLst>
          <pc:docMk/>
          <pc:sldMk cId="4266716261" sldId="257"/>
        </pc:sldMkLst>
        <pc:spChg chg="del">
          <ac:chgData name="Rishi Goswami" userId="233b9144-70b6-4243-8973-7e4e88f66f5d" providerId="ADAL" clId="{AA80BEA1-15E3-48AF-A9E5-A7FFF6E65DD1}" dt="2020-05-07T07:24:30.476" v="2" actId="478"/>
          <ac:spMkLst>
            <pc:docMk/>
            <pc:sldMk cId="4266716261" sldId="257"/>
            <ac:spMk id="2" creationId="{136820B0-364E-4A6F-93F3-F9D4227AE36C}"/>
          </ac:spMkLst>
        </pc:spChg>
        <pc:spChg chg="del mod">
          <ac:chgData name="Rishi Goswami" userId="233b9144-70b6-4243-8973-7e4e88f66f5d" providerId="ADAL" clId="{AA80BEA1-15E3-48AF-A9E5-A7FFF6E65DD1}" dt="2020-05-07T07:24:31.912" v="3" actId="478"/>
          <ac:spMkLst>
            <pc:docMk/>
            <pc:sldMk cId="4266716261" sldId="257"/>
            <ac:spMk id="3" creationId="{0197937C-D6A5-4307-B949-406308049B81}"/>
          </ac:spMkLst>
        </pc:spChg>
        <pc:spChg chg="add mod">
          <ac:chgData name="Rishi Goswami" userId="233b9144-70b6-4243-8973-7e4e88f66f5d" providerId="ADAL" clId="{AA80BEA1-15E3-48AF-A9E5-A7FFF6E65DD1}" dt="2020-05-07T08:00:48.465" v="257" actId="20577"/>
          <ac:spMkLst>
            <pc:docMk/>
            <pc:sldMk cId="4266716261" sldId="257"/>
            <ac:spMk id="6" creationId="{CB72EDCB-5513-472C-926C-F06F002C27B6}"/>
          </ac:spMkLst>
        </pc:spChg>
        <pc:picChg chg="add del">
          <ac:chgData name="Rishi Goswami" userId="233b9144-70b6-4243-8973-7e4e88f66f5d" providerId="ADAL" clId="{AA80BEA1-15E3-48AF-A9E5-A7FFF6E65DD1}" dt="2020-05-07T07:25:08.166" v="6"/>
          <ac:picMkLst>
            <pc:docMk/>
            <pc:sldMk cId="4266716261" sldId="257"/>
            <ac:picMk id="4" creationId="{66F57FA0-E550-4A4F-AB09-BB4B874238C9}"/>
          </ac:picMkLst>
        </pc:picChg>
        <pc:picChg chg="add mod">
          <ac:chgData name="Rishi Goswami" userId="233b9144-70b6-4243-8973-7e4e88f66f5d" providerId="ADAL" clId="{AA80BEA1-15E3-48AF-A9E5-A7FFF6E65DD1}" dt="2020-05-07T07:25:14.487" v="8" actId="1076"/>
          <ac:picMkLst>
            <pc:docMk/>
            <pc:sldMk cId="4266716261" sldId="257"/>
            <ac:picMk id="5" creationId="{D32D84EA-8344-4227-90E5-D75BD5030220}"/>
          </ac:picMkLst>
        </pc:picChg>
      </pc:sldChg>
      <pc:sldChg chg="addSp delSp modSp new mod">
        <pc:chgData name="Rishi Goswami" userId="233b9144-70b6-4243-8973-7e4e88f66f5d" providerId="ADAL" clId="{AA80BEA1-15E3-48AF-A9E5-A7FFF6E65DD1}" dt="2020-05-07T07:50:48.415" v="228" actId="14100"/>
        <pc:sldMkLst>
          <pc:docMk/>
          <pc:sldMk cId="4174495187" sldId="258"/>
        </pc:sldMkLst>
        <pc:spChg chg="del">
          <ac:chgData name="Rishi Goswami" userId="233b9144-70b6-4243-8973-7e4e88f66f5d" providerId="ADAL" clId="{AA80BEA1-15E3-48AF-A9E5-A7FFF6E65DD1}" dt="2020-05-07T07:37:00.548" v="120" actId="478"/>
          <ac:spMkLst>
            <pc:docMk/>
            <pc:sldMk cId="4174495187" sldId="258"/>
            <ac:spMk id="2" creationId="{CB38382F-F696-44EB-86AE-FF9FC807F89F}"/>
          </ac:spMkLst>
        </pc:spChg>
        <pc:spChg chg="mod">
          <ac:chgData name="Rishi Goswami" userId="233b9144-70b6-4243-8973-7e4e88f66f5d" providerId="ADAL" clId="{AA80BEA1-15E3-48AF-A9E5-A7FFF6E65DD1}" dt="2020-05-07T07:50:47.354" v="226"/>
          <ac:spMkLst>
            <pc:docMk/>
            <pc:sldMk cId="4174495187" sldId="258"/>
            <ac:spMk id="3" creationId="{E305113C-ACF7-4A6F-8F4E-E36EF11DBF23}"/>
          </ac:spMkLst>
        </pc:spChg>
        <pc:spChg chg="add del mod">
          <ac:chgData name="Rishi Goswami" userId="233b9144-70b6-4243-8973-7e4e88f66f5d" providerId="ADAL" clId="{AA80BEA1-15E3-48AF-A9E5-A7FFF6E65DD1}" dt="2020-05-07T07:40:07.495" v="157" actId="478"/>
          <ac:spMkLst>
            <pc:docMk/>
            <pc:sldMk cId="4174495187" sldId="258"/>
            <ac:spMk id="5" creationId="{8E2B08A3-2DF0-4104-8A7F-5FC55F81FFB3}"/>
          </ac:spMkLst>
        </pc:spChg>
        <pc:picChg chg="add del mod">
          <ac:chgData name="Rishi Goswami" userId="233b9144-70b6-4243-8973-7e4e88f66f5d" providerId="ADAL" clId="{AA80BEA1-15E3-48AF-A9E5-A7FFF6E65DD1}" dt="2020-05-07T07:50:48.415" v="228" actId="14100"/>
          <ac:picMkLst>
            <pc:docMk/>
            <pc:sldMk cId="4174495187" sldId="258"/>
            <ac:picMk id="1026" creationId="{F847778C-F5E1-4220-9900-180138F4C4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B72D-A34E-422B-929C-2C5305C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6E33E-F5CD-46DB-928B-E5F9854F7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74FC-FC2B-40DC-B29C-3CA09012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23D4-F5F2-47B7-830E-0E31707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5104-6804-4BAB-8118-894DA937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953-A6FA-4B7D-A9FE-B2528793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22691-44FC-4B22-9D7F-30A73D1D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27B9-1176-4DF8-9ED1-42AD71DA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C17B-1890-4826-9448-794C4CFF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FAC5-017D-4800-9A63-1B06F8BA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989BD-80FB-43ED-AC56-8343BF5AD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0DB6-EF34-46E9-862A-88321587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6E16-1535-4C52-B1DF-183164A5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4828-DD87-46AA-ACDA-70EF51C3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36EA-EC28-42B8-A421-1330B9E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8D98-F706-4AAE-B874-641DCDB1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72F3-8EB1-400A-BF4F-1055523D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0015-F169-4888-9014-A46425F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335F-3B9F-48C7-9A95-62BB5151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9FA5-E2BB-4D2F-9C9F-A6B76831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F0DC-DD99-4629-8AA1-35642F88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099DA-FB28-4CD6-9D09-AB40DF2C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71E7-179E-4D5F-B651-C6DD133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7BAE-0749-453E-B6A4-4E35A4A4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1A9D-4BC8-4989-9EFD-8749D831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2C66-A9EC-4711-9D33-1B9A9184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6C29-AD5F-495D-90C7-602CB8D05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EF79-91E4-4B31-9B89-2DBA55CEE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517C-3992-4F73-B0C6-AD39D8BE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C308-A9A1-4213-830D-AE76AC7A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6111E-7F22-4BDF-94F3-CB29818A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29BC-9A09-4545-964E-4D4011CC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5F863-0EE8-4357-B09B-223D9CD8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1626-BABC-4FA5-900D-FF0BF457B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1A96C-BE71-4AE5-A915-B6108FD8E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12793-EACC-40F4-972E-9A4913D85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CA764-77F6-4FB0-829D-F8BAE06B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590E6-FC12-4E2D-B06C-01CDF56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BB78A-16AE-4D62-B71F-392A2DE4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B7F-C3CB-4EE9-AD1A-1611930A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EDB3-6FCB-4067-AC04-4AB8951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B7A86-FECB-442B-B7E5-6A7BB1CC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E4A78-24AA-4AC7-8640-523914DF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C440E-92E2-46EA-9EA3-710FC20C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42725-18FC-4FCA-9D45-7A114E6C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98469-6712-4924-A4B3-CE73C5A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07E9-6F0B-4BE2-A16E-8C93B564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2E18-4D19-42F9-8120-E30B9F9F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43AD-B6A6-4D10-9376-51BFEBDF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BEB2-9770-4871-8861-F2ECF2CE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B0FFD-A6B3-4F2D-9474-771E700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328B-BBE2-4126-8549-5457C7B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DF5-3E4D-4192-89AA-53A0F6C6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35DAF-3637-4880-8778-58154E49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77882-B818-46D6-AFCF-01EC051F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090D-4753-4A4A-81AD-1D7ADDE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DE35-55F5-4BCB-85C9-0666FD8E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FBF3-9F10-4A3D-8D07-3DBE83E9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07D7A-EE50-4DA9-9540-B6DD3560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9D0F-B281-4572-AD8C-67B86145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02E3-3ED2-41A2-9C5D-1F35A5553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2C90-B2A4-4994-B2B1-5E7C8ED135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DB1F-B841-4BC3-9CC6-D5651FD12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C231-AE9E-41AB-8529-9F14AF4B9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0F79-A44A-486F-B1F2-4A33BA01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F80-934E-464C-8855-78513D7F2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8BAC9-2F92-45F7-9386-D49A896C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84EA-8344-4227-90E5-D75BD503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67" y="513382"/>
            <a:ext cx="10513665" cy="8325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72EDCB-5513-472C-926C-F06F002C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600" b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CC99">
                        <a:shade val="30000"/>
                        <a:satMod val="115000"/>
                      </a:srgbClr>
                    </a:gs>
                    <a:gs pos="50000">
                      <a:srgbClr val="00CC99">
                        <a:shade val="67500"/>
                        <a:satMod val="115000"/>
                      </a:srgbClr>
                    </a:gs>
                    <a:gs pos="100000">
                      <a:srgbClr val="00CC99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VIBRATIONS</a:t>
            </a:r>
          </a:p>
          <a:p>
            <a:pPr marL="0" indent="0">
              <a:buNone/>
            </a:pPr>
            <a:endParaRPr lang="en-US" sz="5600" b="1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0CC99">
                      <a:shade val="30000"/>
                      <a:satMod val="115000"/>
                    </a:srgbClr>
                  </a:gs>
                  <a:gs pos="50000">
                    <a:srgbClr val="00CC99">
                      <a:shade val="67500"/>
                      <a:satMod val="115000"/>
                    </a:srgbClr>
                  </a:gs>
                  <a:gs pos="100000">
                    <a:srgbClr val="00CC99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  <a:p>
            <a:pPr marL="0" indent="0">
              <a:buNone/>
            </a:pPr>
            <a:r>
              <a:rPr lang="en-US" sz="5600" b="1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CC99">
                        <a:shade val="30000"/>
                        <a:satMod val="115000"/>
                      </a:srgbClr>
                    </a:gs>
                    <a:gs pos="50000">
                      <a:srgbClr val="00CC99">
                        <a:shade val="67500"/>
                        <a:satMod val="115000"/>
                      </a:srgbClr>
                    </a:gs>
                    <a:gs pos="100000">
                      <a:srgbClr val="00CC99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RHYTHMS</a:t>
            </a:r>
            <a:endParaRPr lang="en-US" sz="5600" b="1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0CC99">
                      <a:shade val="30000"/>
                      <a:satMod val="115000"/>
                    </a:srgbClr>
                  </a:gs>
                  <a:gs pos="50000">
                    <a:srgbClr val="00CC99">
                      <a:shade val="67500"/>
                      <a:satMod val="115000"/>
                    </a:srgbClr>
                  </a:gs>
                  <a:gs pos="100000">
                    <a:srgbClr val="00CC99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6671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113C-ACF7-4A6F-8F4E-E36EF11D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11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6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CC99">
                        <a:shade val="30000"/>
                        <a:satMod val="115000"/>
                      </a:srgbClr>
                    </a:gs>
                    <a:gs pos="50000">
                      <a:srgbClr val="00CC99">
                        <a:shade val="67500"/>
                        <a:satMod val="115000"/>
                      </a:srgbClr>
                    </a:gs>
                    <a:gs pos="100000">
                      <a:srgbClr val="00CC99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INTRO</a:t>
            </a:r>
            <a:r>
              <a:rPr lang="en-US" sz="5600" dirty="0"/>
              <a:t>			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CC99">
                        <a:shade val="30000"/>
                        <a:satMod val="115000"/>
                      </a:srgbClr>
                    </a:gs>
                    <a:gs pos="50000">
                      <a:srgbClr val="00CC99">
                        <a:shade val="67500"/>
                        <a:satMod val="115000"/>
                      </a:srgbClr>
                    </a:gs>
                    <a:gs pos="100000">
                      <a:srgbClr val="00CC99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MY</a:t>
            </a:r>
            <a:r>
              <a:rPr lang="en-US" sz="5600" dirty="0"/>
              <a:t> </a:t>
            </a:r>
            <a:r>
              <a:rPr lang="en-US" sz="56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CC99">
                        <a:shade val="30000"/>
                        <a:satMod val="115000"/>
                      </a:srgbClr>
                    </a:gs>
                    <a:gs pos="50000">
                      <a:srgbClr val="00CC99">
                        <a:shade val="67500"/>
                        <a:satMod val="115000"/>
                      </a:srgbClr>
                    </a:gs>
                    <a:gs pos="100000">
                      <a:srgbClr val="00CC99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SONG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CC99">
                        <a:shade val="30000"/>
                        <a:satMod val="115000"/>
                      </a:srgbClr>
                    </a:gs>
                    <a:gs pos="50000">
                      <a:srgbClr val="00CC99">
                        <a:shade val="67500"/>
                        <a:satMod val="115000"/>
                      </a:srgbClr>
                    </a:gs>
                    <a:gs pos="100000">
                      <a:srgbClr val="00CC99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NOTES</a:t>
            </a:r>
          </a:p>
          <a:p>
            <a:pPr marL="0" indent="0">
              <a:buNone/>
            </a:pPr>
            <a:endParaRPr lang="en-US" sz="5600" dirty="0"/>
          </a:p>
        </p:txBody>
      </p:sp>
      <p:pic>
        <p:nvPicPr>
          <p:cNvPr id="1026" name="Picture 2" descr="Banner">
            <a:extLst>
              <a:ext uri="{FF2B5EF4-FFF2-40B4-BE49-F238E27FC236}">
                <a16:creationId xmlns:a16="http://schemas.microsoft.com/office/drawing/2014/main" id="{F847778C-F5E1-4220-9900-180138F4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32" y="3118553"/>
            <a:ext cx="7457268" cy="16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9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13A2AABD011439D995B2ADDDEBC05" ma:contentTypeVersion="13" ma:contentTypeDescription="Create a new document." ma:contentTypeScope="" ma:versionID="92e72cae4799d390543d7808116d5f6b">
  <xsd:schema xmlns:xsd="http://www.w3.org/2001/XMLSchema" xmlns:xs="http://www.w3.org/2001/XMLSchema" xmlns:p="http://schemas.microsoft.com/office/2006/metadata/properties" xmlns:ns3="a2091a8f-cdb7-4326-93fb-bf2e77b70cc0" xmlns:ns4="adbe6d84-17af-4814-8312-b86fd6bce954" targetNamespace="http://schemas.microsoft.com/office/2006/metadata/properties" ma:root="true" ma:fieldsID="c31efaffc282dc8bae67612191544c1c" ns3:_="" ns4:_="">
    <xsd:import namespace="a2091a8f-cdb7-4326-93fb-bf2e77b70cc0"/>
    <xsd:import namespace="adbe6d84-17af-4814-8312-b86fd6bce95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91a8f-cdb7-4326-93fb-bf2e77b70c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e6d84-17af-4814-8312-b86fd6bce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739AF9-4E40-483F-89A1-0B25D53CF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91a8f-cdb7-4326-93fb-bf2e77b70cc0"/>
    <ds:schemaRef ds:uri="adbe6d84-17af-4814-8312-b86fd6bce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1965FE-28A8-48AC-AC4D-AA61668ED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276F89-99C9-4427-AB2E-977B987B1201}">
  <ds:schemaRefs>
    <ds:schemaRef ds:uri="adbe6d84-17af-4814-8312-b86fd6bce95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2091a8f-cdb7-4326-93fb-bf2e77b70cc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Goswami</dc:creator>
  <cp:lastModifiedBy>Rishi Goswami</cp:lastModifiedBy>
  <cp:revision>1</cp:revision>
  <dcterms:created xsi:type="dcterms:W3CDTF">2020-05-06T10:32:24Z</dcterms:created>
  <dcterms:modified xsi:type="dcterms:W3CDTF">2020-05-07T08:01:08Z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0x010100DCC13A2AABD011439D995B2ADDDEBC05</vt:lpwstr>
  </property>
</Properties>
</file>