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9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6094bf8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6094bf8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6094bf8d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6094bf8d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071" y="384100"/>
            <a:ext cx="4863900" cy="30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355975" y="3239775"/>
            <a:ext cx="51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None      		                                                                                  All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519875" y="750675"/>
            <a:ext cx="80700" cy="24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1600625" y="3249475"/>
            <a:ext cx="4692000" cy="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477400" y="2287525"/>
            <a:ext cx="107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Voltage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881425" y="3468600"/>
            <a:ext cx="253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Amount of Cu</a:t>
            </a:r>
            <a:r>
              <a:rPr baseline="30000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2+</a:t>
            </a:r>
            <a:r>
              <a:rPr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reacted</a:t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1600625" y="3239775"/>
            <a:ext cx="0" cy="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4496225" y="3239775"/>
            <a:ext cx="0" cy="5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4" title="Screenshot 2025-03-28 at 3.28.5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272" y="625550"/>
            <a:ext cx="6154624" cy="37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807175" y="4559650"/>
            <a:ext cx="5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Time elapsed (measured every 15 sec)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22425" y="1807175"/>
            <a:ext cx="533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Voltage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