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24" d="100"/>
          <a:sy n="124" d="100"/>
        </p:scale>
        <p:origin x="-810" y="-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26.08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86 644 7295,'0'0'5151,"3"-2"-5027,3-2-25,0 0 1,-1 0-1,7-6 0,-9 7 29,-1 1-64,5-9 0,-5 8 64,0-1-64,2-1-55,3-7 108,3-26-1,-9 31-175,0-60 226,-1 49-157,-1-3-10,1-2 11,-1 3 42,1 7 49,-1 3-62,-3-19 89,2 10-144,-1-3 15,0 0 0,-1 1 11,-22-62 170,22 65-170,4 17-7,0 0-1,0 0 1,-1 0-1,1 0 1,0 0 0,0 0-1,-1 0 1,1 0 0,-1 0-1,1 0 1,0 0 0,-1 0-1,0 0 1,0-1-1,-6-6 50,-6-10-45,11 14-3,-10-27-61,4 14 117,6 14 41,2 2-89,0-1 1,0 1 0,0 0-1,-1 0 1,1-1 0,-1 1 0,1 0-1,-1 0 1,1 0 0,-1 0 0,-1-2-1,0 0 17,-8-16-58,9 16-32,-2 1 114,-8-5-58,8 5 178,1 5-94,-16 23-397,17-22-346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51.81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10 1 11519,'0'0'776,"2"3"-169,22 31 665,-22-31-583,0-1-422,7 9-38,-6-8-5,-1 0-8,25 28 154,-49-53-186,2 0 6,-3-3-720,8 9-812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51.96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12031,'0'0'2424,"16"14"-888,5-10-1632,2 1-216,1 4-6032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52.2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27 158 2687,'0'0'9243,"-1"-4"-9014,0 0-176,-18-61 896,14 23 545,5 41-1470,0 0 0,-1 1 0,1-1-1,0 0 1,0 0 0,0 0 0,0 0 0,0 0-1,1 1 1,-1-1 0,0 0 0,0 0-1,0 0 1,1-1 0,2-7 783,-3 8-798,0 1-1,0-1 0,0 1 0,0-1 0,1 1 1,-1-1-1,0 1 0,0 0 0,1-1 1,-1 1-1,0-1 0,0 1 0,1 0 1,-1-1-1,0 1 0,1 0 0,-1-1 1,1 1-1,-1 0 0,0-1 0,1 1 1,0 0 9,-1 0 1,1-1 0,-1 1 0,0 0-1,1 0 1,-1-1 0,0 1-1,1 0 1,-1 0 0,0-1 0,0 1-1,1 0 1,-1-1 0,0 1-1,0 0 1,1-1 0,-1 1 0,0 0-1,0-1 1,0 1 0,0-1-1,0 1 1,0 0 0,0-1 0,1 0-1,2 1 46,26 0-7,-25-1-64,-1 0-63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52.95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23 1 9471,'0'0'5254,"-3"2"-5008,-9 5-43,12-7-196,0 0-1,0 0 1,0 0 0,-1 0-1,1 0 1,0 1 0,0-1-1,0 0 1,0 0 0,-1 0-1,1 0 1,0 0 0,0 1-1,0-1 1,0 0 0,0 0-1,-1 0 1,1 0 0,0 1-1,0-1 1,0 0 0,0 0-1,0 0 1,0 1 0,0-1-1,0 0 1,0 0 0,0 1-1,-2 7 133,1 0 0,0 0-1,1 0 1,0 0 0,0 0-1,0 0 1,1 0 0,3 10-1,-4-15-74,0-2-52,0 1 0,0-1 0,0 0 0,1 0-1,-1 0 1,0 0 0,0 0 0,1 0 0,-1 0 0,0 0-1,1 0 1,0 2 0,0-1 20,0 2 366,2-2-184,7 8 36,-7-8 486,1-2-512,11-2 0,-11 2-4,-1-3-17,10-5-10,-9 6-1,-1-1 0,12-8 0,-11 8 0,0 1 0,11-6-16,-11 6 0,-1 0-112,-3 2-64,2 0-134,-1-1-1,0 1 1,1-1 0,-1 1-1,1 0 1,0 0-1,-1 0 1,1-1 0,2 2-1,-2-1-737,1 1 0,-1 0 0,1 0 0,-1 1 0,0-1 0,0 0 0,3 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54.8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19 168 10879,'0'0'2115,"0"4"-1815,-1 10-11,1-10 1343,-2-8-1472,-1 1-111,2 2-34,1 0 0,-1 1 0,0-1 0,0 0 0,1 0 0,-1 0 0,1-1 0,-1 1 0,1 0 0,-1 0 0,1 0 0,-1 0 0,1 0 0,0-1 0,0 1 0,0-2 0,-3-20 65,2-9-12,0-4 80,2 9-30,2 2-81,-1 20-19,1 2 1,-2-1 179,2 5-108,2 0 29,0 1-1,0-1 0,0 1 1,8 5-1,-10-5 42,1 0 0,4 3-32,0 0 0,0-1 0,1 0 0,-1-1 0,1 1 0,0-2 0,17 4 0,-23-6-73,0 0 0,1-1 0,-1 1 0,0 0 1,0-1-1,0 0 0,0 0 0,1 0 0,4-3 0,-5 3 2,4-4 77,6-13-120,-11 15-24,-1 0 0,0-1 0,-1 1 0,1 0 0,0-6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59.10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 67 8063,'0'0'5047,"0"4"-4790,-3 43 230,-1-8-198,3-22-193,0-13 0,1 0 6,-2 12 20,1-11 228,3-10-382,27-80-84,-26 76 137,1-4 124,12-23-1,-4 12-37,0 6-99,-7 14-72,7-3-3,-12 6 66,0 1 0,0 0 0,0 0 0,0 0 0,0 0 0,0 0-1,1 0 1,-1 0 0,0 0 0,0 0 0,0 0 0,0 0 0,0 0 0,0 0-1,0-1 1,0 1 0,1 0 0,-1 0 0,0 0 0,0 0 0,0 0 0,0 0-1,0 0 1,0 0 0,1 0 0,-1 0 0,0 0 0,0 0 0,0 0 0,0 0-1,0 1 1,0-1 0,0 0 0,0 0 0,1 0 0,-1 0 0,0 0 0,0 0-1,0 0 1,0 0 0,0 0 0,0 0 0,0 0 0,0 0 0,0 1 0,0-1-1,1 0 1,-1 0 0,0 0 0,0 0 0,0 0 0,0 0 0,0 0 0,0 1 0,0-1-1,0 0 1,8 12-63,-6-4 11,-1 77-18,-9-6 475,7-64-340,1-12 103,3-5-204,8-7 131,-7 2-28,12-35-230,-15 38 210,0 0 40,13-32-26,-13 32-168,2 7 40,10 12 105,-12-12-37,0-1 0,0 1-1,0 0 1,-1 0 0,1 0 0,0 3 0,5 44 80,-1-26 105,-4-20-116,0 0-5,3 13 0,0-11-10,5 4-1114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59.5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1 140 9215,'0'0'1164,"0"4"-253,11 87 2078,-6-31-2585,-4-56-136,-2-9-204,-3-20-10,1-7-44,-1-9 54,3 7 64,0 7-74,2-4-44,1 1-10,1 2 0,1 7 0,2 5-14,-5 13-34,3 2 86,9-3 26,-13 4-62,0 0 0,0 0 0,1 0 0,-1 0-1,0 0 1,0 0 0,1 0 0,-1 0 0,0 0 0,0 0-1,1 0 1,-1 0 0,0 0 0,0 0 0,1 0 0,-1 0 0,0 0-1,0 0 1,0 0 0,1 0 0,-1 0 0,0 0 0,0 1-1,1-1 1,-1 0 0,0 0 0,0 0 0,0 1 0,15 8-2,-10-4-43,2 7 43,-6-11 4,0 0 1,0 0-1,-1 1 0,1-1 1,0 0-1,-1 1 1,1-1-1,-1 1 0,0-1 1,1 1-1,-1-1 0,0 2 1,1 2 6,0-1 58,-2 0-1,2 0-43,-1-2-12,0-1 1,0 0-1,0 1 0,0-1 1,0 0-1,0 1 0,-1-1 0,1 0 1,0 0-1,-1 1 0,1-1 0,-1 0 1,1 0-1,-2 2 0,-6 13 83,6-11 0,0-3 8,-10 9 35,10-9 18,1-2-147,1 0 0,-1 0-1,1 0 1,0 0 0,-1 0-1,1 1 1,-1-1 0,1 0-1,-1 0 1,1 0 0,0 0-1,-1 1 1,1-1 0,0 0-1,-1 0 1,1 1 0,0-1-1,-1 0 1,1 1 0,0-1-1,-1 0 1,1 1 0,0-1-1,-1 1 1,1-1-2,0 1 0,0-1 1,0 1-1,-1-1 0,1 0 0,0 1 1,-1-1-1,1 0 0,0 0 0,-1 1 1,1-1-1,0 0 0,-1 0 0,1 1 1,0-1-1,-1 0 0,1 0 0,-1 0 1,1 1-1,-1-1 0,1 0 0,0 0 1,-1 0-1,0 0 0,0 0 9,0 0 0,0 1 0,0-1 0,0 0 0,0 1 0,0-1 0,0 1 0,0 0 0,1-1 0,-1 1 0,0 0 0,-1 1 0,1-1 18,-2 1 85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9:07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71 11135,'0'4'920,"-4"33"832,1-13-1032,3-20-380,0 0-52,-16 189 1884,16-189-1708,-1-8-384,0-2-77,0 0 0,1 0 1,0-1-1,0 1 0,1-8 0,1 4-6,-1-15 40,2 1-1,1 0 1,1 0-1,1 0 0,1 1 1,1 0-1,1 0 1,15-28-1,-11 30 3,0 5-98,-11 13-9,1 3 15,-2 0 52,0 0 1,0 0-1,0 0 0,0 0 1,0 0-1,-1 0 0,1 1 1,0-1-1,0 0 0,0 1 1,0-1-1,-1 0 0,1 1 1,0-1-1,1 2 0,-1-1 6,0 0 0,0 0-1,1 1 1,-2-1 0,1 0-1,0 1 1,0-1 0,0 1-1,-1-1 1,1 1 0,0 0-1,-1-1 1,0 1 0,1-1-1,-1 1 1,0 0 0,0 2-1,5 30 79,1 55-1,-7 42 127,1-127-195,-1 19-28,1 0-34,6-57 238,-6 33-189,3-35 31,1-1 0,1 1-1,13-43 1,-10 57-32,5-8 0,2 3 0,1 7 0,2 7-14,-11 11-45,9 5 44,-13-2 27,0 1-1,-1 0 1,0 0-1,1 0 1,-1 0-1,0 1 1,0-1-1,0 0 1,0 1-1,-1 0 1,1-1-1,1 5 1,-3-7-10,3 8 21,0-1 0,0 1-1,-1 0 1,0 0 0,1 13-1,-2-15-19,1 3 70,0 7 12,-3 0 170,2-10-191,-2 19 251,1-23-306,-18 139 843,16-125-788,1-12 39,-2-6-1600,-10-9-5421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9:08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9 163 11263,'0'0'1464,"-2"3"-914,-3 12-89,4-12 1935,1-7-2203,4-16 28,0 1-1,7-20 1,-9 30-215,2-2 27,0-1 0,1 1 0,7-13 0,-2 5-33,-1 6 16,-7 10 160,0 6-80,6 12-16,-3 8-64,-3 6-16,-2 2 0,0 0 11,-1 1 42,1-5 11,-1-6 0,1-14-10,2 7-58,-1-12-26,-1-6 1,4-18 14,0-7 15,1-5 0,0 3 15,3 4 122,-2 10-83,2-1-58,-8 18 3,0 0 0,0 0 0,0 0 0,0 0 0,0 0 0,0 0 0,0 0 0,0-1 0,0 1 0,0 0 0,0 0 0,0 0 0,0 0 1,0 0-1,0 0 0,0 0 0,0 0 0,0-1 0,0 1 0,0 0 0,1 0 0,-1 0 0,0 0 0,0 0 0,0 0 0,0 0 0,0 0 0,0 0 1,0 0-1,0 0 0,0 0 0,1 0 0,-1 0 0,0-1 0,0 1 0,0 0 0,0 0 0,0 0 0,0 0 0,0 0 0,0 0 0,1 0 1,-1 0-1,0 0 0,0 0 0,0 0 0,0 1 0,0-1 0,0 0 0,0 0 0,1 0 0,-1 0 0,0 0 0,0 0 0,0 0 0,0 0 0,0 0 1,0 0-1,0 0 0,0 0 0,0 0 0,0 1 0,0-1 1,2 0-2,-1 1 1,0 0-1,1 0 1,-1 0 0,0 0-1,0 0 1,0 0-1,0 0 1,1 3-1,0-1 2,-1 0 0,0 0 0,0 0 0,0 1 0,0 5 0,3 18 0,0-1 11,-1-1 32,2 5-26,-2-24-39,-2 5 253,2-9-177,5 9-58,-8-11 2,0 0 1,0 0 0,0 0 0,0 0-1,0 0 1,0 0 0,0 0 0,0 0-1,0 1 1,0-1 0,1 0 0,-1 0-1,0 0 1,0 0 0,0 0 0,0 0 0,0 0-1,0 0 1,0 0 0,0 0 0,0 0-1,1 0 1,-1 0 0,0 1 0,0-1-1,0 0 1,0 0 0,0 0 0,0 0-1,0 0 1,0 0 0,1 0 0,-1 0-1,0 0 1,0 0 0,0 0 0,0 0 0,0 0-1,0-1 1,0 1 0,1 0 0,-1 0-1,0 0 1,0 0 0,0 0 0,0 0-1,0 0 1,0 0 0,0 0 0,0 0-1,0 0 1,0 0 0,1 0 0,-1-1-1,0 1 1,10-8-1257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9:08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8 12799,'0'0'1639,"-3"3"-1051,-10 9-199,10-9 211,1 0-324,-5 10-52,5-10-28,2 1-4,3 42 160,-3-44-341,0 0-1,0-1 1,0 1 0,1 0-1,-1 0 1,1-1-1,-1 1 1,1-1 0,-1 1-1,3 2 1,-1 0 27,-2-3-10,0 1 0,1-1 1,-1 0-1,1 0 0,0 1 1,-1-1-1,1 0 0,0 0 0,0 0 1,-1 0-1,1 0 0,2 1 0,0 1 52,-2-1-67,1 0 1,-1-1-1,1 1 1,0-1-1,0 1 1,0-1-1,0 0 1,0 0-1,0 0 1,0 0-1,0 0 1,0 0-1,0-1 1,5 1 0,-5 0-45,4 0-191,11-3 36,4-6 159,-15 5 34,8-6 95,8-20 296,-21 28-413,0-1 1,0 1 0,0-1 0,-1 1 0,1-1 0,0 1-1,-1-1 1,1 0 0,-1 1 0,1-3 0,0-1-18,0-3-50,-2-14 66,-4-1 94,2 20-12,-8-8-35,4 7-128,5 3 59,-28-8-36,28 8 96,0 1 0,0-1 0,-1 1 0,1 0-1,0 0 1,0 0 0,0 0 0,0 0 0,-1 0-1,1 1 1,0-1 0,0 1 0,0-1 0,-3 2 0,-8 6-65,9-5-24,4-3 65,0 1-1,0-1 1,0 1-1,0 0 0,0-1 1,0 1-1,0-1 1,0 1-1,0-1 1,-1 1-1,1 0 0,0-1 1,0 1-1,-1-1 1,1 1-1,0-1 0,-2 1 1,2 0 12,-1 0-1,1-1 1,0 1-1,-1-1 1,1 1 0,0 0-1,-1-1 1,1 1-1,0 0 1,0 0-1,-1-1 1,1 1 0,0 0-1,0-1 1,0 1-1,0 0 1,0 0 0,0-1-1,0 1 1,0 0-1,0 0 1,1-1 0,-1 2-1,4 16 57,-4-17-71,0 0 1,0-1 0,0 1 0,0 0 0,0 0 0,0 0 0,1-1 0,-1 1 0,0 0 0,1 0 0,-1 0 0,0-1-1,1 1 1,-1 0 0,1-1 0,-1 1 0,1 0 0,0-1 0,-1 1 0,2 0 0,-2-1-3,1 1 0,-1-1 0,1 0 0,-1 1 0,0-1 0,1 1 0,-1-1 0,1 0 1,-1 1-1,0-1 0,1 1 0,-1-1 0,0 1 0,0-1 0,0 1 0,1-1 0,-1 1 0,0 0 0,0 0 1,4 1-260,0 1 117,-3-2 14,1 1-1,-1-1 1,0 0 0,1-1-1,-1 1 1,1 0 0,-1 0-1,1-1 1,0 1 0,-1 0-1,3-1 1,13 5-5644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28.2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123 44 7039,'0'0'1727,"3"-2"-1086,27-16 2407,-27 17-2280,-3-1-743,0 1 0,0-1 0,-1 1 0,1-1 0,0 1 0,-1-1 0,1 1 0,-1 0 0,1-1 0,-2-2 0,1 3 52,-3 1 19,-7-2 24,-1 2 0,0 0-1,0 0 1,1 1-1,-1 1 1,-18 4 0,27-5 98,-15 8 230,14-7-224,2 0 0,-1 3-156,-1-1 0,1 1-1,1 0 1,-5 8 0,6-9-167,0 0 3,1 10-34,-1 0 0,2 0 0,3 25 0,-4-37 102,8 30 50,-7-28 31,0 0 0,0-1 0,1 1 0,0-1 0,-1 1 1,1-1-1,0 0 0,3 4 0,8 5-191,-10-9-20,0-1 41,10 3 180,-10-4 239,2-1-168,12-2-120,-16 2-19,0 0-1,0-1 1,0 1-1,0 0 1,0 0-1,0 0 1,0 0-1,0-1 1,-1 1-1,1-1 1,0 1-1,0 0 1,0-1-1,-1 1 1,1-1-1,0 0 1,0 1-1,0-2 1,1 0-15,1 0 8,0 0-1,-1 0 1,0 0 0,1 0-1,-1-1 1,0 1-1,0-1 1,0 1-1,0-1 1,1-3-1,-1 3 12,0-2 51,1 0 0,0-1 0,-1 0 0,0 1 0,0-1 0,1-9 1,-2 11-32,1-7 115,9-30-104,-10 36-37,0-12-60,1 2 1,-1 11 2,-1 0 0,0-11 0,1 11 64,-4 7 54,-8 11-54,10-9-30,0 1 0,0-1 0,0 1 0,1-1 0,0 11 0,0-13 28,0 114 546,1-89-512,0 57 676,-1-82-176,0-6-478,2-10-1217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9:09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 56 4479,'0'0'9739,"-2"-3"-8934,-7-8-79,7 9 1567,-1 5-2062,-8 10-58,8-10-12,2 2-13,0-2-133,0 2 18,-1 0 0,2 0 1,-1 0-1,1 0 0,-1 0 1,1 0-1,1 7 1,-1-8-25,0-3-4,0 0 1,0 1-1,1-1 0,-1 0 1,0 1-1,0-1 1,1 0-1,-1 1 1,1-1-1,-1 0 1,2 2-1,5 14 59,-7-15-59,1-1-1,-1 0 0,1 0 1,-1 1-1,1-1 0,-1 0 1,1 0-1,0 0 0,0 0 1,0 0-1,0 0 1,0 0-1,0 0 0,1 1 1,1 1 4,-2-2-7,0-1 0,-1 1 1,1 0-1,0 0 0,-1-1 1,1 1-1,0 0 0,0-1 1,0 1-1,0-1 0,-1 1 0,1-1 1,0 0-1,0 1 0,0-1 1,0 0-1,0 1 0,2-1 0,0 0-6,-3 1 2,0-1 0,1 0-1,-1 0 1,0 0 0,0 0 0,0 0 0,1 0 0,-1 0 0,0 0 0,0 0 0,1 0 0,-1 0 0,0 0 0,0 0 0,0 0 0,1 0 0,-1 0 0,0 0 0,0 0 0,1 0 0,-1 0 0,0 0 0,0 0 0,0 0 0,1 0 0,-1 0 0,0 0 0,1-1 0,14-9-13,-13 8 15,1-1 0,-1 0 0,0 1 0,0-1 0,3-4 0,-3 3 1,0 0-1,0 0 0,0 0 1,-1 0-1,1 0 0,-1-1 1,0 1-1,-1 0 1,1-1-1,0 1 0,-1-1 1,0 1-1,0 0 1,-1-1-1,1 1 0,-1-1 1,0 1-1,0 0 0,0 0 1,-4-9-1,-12-19-70,14 28 90,1 0 46,-1 2-12,-10-8-33,10 8 32,-1 3 1,-9 7-58,10-7-66,2 4 2,-6 17 15,6-16 51,-1 18 47,3 5-82,0-23 8,2 3-111,5 5-228,-6-11 248,0 0-306,1-1-1133,15 6-4456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9:09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79 10495,'0'0'2712,"2"4"-2169,7 30 1458,-8 21-1275,-3-38-466,2-15-22,1-3 42,5-24 797,2-5-1079,1-2 85,-7 26-55,6-20 130,5-3 18,5 0-165,-15 26-20,2-2-39,-3 5 50,-1-1 1,0 0 0,0 1 0,1-1 0,-1 1-1,0-1 1,1 1 0,-1 0 0,2-1 0,-2 1-3,0 0 1,0 1-1,0-1 1,0 0 0,0 0-1,0 1 1,0-1-1,0 1 1,0-1-1,0 1 1,-1-1 0,1 1-1,0-1 1,0 1-1,-1 0 1,1-1 0,1 3-1,11 18 0,-4 0 313,9 26-1,-2-4 570,-15-40-695,0 0-25,4 9-2,-4-9 216,-1 0-322,0 10-1457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28.83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36 49 9727,'0'0'1639,"-3"3"-1042,-7 11-161,8-10 284,1 0-397,-5 15-88,2 1 0,0 0 0,1-1-1,1 2 1,1-1 0,2 26 0,0-32-36,2 5-48,0-11-36,1 8-35,-4-14-73,1-1 0,-1 1 0,1-1-1,-1 1 1,1 0 0,0-1 0,-1 1 0,1-1-1,0 0 1,2 3 0,0 0 18,-1-1 157,1-1 40,-2-1-162,0-1-43,0 1-1,-1 0 1,1-1 0,0 0 0,-1 1-1,1-1 1,0 1 0,0-1-1,0 0 1,-1 0 0,1 1 0,0-1-1,0 0 1,0 0 0,-1 0-1,1 0 1,0 0 0,0 0-1,0 0 1,1 0 0,18-5 6,6-6-93,-4-2-7,18-19-226,-33 26 281,2-4 55,-2-1 174,15-27 165,-15 25-450,-6 11 69,0 0 0,0 0 0,-1 1 0,1-1 1,-1 0-1,1 0 0,-1 0 0,0 0 0,1-2 0,-1 3 5,3-23-7,-2-7 11,-1 21 8,0 7 3,0-1 0,0 0 0,-1 1-1,1-1 1,-1 1 0,-1-4 0,1 1 12,1 4-15,0 0 1,-1 1-1,1-1 0,0 0 0,-1 0 0,1 0 1,-1 0-1,0 1 0,0-1 0,0 0 0,-1-1 1,1-1-6,0 3-9,1-1 1,-1 1 0,1 0 0,-1 0 0,1-1 0,-1 1 0,0 0 0,0 0 0,1 0 0,-1 0 0,0 0 0,0 0-1,0 0 1,-1-1 0,-1-1-17,2 2 14,0 0 0,0 0 1,1 0-1,-1 0 1,0 0-1,-1 1 0,1-1 1,0 0-1,0 0 1,0 1-1,0-1 1,-2 0-1,-13-5 8,-6 2 43,13 5-73,0 0 1,1 0 0,-14 4-1,14-2-23,-7 9 42,1 3 26,11-11 54,3 0-1,0 12-29,3-8-98,6 6-1097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29.2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24 12927,'0'0'1383,"2"-3"-867,9-9-67,-9 9 1411,15-1-1309,-13 3-395,9 9-400,0 1 1,17 15-1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30.2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130 30 9855,'0'0'2546,"-2"-2"-2181,-7-11 820,-3 25-964,1 1 0,1 1-1,0 0 1,1 0 0,0 1-1,1 0 1,-8 23 0,8-18-134,2 1 0,0 0 1,2 0-1,0 0 0,-1 28 1,5-47-67,-1 1 1,1-1 0,0 0 0,1 1 0,-1-1 0,0 1 0,1-1 0,0 3 0,1 1 19,-2-5-27,0 0-1,0 1 0,0-1 1,0 0-1,1 0 0,-1 1 1,0-1-1,1 0 0,-1 0 1,1 0-1,-1 0 0,1 0 1,0 0-1,0 1 0,1 0 1,0 1 23,-1-1-23,-1-1 0,1 0-1,0 0 1,0 1 0,0-1 0,0 0 0,0 0 0,0 0-1,0 0 1,0 0 0,2 2 0,0-1 17,-1 0-2,1 0-1,-1 0 0,0 0 1,1-1-1,0 1 0,-1-1 1,1 0-1,0 0 0,0 0 1,-1 0-1,1 0 0,5 0 1,-5 0-14,4-1 81,11-4-16,2-8-77,-1-4-42,6-6 163,-6 4-70,5-5-58,-4-3-55,-14 15 56,-1 1 1,0 0-1,-1-1 1,0 0-1,5-21 1,-5 9-3,3-41 0,-9 34-59,2 28 60,0 1 1,0 0-1,0 0 1,0 0-1,0-1 1,0 1-1,-1 0 1,1 0-1,0-1 1,-1 1 0,1 0-1,-1 0 1,1 0-1,-1 0 1,0-1-1,-2-2-4,-2-3-46,3 5 34,-1-1 41,0 0-1,0 0 1,0 0-1,0 1 0,0-1 1,-1 1-1,1 0 0,-1 0 1,-7-3-1,-17-3 22,21 7-84,2 2 8,-2-1-74,-11 3 26,-1 5 80,2 4 66,2 3 2,1 2-12,2-1-44,4-1 1,7-14-6,0 1 0,0-1 0,0 1 0,1 0 0,-1-1 0,1 1 0,-1 0 0,1-1 0,0 1 0,0 3 0,-1 0 4,0 4 34,3 13-33,4 6 10,-4-23 40,0 1-1,1-1 0,0 1 1,0-1-1,6 8 0,-7-11 69,2-1 0,10 3 0,-7-4 0,6-7-34,-1 0-1,0-1 1,0-1-1,14-14 1,-7 7-50,0 2-44,10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31.30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56 39 7935,'0'0'4583,"-3"1"-4235,0 2-196,-1 1 0,1-1 0,0 0 0,0 1 0,0 0 0,-3 5 0,-4 13 173,8-18-169,0 0-17,-5 13-10,5-13 230,1 0-262,-2 4-110,3-6 29,1-3 95,7-15 573,3-8-793,26-37 0,-35 56 134,19-20 68,-19 23-15,1 3-24,-1 0-55,-1 0 1,0 0-1,0 0 1,0-1 0,0 1-1,0 0 1,0 1-1,0-1 1,1 2 0,-1-1-7,0 0 1,0 0-1,-1 0 1,1 0-1,-1 1 0,1-1 1,-1 0-1,0 3 1,0 17-9,-5 7 41,3 6 31,2-17 34,0-15 399,3-5-436,8-11-44,-2-1 1,-8 11 42,1-2 11,15-35-20,-15 36-112,0 1 15,-2 3 53,0-1-1,1 0 0,-1 0 0,1 0 1,-1 0-1,1 0 0,0 0 0,-1 0 0,1 0 1,0 1-1,0-1 0,-1 0 0,3 0 0,-3 1 2,1 0 0,0 0 0,-1 0 0,1 0-1,0 0 1,0 0 0,-1 0 0,1 0 0,0 0-1,-1 0 1,1 1 0,0-1 0,-1 0 0,1 1-1,0-1 1,-1 0 0,1 1 0,2 1 68,-2 2-1,1 15-14,1 7-44,2 0 1,0-6 42,-4-16 75,0-1-74,6 9-33,-6-9 59,3-4-1720,12-3-3971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31.71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5 55 7295,'1'3'1894,"11"57"1811,-11-56-3281,-1 1-231,2 28 183,-2 102 544,0-131-177,-3-7-646,-7-10-1,7 4-16,0-22-4,2-58 0,3 67-76,4-9 0,3 0 0,1 7 0,-1 7-14,-5 11-45,7-7 55,-5 9 47,13-1-33,7 5 5,-19 2 21,0 0 0,-1 1-1,1 0 1,0 0 0,-1 1 0,10 6 0,-14-8-106,1 1 2,7 10 30,-7-10 96,-2 0 10,2 12 18,-2-11 308,-4-1-170,-10 9-17,9-9-74,3-3-122,0 0 1,0 0-1,0 0 0,0 0 0,0 0 1,0 0-1,0 0 0,0 0 0,0 1 0,0-1 1,0 0-1,-1 2 0,0-1 8,1-1 1,-1 1-1,0 0 0,0-1 0,1 1 0,-1-1 1,0 1-1,-3-1 0,-35 4 778,35-4-579,-1 0 1,0 0-1,0 0 0,1-1 0,-7-1 1,8 1-233,0 1 318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50.62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1 223 10879,'0'0'4126,"4"2"-4028,144 96 1522,-57-36-1408,-62-42 44,-17-11-192,-9-6 192,-2-8-192,0-12 0,-2 8 0,-11-20 64,-118-294 728,119 295-773,9 23 450,4 9-469,3 18-10,16 59-1753,-15-59-4656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07:48:51.4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1 11903,'0'0'1122,"-1"3"-697,1-3-424,-1 3 188,0 0 0,0-1 0,0 1 1,0 0-1,1 0 0,-1 1 0,1-1 0,0 0 0,0 0 0,0 0 1,0 0-1,1 3 0,4 12-93,2 5-31,3-3-1,1-5 6,-10-14-59,0 0 0,0 1 0,0-1 0,1 0 0,-1 0 0,0 0 0,1 0 0,-1 0 0,0 0 0,1 0 0,1 1 1,2 0 9,-1 1 43,0-2 14,13 3 55,-13-3 24,0-2 3,9-2-5,-9 2-22,-2-1-5,1 0-88,-2 2-27,0-1 0,0 1 0,0-1 0,-1 1 0,1-1 0,0 0 0,0 1 0,0-1 0,-1 0 0,1 0 0,0 0 0,-1 1 0,1-1 0,0-2 0,11-18 168,-10 16-67,-2 0 6,1 2 312,0 0 14,2-10-50,-2 10-217,0 0-92,0-1-127,-1 3-80,0 0 1,1-1-1,-1 1 0,1 0 1,-1 0-1,1 0 0,-1 0 0,1 0 1,0 0-1,-1 0 0,3-2 1,8-11-6363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721D-4341-F301-4F0B-ECDBB1998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52942-FBD1-3CB3-49D7-8D03FF027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D6250-BBBD-899F-8C02-394560E56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60CF6-ABEF-931F-83CF-42C921BB5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DC522-F285-CB01-5332-046E539E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769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CA39-290F-1C75-E9A7-0A4EF36D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DC01B-8780-75CC-7F31-E4CC59A84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D3C07-E167-95D9-203F-631100C32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22D13-2552-4C0C-DC6C-0172912E7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0302E-AACC-7892-5B88-CAB2778CF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056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078F8-7998-215B-9F0E-C3710F6C5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29107A-E52E-828C-E209-BB6DF2BB5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E0C1B-A41A-BF7E-DCB0-65DB6213E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B8F9D-E3FB-1ABD-7A44-2C6EDD86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CDEF-564A-F4DF-CEFF-93E0D015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977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4BFB-63C6-624E-7F90-E74792D6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99879-4FA7-DA84-A69B-31CFD1B05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6B7E9-A6E8-E97E-F6D5-928E27F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33B21-42FA-3E01-EDE0-3DD6609F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51082-FF75-F074-9E2C-4AE9FC102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619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996D-F5BA-4AF1-40B9-944D371A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34919-35C2-B2B9-DDEF-5F5EFEB86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DC3BC-3081-175C-5BB5-E14B5ECD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CC6AC-02A8-09E8-E531-8850D413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8AB9C-A365-67ED-6525-A9D536406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980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BAF8-1D7D-47D7-B78A-655D5995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1BBB-7322-DE29-1CD3-C887747F49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DEDEE-64A6-AF39-5216-7A85F12A5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0F27D-EE42-7993-CFD9-3966725A2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EAB7B-CBA5-E1B5-73D0-026DBA00B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0753D-A4DC-54B8-C2B6-0E9B295F1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169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B4DF-63FF-E6C1-76AF-82F89A422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B8A98-D8FF-237F-79F2-E744DA7FC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4BFDC-2FE5-96B8-F8CE-0C6541C0D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E0D2D-F622-5EC5-1BE2-6D0E2FC14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DC5C3-4B2A-8F28-C5DC-0792C1DF8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EF89C-61B3-D33C-49A9-DE8A2AB81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93FCF-D874-36D1-90B4-CC79A2C0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6EA85-AE83-4AB3-0EC8-114A87B9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13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0D40-FAE9-56D0-F5DF-E7F78EB8E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21392-F906-4F83-C2D5-36C48DCB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3A7AE6-6F8E-02EF-25CA-994E82E2B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D340C-9D4A-0CDA-7842-8A46D33F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360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028C9-FD58-1865-F798-FCE43355F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25B212-9BAC-EFBF-C956-98BC3EA65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32665C-59FD-BBBB-0F99-59C443730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503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B5F5F-14B2-5B04-D196-4EC9CBFC9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D73E6-55B7-E9F0-1808-4BB05B18B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AB031-019B-5F3C-15A3-0A1A74EC4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554EC-B8B9-B3EA-58A0-B0AE35BA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864E3-6585-E1F1-8528-2BEBFBC2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E5BF5-AC45-8E57-7213-50351361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0606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08AE4-AC35-888D-02F0-33BD110D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F3272-4126-0CE2-8010-8C8643FED5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EDF33-C729-95F9-58AF-5BFB9CEAE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D6865-C3F5-C477-8811-F3DC14A4E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10D58-3F8F-F193-471D-47DDA2EFA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E3559-DB97-CF71-2B5D-A012D7337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0460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AE7E9-D0D3-6691-C80C-534D654F7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5256D-AA8B-7F38-985A-7D4DC389A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30BA5-CBA7-84E3-A26A-A54D25914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51F59C-F224-4AC0-9CA0-4B53DC142DFF}" type="datetimeFigureOut">
              <a:rPr lang="en-AU" smtClean="0"/>
              <a:t>24/02/2025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CE16-502D-7B70-E5F9-2AB949E7E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CDC13-4276-F5B3-8906-C6D93F7BD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0D566-F244-4D19-976D-CD7DEC771DE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226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customXml" Target="../ink/ink14.xml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17AEB3B-C8B9-33F1-0871-1CB87BD23C3D}"/>
              </a:ext>
            </a:extLst>
          </p:cNvPr>
          <p:cNvSpPr/>
          <p:nvPr/>
        </p:nvSpPr>
        <p:spPr>
          <a:xfrm>
            <a:off x="5080295" y="4854501"/>
            <a:ext cx="1212112" cy="1153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Moon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4A78A-2834-08A1-80FB-ACDFC62F68ED}"/>
              </a:ext>
            </a:extLst>
          </p:cNvPr>
          <p:cNvSpPr/>
          <p:nvPr/>
        </p:nvSpPr>
        <p:spPr>
          <a:xfrm>
            <a:off x="3487811" y="320694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C5C1E1-B2D7-CA32-0E25-A84F3179BAC6}"/>
              </a:ext>
            </a:extLst>
          </p:cNvPr>
          <p:cNvCxnSpPr>
            <a:cxnSpLocks/>
          </p:cNvCxnSpPr>
          <p:nvPr/>
        </p:nvCxnSpPr>
        <p:spPr>
          <a:xfrm>
            <a:off x="3538933" y="3251199"/>
            <a:ext cx="2123287" cy="21487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76A3E9-B405-A053-0712-8C17860B7CC5}"/>
              </a:ext>
            </a:extLst>
          </p:cNvPr>
          <p:cNvCxnSpPr>
            <a:cxnSpLocks/>
          </p:cNvCxnSpPr>
          <p:nvPr/>
        </p:nvCxnSpPr>
        <p:spPr>
          <a:xfrm flipV="1">
            <a:off x="3527045" y="3243238"/>
            <a:ext cx="3070199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00D30B-320D-8703-E5A5-B3066AA99928}"/>
                  </a:ext>
                </a:extLst>
              </p:cNvPr>
              <p:cNvSpPr txBox="1"/>
              <p:nvPr/>
            </p:nvSpPr>
            <p:spPr>
              <a:xfrm>
                <a:off x="3815134" y="3243238"/>
                <a:ext cx="385864" cy="3575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AU" sz="1600" b="0" i="1" smtClean="0">
                              <a:latin typeface="Cambria Math" panose="02040503050406030204" pitchFamily="18" charset="0"/>
                            </a:rPr>
                            <m:t>𝑚𝑝</m:t>
                          </m:r>
                        </m:sub>
                      </m:sSub>
                    </m:oMath>
                  </m:oMathPara>
                </a14:m>
                <a:endParaRPr lang="en-AU" sz="16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00D30B-320D-8703-E5A5-B3066AA99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34" y="3243238"/>
                <a:ext cx="385864" cy="357534"/>
              </a:xfrm>
              <a:prstGeom prst="rect">
                <a:avLst/>
              </a:prstGeom>
              <a:blipFill>
                <a:blip r:embed="rId2"/>
                <a:stretch>
                  <a:fillRect r="-23810" b="-339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2CD25AF-5F52-8BB6-23C9-ED82DE9E7E82}"/>
              </a:ext>
            </a:extLst>
          </p:cNvPr>
          <p:cNvCxnSpPr>
            <a:cxnSpLocks/>
          </p:cNvCxnSpPr>
          <p:nvPr/>
        </p:nvCxnSpPr>
        <p:spPr>
          <a:xfrm flipV="1">
            <a:off x="3536867" y="2289340"/>
            <a:ext cx="988412" cy="96510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5F14CB6-5F6E-4CD5-D4E5-DEA0B503F288}"/>
              </a:ext>
            </a:extLst>
          </p:cNvPr>
          <p:cNvGrpSpPr/>
          <p:nvPr/>
        </p:nvGrpSpPr>
        <p:grpSpPr>
          <a:xfrm>
            <a:off x="3761409" y="2980259"/>
            <a:ext cx="724320" cy="268920"/>
            <a:chOff x="3761409" y="2980259"/>
            <a:chExt cx="724320" cy="26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59FAD09-9465-930C-CA91-6FC7C5CA9F6D}"/>
                    </a:ext>
                  </a:extLst>
                </p14:cNvPr>
                <p14:cNvContentPartPr/>
                <p14:nvPr/>
              </p14:nvContentPartPr>
              <p14:xfrm>
                <a:off x="3761409" y="3017339"/>
                <a:ext cx="56520" cy="231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59FAD09-9465-930C-CA91-6FC7C5CA9F6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55289" y="3011219"/>
                  <a:ext cx="687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B22CA67-14FB-E65C-87E4-0586BB5EA9D0}"/>
                    </a:ext>
                  </a:extLst>
                </p14:cNvPr>
                <p14:cNvContentPartPr/>
                <p14:nvPr/>
              </p14:nvContentPartPr>
              <p14:xfrm>
                <a:off x="3870489" y="3006539"/>
                <a:ext cx="61560" cy="115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B22CA67-14FB-E65C-87E4-0586BB5EA9D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64369" y="3000419"/>
                  <a:ext cx="738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A81F170-233C-8753-2C45-3524E21874FC}"/>
                    </a:ext>
                  </a:extLst>
                </p14:cNvPr>
                <p14:cNvContentPartPr/>
                <p14:nvPr/>
              </p14:nvContentPartPr>
              <p14:xfrm>
                <a:off x="3960489" y="3011219"/>
                <a:ext cx="78840" cy="118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A81F170-233C-8753-2C45-3524E21874F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954369" y="3005099"/>
                  <a:ext cx="910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290FAF-F7A8-FFDF-9B1F-9D81C685E2AC}"/>
                    </a:ext>
                  </a:extLst>
                </p14:cNvPr>
                <p14:cNvContentPartPr/>
                <p14:nvPr/>
              </p14:nvContentPartPr>
              <p14:xfrm>
                <a:off x="4095129" y="3038579"/>
                <a:ext cx="33480" cy="15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290FAF-F7A8-FFDF-9B1F-9D81C685E2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89009" y="3032459"/>
                  <a:ext cx="4572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3DA2D35-7AC5-ED90-FD39-0CCBBE1E98A4}"/>
                    </a:ext>
                  </a:extLst>
                </p14:cNvPr>
                <p14:cNvContentPartPr/>
                <p14:nvPr/>
              </p14:nvContentPartPr>
              <p14:xfrm>
                <a:off x="4209249" y="2980259"/>
                <a:ext cx="96840" cy="141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3DA2D35-7AC5-ED90-FD39-0CCBBE1E98A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03129" y="2974139"/>
                  <a:ext cx="109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F5B593-1891-795D-BFD6-DB9AE3A638F0}"/>
                    </a:ext>
                  </a:extLst>
                </p14:cNvPr>
                <p14:cNvContentPartPr/>
                <p14:nvPr/>
              </p14:nvContentPartPr>
              <p14:xfrm>
                <a:off x="4322649" y="3070619"/>
                <a:ext cx="77040" cy="61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F5B593-1891-795D-BFD6-DB9AE3A638F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316529" y="3064499"/>
                  <a:ext cx="892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3FE3C69-8618-01E3-0CE0-48447672CA95}"/>
                    </a:ext>
                  </a:extLst>
                </p14:cNvPr>
                <p14:cNvContentPartPr/>
                <p14:nvPr/>
              </p14:nvContentPartPr>
              <p14:xfrm>
                <a:off x="4420209" y="3077819"/>
                <a:ext cx="65520" cy="108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3FE3C69-8618-01E3-0CE0-48447672CA9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14089" y="3071699"/>
                  <a:ext cx="777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726193-D785-93BF-31E4-705491E62E92}"/>
              </a:ext>
            </a:extLst>
          </p:cNvPr>
          <p:cNvGrpSpPr/>
          <p:nvPr/>
        </p:nvGrpSpPr>
        <p:grpSpPr>
          <a:xfrm>
            <a:off x="3704889" y="2648260"/>
            <a:ext cx="312480" cy="182160"/>
            <a:chOff x="3704889" y="2648260"/>
            <a:chExt cx="312480" cy="18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6EBABDE-6CCD-73CE-66BB-8607A34D7B7B}"/>
                    </a:ext>
                  </a:extLst>
                </p14:cNvPr>
                <p14:cNvContentPartPr/>
                <p14:nvPr/>
              </p14:nvContentPartPr>
              <p14:xfrm>
                <a:off x="3704889" y="2680300"/>
                <a:ext cx="104400" cy="150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6EBABDE-6CCD-73CE-66BB-8607A34D7B7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98769" y="2674180"/>
                  <a:ext cx="1166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C2DDC03-F9DE-3840-AEC6-4498E973C41C}"/>
                    </a:ext>
                  </a:extLst>
                </p14:cNvPr>
                <p14:cNvContentPartPr/>
                <p14:nvPr/>
              </p14:nvContentPartPr>
              <p14:xfrm>
                <a:off x="3824049" y="2751580"/>
                <a:ext cx="59400" cy="529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C2DDC03-F9DE-3840-AEC6-4498E973C41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7929" y="2745460"/>
                  <a:ext cx="7164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80B8AE1-964A-1EF3-4A77-3DCA64501082}"/>
                    </a:ext>
                  </a:extLst>
                </p14:cNvPr>
                <p14:cNvContentPartPr/>
                <p14:nvPr/>
              </p14:nvContentPartPr>
              <p14:xfrm>
                <a:off x="3885969" y="2723140"/>
                <a:ext cx="29160" cy="327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80B8AE1-964A-1EF3-4A77-3DCA6450108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79849" y="2717020"/>
                  <a:ext cx="414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704C9F0-FA6D-AC68-94F8-99601076DD4A}"/>
                    </a:ext>
                  </a:extLst>
                </p14:cNvPr>
                <p14:cNvContentPartPr/>
                <p14:nvPr/>
              </p14:nvContentPartPr>
              <p14:xfrm>
                <a:off x="3842769" y="2687500"/>
                <a:ext cx="30600" cy="118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704C9F0-FA6D-AC68-94F8-99601076DD4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36649" y="2681380"/>
                  <a:ext cx="428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138F7BD-7AA8-E1E1-1914-BDFF060C893B}"/>
                    </a:ext>
                  </a:extLst>
                </p14:cNvPr>
                <p14:cNvContentPartPr/>
                <p14:nvPr/>
              </p14:nvContentPartPr>
              <p14:xfrm>
                <a:off x="3926649" y="2687500"/>
                <a:ext cx="20880" cy="57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138F7BD-7AA8-E1E1-1914-BDFF060C893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920529" y="2681380"/>
                  <a:ext cx="33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5BBEDFD-FE1B-E1EB-C0E1-D7565A892A13}"/>
                    </a:ext>
                  </a:extLst>
                </p14:cNvPr>
                <p14:cNvContentPartPr/>
                <p14:nvPr/>
              </p14:nvContentPartPr>
              <p14:xfrm>
                <a:off x="3960129" y="2648260"/>
                <a:ext cx="57240" cy="48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5BBEDFD-FE1B-E1EB-C0E1-D7565A892A1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954009" y="2642140"/>
                  <a:ext cx="69480" cy="6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F615A89-B0F1-251C-53B9-FC97B753979C}"/>
                  </a:ext>
                </a:extLst>
              </p14:cNvPr>
              <p14:cNvContentPartPr/>
              <p14:nvPr/>
            </p14:nvContentPartPr>
            <p14:xfrm>
              <a:off x="4256049" y="4322620"/>
              <a:ext cx="73800" cy="68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F615A89-B0F1-251C-53B9-FC97B753979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49929" y="4316500"/>
                <a:ext cx="86040" cy="80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2CE14D01-14A8-2EC4-78F9-50497487ABA0}"/>
              </a:ext>
            </a:extLst>
          </p:cNvPr>
          <p:cNvGrpSpPr/>
          <p:nvPr/>
        </p:nvGrpSpPr>
        <p:grpSpPr>
          <a:xfrm>
            <a:off x="4296009" y="4389940"/>
            <a:ext cx="118440" cy="128160"/>
            <a:chOff x="4296009" y="4389940"/>
            <a:chExt cx="118440" cy="128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409526E-46C6-F4C1-819F-171A60FE0E0E}"/>
                    </a:ext>
                  </a:extLst>
                </p14:cNvPr>
                <p14:cNvContentPartPr/>
                <p14:nvPr/>
              </p14:nvContentPartPr>
              <p14:xfrm>
                <a:off x="4296009" y="4389940"/>
                <a:ext cx="73800" cy="910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409526E-46C6-F4C1-819F-171A60FE0E0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89889" y="4383820"/>
                  <a:ext cx="860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B76FC69-9808-666F-2B87-638D229D08EB}"/>
                    </a:ext>
                  </a:extLst>
                </p14:cNvPr>
                <p14:cNvContentPartPr/>
                <p14:nvPr/>
              </p14:nvContentPartPr>
              <p14:xfrm>
                <a:off x="4385649" y="4410460"/>
                <a:ext cx="28800" cy="107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B76FC69-9808-666F-2B87-638D229D08E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379529" y="4404340"/>
                  <a:ext cx="41040" cy="11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527AF48-2F4B-8336-AFB1-B3E1933D86D0}"/>
              </a:ext>
            </a:extLst>
          </p:cNvPr>
          <p:cNvGrpSpPr/>
          <p:nvPr/>
        </p:nvGrpSpPr>
        <p:grpSpPr>
          <a:xfrm>
            <a:off x="5329345" y="5589481"/>
            <a:ext cx="459360" cy="211320"/>
            <a:chOff x="5329345" y="5589481"/>
            <a:chExt cx="45936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0D74AAC-2884-BCA7-93B7-E1111DF5C3B8}"/>
                    </a:ext>
                  </a:extLst>
                </p14:cNvPr>
                <p14:cNvContentPartPr/>
                <p14:nvPr/>
              </p14:nvContentPartPr>
              <p14:xfrm>
                <a:off x="5329345" y="5589481"/>
                <a:ext cx="114120" cy="122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0D74AAC-2884-BCA7-93B7-E1111DF5C3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323225" y="5583361"/>
                  <a:ext cx="1263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F463DEC-1891-4FF2-2677-BAD6053F5F68}"/>
                    </a:ext>
                  </a:extLst>
                </p14:cNvPr>
                <p14:cNvContentPartPr/>
                <p14:nvPr/>
              </p14:nvContentPartPr>
              <p14:xfrm>
                <a:off x="5479825" y="5699641"/>
                <a:ext cx="70560" cy="84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F463DEC-1891-4FF2-2677-BAD6053F5F6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473705" y="5693521"/>
                  <a:ext cx="82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72D491E-8BE8-B775-025E-4A2610FA6415}"/>
                    </a:ext>
                  </a:extLst>
                </p14:cNvPr>
                <p14:cNvContentPartPr/>
                <p14:nvPr/>
              </p14:nvContentPartPr>
              <p14:xfrm>
                <a:off x="5568025" y="5742841"/>
                <a:ext cx="56160" cy="572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72D491E-8BE8-B775-025E-4A2610FA641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561905" y="5736721"/>
                  <a:ext cx="684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9E1A00-3750-010F-5B3C-E8AD0C46A1D9}"/>
                    </a:ext>
                  </a:extLst>
                </p14:cNvPr>
                <p14:cNvContentPartPr/>
                <p14:nvPr/>
              </p14:nvContentPartPr>
              <p14:xfrm>
                <a:off x="5646145" y="5734201"/>
                <a:ext cx="36720" cy="666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9E1A00-3750-010F-5B3C-E8AD0C46A1D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40025" y="5728081"/>
                  <a:ext cx="4896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5285B9-913A-11F8-8901-3101AE9D1124}"/>
                    </a:ext>
                  </a:extLst>
                </p14:cNvPr>
                <p14:cNvContentPartPr/>
                <p14:nvPr/>
              </p14:nvContentPartPr>
              <p14:xfrm>
                <a:off x="5723905" y="5723041"/>
                <a:ext cx="64800" cy="69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5285B9-913A-11F8-8901-3101AE9D11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717785" y="5716921"/>
                  <a:ext cx="77040" cy="81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1187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 Goel</dc:creator>
  <cp:lastModifiedBy>Rishi Goel</cp:lastModifiedBy>
  <cp:revision>1</cp:revision>
  <dcterms:created xsi:type="dcterms:W3CDTF">2025-02-24T07:59:34Z</dcterms:created>
  <dcterms:modified xsi:type="dcterms:W3CDTF">2025-02-24T07:59:45Z</dcterms:modified>
</cp:coreProperties>
</file>