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72E-FFF1-44DA-BE55-78369C299D71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E5A8-8F0D-4A72-AFD3-A57C3CCBC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72E-FFF1-44DA-BE55-78369C299D71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E5A8-8F0D-4A72-AFD3-A57C3CCBC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72E-FFF1-44DA-BE55-78369C299D71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E5A8-8F0D-4A72-AFD3-A57C3CCBC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72E-FFF1-44DA-BE55-78369C299D71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E5A8-8F0D-4A72-AFD3-A57C3CCBC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72E-FFF1-44DA-BE55-78369C299D71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E5A8-8F0D-4A72-AFD3-A57C3CCBC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72E-FFF1-44DA-BE55-78369C299D71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E5A8-8F0D-4A72-AFD3-A57C3CCBC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72E-FFF1-44DA-BE55-78369C299D71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E5A8-8F0D-4A72-AFD3-A57C3CCBC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72E-FFF1-44DA-BE55-78369C299D71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E5A8-8F0D-4A72-AFD3-A57C3CCBC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72E-FFF1-44DA-BE55-78369C299D71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E5A8-8F0D-4A72-AFD3-A57C3CCBC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72E-FFF1-44DA-BE55-78369C299D71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E5A8-8F0D-4A72-AFD3-A57C3CCBC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72E-FFF1-44DA-BE55-78369C299D71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E5A8-8F0D-4A72-AFD3-A57C3CCBC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C72E-FFF1-44DA-BE55-78369C299D71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2E5A8-8F0D-4A72-AFD3-A57C3CCBC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age.slidesharecdn.com/crowdfunding-150618090606-lva1-app6892/95/crowd-funding-5-638.jpg?cb=14346189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686800" cy="6705600"/>
          </a:xfrm>
          <a:prstGeom prst="rect">
            <a:avLst/>
          </a:prstGeom>
          <a:noFill/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152400"/>
            <a:ext cx="11737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8001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304800"/>
            <a:ext cx="1173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age.slidesharecdn.com/crowdfunding-150618090606-lva1-app6892/95/crowd-funding-6-638.jpg?cb=14346189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90524"/>
            <a:ext cx="8686800" cy="6467476"/>
          </a:xfrm>
          <a:prstGeom prst="rect">
            <a:avLst/>
          </a:prstGeom>
          <a:noFill/>
        </p:spPr>
      </p:pic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381000"/>
            <a:ext cx="1173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rowdfunding Definition&#10;âthe practice of funding a project or venture by&#10;raising many small amounts of money from a&#10;large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153399" cy="5988906"/>
          </a:xfrm>
          <a:prstGeom prst="rect">
            <a:avLst/>
          </a:prstGeom>
          <a:noFill/>
        </p:spPr>
      </p:pic>
      <p:pic>
        <p:nvPicPr>
          <p:cNvPr id="3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381000"/>
            <a:ext cx="1173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rowdfunding Principle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1000"/>
            <a:ext cx="8746370" cy="6249356"/>
          </a:xfrm>
          <a:prstGeom prst="rect">
            <a:avLst/>
          </a:prstGeom>
          <a:noFill/>
        </p:spPr>
      </p:pic>
      <p:pic>
        <p:nvPicPr>
          <p:cNvPr id="3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381000"/>
            <a:ext cx="1173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rowdfunding Models or types&#10;â¢ Rewards-based crowdfunding.&#10;â¢ Start-up equity crowdfunding.&#10;â¢ Debt-based crowdfunding.&#10;â¢ G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382000" cy="6172200"/>
          </a:xfrm>
          <a:prstGeom prst="rect">
            <a:avLst/>
          </a:prstGeom>
          <a:noFill/>
        </p:spPr>
      </p:pic>
      <p:pic>
        <p:nvPicPr>
          <p:cNvPr id="3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304800"/>
            <a:ext cx="1173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Rewards-Based Crowdfunding&#10;â¢Reward-based crowdfunding has been used for&#10;a wide range of purposes, including motion&#10;pictur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534399" cy="6248400"/>
          </a:xfrm>
          <a:prstGeom prst="rect">
            <a:avLst/>
          </a:prstGeom>
          <a:noFill/>
        </p:spPr>
      </p:pic>
      <p:pic>
        <p:nvPicPr>
          <p:cNvPr id="3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228600"/>
            <a:ext cx="1173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tart-Up Equity Crowdfunding&#10;This new model allows large numbers of&#10;âregularâ people to invest small amounts&#10;online to fu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"/>
            <a:ext cx="8382000" cy="6477000"/>
          </a:xfrm>
          <a:prstGeom prst="rect">
            <a:avLst/>
          </a:prstGeom>
          <a:noFill/>
        </p:spPr>
      </p:pic>
      <p:pic>
        <p:nvPicPr>
          <p:cNvPr id="3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0"/>
            <a:ext cx="1173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 descr="Debt-Based Crowdfunding&#10;â¢ Sometimes called micro-financing or peer-to-&#10;peer (P2P) lending:&#10;â start-ups borrow money from a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Debt-Based Crowdfunding&#10;â¢ Sometimes called micro-financing or peer-to-&#10;peer (P2P) lending:&#10;â start-ups borrow money from a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Debt-Based Crowdfunding&#10;â¢ Sometimes called micro-financing or peer-to-&#10;peer (P2P) lending:&#10;â start-ups borrow money from a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AutoShape 8" descr="Debt-Based Crowdfunding&#10;â¢ Sometimes called micro-financing or peer-to-&#10;peer (P2P) lending:&#10;â start-ups borrow money from a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Debt-Based Crowdfunding&#10;â¢ Sometimes called micro-financing or peer-to-&#10;peer (P2P) lending:&#10;â start-ups borrow money from a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Debt-Based Crowdfunding&#10;â¢ Sometimes called micro-financing or peer-to-&#10;peer (P2P) lending:&#10;â start-ups borrow money from a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Debt-Based Crowdfunding&#10;â¢ Sometimes called micro-financing or peer-to-&#10;peer (P2P) lending:&#10;â start-ups borrow money from a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Debt-Based Crowdfunding&#10;â¢ Sometimes called micro-financing or peer-to-&#10;peer (P2P) lending:&#10;â start-ups borrow money from a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98" name="Picture 18" descr="Debt-Based Crowdfunding&#10;â¢ Sometimes called micro-financing or peer-to-&#10;peer (P2P) lending:&#10;â start-ups borrow money from 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249" y="457200"/>
            <a:ext cx="8203351" cy="6158944"/>
          </a:xfrm>
          <a:prstGeom prst="rect">
            <a:avLst/>
          </a:prstGeom>
          <a:noFill/>
        </p:spPr>
      </p:pic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381000"/>
            <a:ext cx="1173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Good-Cause Crowdfunding&#10;â¢ People invest (donate) money to a&#10;project that has good moral/ethical value.&#10;â¢ Most companies u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578" y="304800"/>
            <a:ext cx="8634622" cy="6324600"/>
          </a:xfrm>
          <a:prstGeom prst="rect">
            <a:avLst/>
          </a:prstGeom>
          <a:noFill/>
        </p:spPr>
      </p:pic>
      <p:pic>
        <p:nvPicPr>
          <p:cNvPr id="3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0" y="304800"/>
            <a:ext cx="1173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28</cp:revision>
  <dcterms:created xsi:type="dcterms:W3CDTF">2019-06-21T14:24:44Z</dcterms:created>
  <dcterms:modified xsi:type="dcterms:W3CDTF">2019-06-22T09:57:11Z</dcterms:modified>
</cp:coreProperties>
</file>