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9A82-D0EB-E846-848F-A71C69C7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BB4B-7B94-3640-AF36-71661905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2106-C537-8148-AAB5-B714A285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ACDD-88FB-E342-A80A-36C49588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D28C-BF92-4041-8B99-AD15BE4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FC65-DF8E-9545-82EF-92827302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EC81-F4A3-0549-8A36-F2B0C554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B039-86F2-2442-AAF3-A26E280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53EA-6D05-0F4D-A479-2B654AD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3C2E-6DDC-E844-A937-309CD4E1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73D1D-8FA6-384B-A861-4C5031BD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65068-9E28-2942-94CF-50D2FDC56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565-8C86-144A-B912-9F0DCBE9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51D3-C22C-C34F-B0F6-55B87AA5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FD76-7491-F446-BB93-EE1CDDE0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A667-5C70-D843-8B08-04B6CCE4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90E9-942B-824E-912F-63FD7314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EF56-751C-C647-959D-48301A03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EEE8-1503-8C48-8B89-1D820FF6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0446-A150-754C-9292-DB9BE2E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BC6C-9545-3743-84F6-13CE5D7F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5E92-B9F7-D742-8D15-4C65E7C0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6C27-DA7C-9D4D-9E6E-B1104CEF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DF62-6D52-D544-BF7A-FB11A6F9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E2C5-4306-054E-9826-1AA2B71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1E71-E889-384E-B4DE-95CF60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96A5-BF6D-794D-A3CB-7C8CC746D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F332-1FD5-E841-B81C-7872A31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8EC59-874E-2F48-B45C-6C9DFD6A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704CE-3D33-A44F-A84D-B2BB9F68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C00F5-9E6A-BB47-99F8-03733296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7EB9-11A7-D842-8EC4-C9499FB3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6CB8-E0BE-EE40-9177-DEB37C99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6B38E-701D-9841-83C0-3B209902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595AD-047C-C840-81F1-9F1A4939D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DFB2F-8102-EA42-AAE8-13B8E2D1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ED1F2-0C56-6D4A-B5C5-44935F65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5680F-16A8-4144-8AB9-2D40EF23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02BB5-6009-5A4C-A731-6269072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A143-5B6F-0248-93BB-DBAFCEC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93EAD-09F2-3645-848D-86293A4C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61545-7A58-DE43-86FF-22864CEE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0436E-C5BF-D346-ACD7-2A93E03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6C57C-CA82-A44E-9118-3619686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FD43B-342B-1A4B-9567-7AC039B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21044-13D1-3644-B848-F50950E0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E848-6336-8346-97EF-5ED228B7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2337-6330-144C-9552-040D96A7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4B43B-E890-624D-8986-E83FE681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983E-A1F1-B04C-9F08-493CF23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1F1D-4222-5B43-BE51-79FB3444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761E-F8C7-F444-B808-2C45FA40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D96-0760-264C-87B9-72D4BDE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F4959-C76B-5D43-817E-6A22B372A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A70A9-8994-514E-91E7-D26413A64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7B18-A97F-0B44-B44D-C0B432F1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F63B-7BD3-5F48-BD42-57312AEA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E9FE-1B37-BC49-9E63-C99D638D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BF05-4B47-8B40-B9A6-BFE2EB1E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1F44-3C9F-CF4C-A00B-4532B021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E06B-DAF2-784D-8A2F-BBF70F2CD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8CB4-BA20-1441-85B2-150C8966755A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61FC-1587-C449-AD6C-BEDB2CB56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3C3A-BDCD-894A-8EC1-B2EDEC439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9181-2D1C-0D4C-8CCD-B0A6ED80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6B96-A072-D641-9C8F-D287A6BA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Real-Time Strategy Games: Market and Competitive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0579-AFFE-5B48-96BF-7BDE1C0BD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Or, why it is imperative that we get more time to work on game balance before launching our game</a:t>
            </a:r>
          </a:p>
        </p:txBody>
      </p:sp>
    </p:spTree>
    <p:extLst>
      <p:ext uri="{BB962C8B-B14F-4D97-AF65-F5344CB8AC3E}">
        <p14:creationId xmlns:p14="http://schemas.microsoft.com/office/powerpoint/2010/main" val="21256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936A-6C78-B641-96B6-D2C7C64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3B72-45A4-D74F-A9C9-B388E105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longevity comparison</a:t>
            </a:r>
          </a:p>
          <a:p>
            <a:r>
              <a:rPr lang="en-US" dirty="0"/>
              <a:t>What makes a game last the test of time (and fickle gamers)?</a:t>
            </a:r>
          </a:p>
          <a:p>
            <a:pPr lvl="1"/>
            <a:r>
              <a:rPr lang="en-US" dirty="0"/>
              <a:t>Evolving Content (Expansions and DLCs)</a:t>
            </a:r>
          </a:p>
          <a:p>
            <a:pPr lvl="1"/>
            <a:r>
              <a:rPr lang="en-US" dirty="0"/>
              <a:t>Balanced and Fair Play</a:t>
            </a:r>
          </a:p>
          <a:p>
            <a:r>
              <a:rPr lang="en-US" dirty="0"/>
              <a:t>Case Study: Age of Empires II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323C-273D-5847-BDD7-71B8F016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longevity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9281-1266-D04D-9B5B-AA5F2057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073"/>
            <a:ext cx="10515600" cy="5119801"/>
          </a:xfrm>
        </p:spPr>
        <p:txBody>
          <a:bodyPr>
            <a:normAutofit/>
          </a:bodyPr>
          <a:lstStyle/>
          <a:p>
            <a:r>
              <a:rPr lang="en-US" sz="2000" dirty="0"/>
              <a:t>Having a game with an active player base is important for continued sales. Here we see top games being played for XXX years</a:t>
            </a:r>
          </a:p>
          <a:p>
            <a:r>
              <a:rPr lang="en-US" sz="2000" dirty="0"/>
              <a:t>We will focus deeper analysis on one particular game series: Age of Empires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17AF-1E25-5341-9B47-51923CEA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36" y="2698636"/>
            <a:ext cx="2552700" cy="166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C20A8-5F98-184F-ABF0-F47C1C24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30" y="2698636"/>
            <a:ext cx="2552700" cy="166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F177E-980A-284C-9C7F-428FB63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2698636"/>
            <a:ext cx="25527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6D4A6-6F02-3449-BE2D-CF9F9DC0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84" y="4495006"/>
            <a:ext cx="2552700" cy="166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1613D-2D78-F648-A792-14B79831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4428671"/>
            <a:ext cx="2552700" cy="166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B7389-1209-3342-97EA-B4F15CE3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25" y="4495006"/>
            <a:ext cx="2552700" cy="1663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C7D11-9BDC-5B45-B0B5-8978A9F63473}"/>
              </a:ext>
            </a:extLst>
          </p:cNvPr>
          <p:cNvSpPr/>
          <p:nvPr/>
        </p:nvSpPr>
        <p:spPr>
          <a:xfrm>
            <a:off x="8534400" y="5355771"/>
            <a:ext cx="2677886" cy="13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TODO data on other top RTS games to be plotted here</a:t>
            </a:r>
          </a:p>
        </p:txBody>
      </p:sp>
    </p:spTree>
    <p:extLst>
      <p:ext uri="{BB962C8B-B14F-4D97-AF65-F5344CB8AC3E}">
        <p14:creationId xmlns:p14="http://schemas.microsoft.com/office/powerpoint/2010/main" val="20598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BDEB-FFCD-374F-BB6F-00CD472F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new content and balance leads to long term usage (hypotheses)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DED6C5-E109-F944-9D3F-DA03BAB84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9" y="2018051"/>
            <a:ext cx="11769641" cy="33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5034-B5A1-2C45-96AC-036AF6CB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50AE-BC57-F84B-9E9C-F982C8FF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Real-Time Strategy Games: Market and Competitive Analysis</vt:lpstr>
      <vt:lpstr>Outline</vt:lpstr>
      <vt:lpstr>Game longevity</vt:lpstr>
      <vt:lpstr>Focus on new content and balance leads to long term usage (hypotheses)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G</dc:creator>
  <cp:lastModifiedBy>Rishi G</cp:lastModifiedBy>
  <cp:revision>2</cp:revision>
  <dcterms:created xsi:type="dcterms:W3CDTF">2022-01-28T14:41:56Z</dcterms:created>
  <dcterms:modified xsi:type="dcterms:W3CDTF">2022-01-28T15:00:47Z</dcterms:modified>
</cp:coreProperties>
</file>