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sldIdLst>
    <p:sldId id="257" r:id="rId2"/>
    <p:sldId id="258" r:id="rId3"/>
    <p:sldId id="265" r:id="rId4"/>
    <p:sldId id="266" r:id="rId5"/>
    <p:sldId id="261" r:id="rId6"/>
    <p:sldId id="267" r:id="rId7"/>
    <p:sldId id="262"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shav kumar" initials="kk" lastIdx="3" clrIdx="0">
    <p:extLst>
      <p:ext uri="{19B8F6BF-5375-455C-9EA6-DF929625EA0E}">
        <p15:presenceInfo xmlns:p15="http://schemas.microsoft.com/office/powerpoint/2012/main" userId="cc95f2c71a1266e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95" d="100"/>
          <a:sy n="95" d="100"/>
        </p:scale>
        <p:origin x="20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12-23T14:55:18.581" idx="1">
    <p:pos x="10" y="10"/>
    <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3-12-23T14:55:18.581" idx="3">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F1169E-A07E-4659-BA47-8B7460CB7EEB}" type="datetimeFigureOut">
              <a:rPr lang="en-IN" smtClean="0"/>
              <a:t>23-12-2023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C0B735AB-57A6-45BA-870D-71D175291D66}" type="slidenum">
              <a:rPr lang="en-IN" smtClean="0"/>
              <a:t>‹#›</a:t>
            </a:fld>
            <a:endParaRPr lang="en-IN"/>
          </a:p>
        </p:txBody>
      </p:sp>
    </p:spTree>
    <p:extLst>
      <p:ext uri="{BB962C8B-B14F-4D97-AF65-F5344CB8AC3E}">
        <p14:creationId xmlns:p14="http://schemas.microsoft.com/office/powerpoint/2010/main" val="2323831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F1169E-A07E-4659-BA47-8B7460CB7EEB}" type="datetimeFigureOut">
              <a:rPr lang="en-IN" smtClean="0"/>
              <a:t>23-12-2023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B735AB-57A6-45BA-870D-71D175291D66}" type="slidenum">
              <a:rPr lang="en-IN" smtClean="0"/>
              <a:t>‹#›</a:t>
            </a:fld>
            <a:endParaRPr lang="en-IN"/>
          </a:p>
        </p:txBody>
      </p:sp>
    </p:spTree>
    <p:extLst>
      <p:ext uri="{BB962C8B-B14F-4D97-AF65-F5344CB8AC3E}">
        <p14:creationId xmlns:p14="http://schemas.microsoft.com/office/powerpoint/2010/main" val="389419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F1169E-A07E-4659-BA47-8B7460CB7EEB}" type="datetimeFigureOut">
              <a:rPr lang="en-IN" smtClean="0"/>
              <a:t>23-12-2023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B735AB-57A6-45BA-870D-71D175291D66}" type="slidenum">
              <a:rPr lang="en-IN" smtClean="0"/>
              <a:t>‹#›</a:t>
            </a:fld>
            <a:endParaRPr lang="en-IN"/>
          </a:p>
        </p:txBody>
      </p:sp>
    </p:spTree>
    <p:extLst>
      <p:ext uri="{BB962C8B-B14F-4D97-AF65-F5344CB8AC3E}">
        <p14:creationId xmlns:p14="http://schemas.microsoft.com/office/powerpoint/2010/main" val="23065320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F1169E-A07E-4659-BA47-8B7460CB7EEB}" type="datetimeFigureOut">
              <a:rPr lang="en-IN" smtClean="0"/>
              <a:t>23-12-2023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B735AB-57A6-45BA-870D-71D175291D66}" type="slidenum">
              <a:rPr lang="en-IN" smtClean="0"/>
              <a:t>‹#›</a:t>
            </a:fld>
            <a:endParaRPr lang="en-IN"/>
          </a:p>
        </p:txBody>
      </p:sp>
    </p:spTree>
    <p:extLst>
      <p:ext uri="{BB962C8B-B14F-4D97-AF65-F5344CB8AC3E}">
        <p14:creationId xmlns:p14="http://schemas.microsoft.com/office/powerpoint/2010/main" val="27649426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F1169E-A07E-4659-BA47-8B7460CB7EEB}" type="datetimeFigureOut">
              <a:rPr lang="en-IN" smtClean="0"/>
              <a:t>23-12-2023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B735AB-57A6-45BA-870D-71D175291D66}" type="slidenum">
              <a:rPr lang="en-IN" smtClean="0"/>
              <a:t>‹#›</a:t>
            </a:fld>
            <a:endParaRPr lang="en-IN"/>
          </a:p>
        </p:txBody>
      </p:sp>
    </p:spTree>
    <p:extLst>
      <p:ext uri="{BB962C8B-B14F-4D97-AF65-F5344CB8AC3E}">
        <p14:creationId xmlns:p14="http://schemas.microsoft.com/office/powerpoint/2010/main" val="25970846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F1169E-A07E-4659-BA47-8B7460CB7EEB}" type="datetimeFigureOut">
              <a:rPr lang="en-IN" smtClean="0"/>
              <a:t>23-12-2023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B735AB-57A6-45BA-870D-71D175291D66}" type="slidenum">
              <a:rPr lang="en-IN" smtClean="0"/>
              <a:t>‹#›</a:t>
            </a:fld>
            <a:endParaRPr lang="en-IN"/>
          </a:p>
        </p:txBody>
      </p:sp>
    </p:spTree>
    <p:extLst>
      <p:ext uri="{BB962C8B-B14F-4D97-AF65-F5344CB8AC3E}">
        <p14:creationId xmlns:p14="http://schemas.microsoft.com/office/powerpoint/2010/main" val="3329998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F1169E-A07E-4659-BA47-8B7460CB7EEB}" type="datetimeFigureOut">
              <a:rPr lang="en-IN" smtClean="0"/>
              <a:t>23-12-2023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B735AB-57A6-45BA-870D-71D175291D66}" type="slidenum">
              <a:rPr lang="en-IN" smtClean="0"/>
              <a:t>‹#›</a:t>
            </a:fld>
            <a:endParaRPr lang="en-IN"/>
          </a:p>
        </p:txBody>
      </p:sp>
    </p:spTree>
    <p:extLst>
      <p:ext uri="{BB962C8B-B14F-4D97-AF65-F5344CB8AC3E}">
        <p14:creationId xmlns:p14="http://schemas.microsoft.com/office/powerpoint/2010/main" val="23938925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F1169E-A07E-4659-BA47-8B7460CB7EEB}" type="datetimeFigureOut">
              <a:rPr lang="en-IN" smtClean="0"/>
              <a:t>23-12-2023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B735AB-57A6-45BA-870D-71D175291D66}" type="slidenum">
              <a:rPr lang="en-IN" smtClean="0"/>
              <a:t>‹#›</a:t>
            </a:fld>
            <a:endParaRPr lang="en-IN"/>
          </a:p>
        </p:txBody>
      </p:sp>
    </p:spTree>
    <p:extLst>
      <p:ext uri="{BB962C8B-B14F-4D97-AF65-F5344CB8AC3E}">
        <p14:creationId xmlns:p14="http://schemas.microsoft.com/office/powerpoint/2010/main" val="41589627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F1169E-A07E-4659-BA47-8B7460CB7EEB}" type="datetimeFigureOut">
              <a:rPr lang="en-IN" smtClean="0"/>
              <a:t>23-12-2023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B735AB-57A6-45BA-870D-71D175291D66}" type="slidenum">
              <a:rPr lang="en-IN" smtClean="0"/>
              <a:t>‹#›</a:t>
            </a:fld>
            <a:endParaRPr lang="en-IN"/>
          </a:p>
        </p:txBody>
      </p:sp>
    </p:spTree>
    <p:extLst>
      <p:ext uri="{BB962C8B-B14F-4D97-AF65-F5344CB8AC3E}">
        <p14:creationId xmlns:p14="http://schemas.microsoft.com/office/powerpoint/2010/main" val="3225367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lvl1pPr>
              <a:buClr>
                <a:schemeClr val="accent1">
                  <a:lumMod val="75000"/>
                </a:schemeClr>
              </a:buCl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F1169E-A07E-4659-BA47-8B7460CB7EEB}" type="datetimeFigureOut">
              <a:rPr lang="en-IN" smtClean="0"/>
              <a:t>23-12-2023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C0B735AB-57A6-45BA-870D-71D175291D66}" type="slidenum">
              <a:rPr lang="en-IN" smtClean="0"/>
              <a:t>‹#›</a:t>
            </a:fld>
            <a:endParaRPr lang="en-IN"/>
          </a:p>
        </p:txBody>
      </p:sp>
    </p:spTree>
    <p:extLst>
      <p:ext uri="{BB962C8B-B14F-4D97-AF65-F5344CB8AC3E}">
        <p14:creationId xmlns:p14="http://schemas.microsoft.com/office/powerpoint/2010/main" val="2979175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F1169E-A07E-4659-BA47-8B7460CB7EEB}" type="datetimeFigureOut">
              <a:rPr lang="en-IN" smtClean="0"/>
              <a:t>23-12-2023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B735AB-57A6-45BA-870D-71D175291D66}" type="slidenum">
              <a:rPr lang="en-IN" smtClean="0"/>
              <a:t>‹#›</a:t>
            </a:fld>
            <a:endParaRPr lang="en-IN"/>
          </a:p>
        </p:txBody>
      </p:sp>
    </p:spTree>
    <p:extLst>
      <p:ext uri="{BB962C8B-B14F-4D97-AF65-F5344CB8AC3E}">
        <p14:creationId xmlns:p14="http://schemas.microsoft.com/office/powerpoint/2010/main" val="1532355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F1169E-A07E-4659-BA47-8B7460CB7EEB}" type="datetimeFigureOut">
              <a:rPr lang="en-IN" smtClean="0"/>
              <a:t>23-12-2023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B735AB-57A6-45BA-870D-71D175291D66}" type="slidenum">
              <a:rPr lang="en-IN" smtClean="0"/>
              <a:t>‹#›</a:t>
            </a:fld>
            <a:endParaRPr lang="en-IN"/>
          </a:p>
        </p:txBody>
      </p:sp>
    </p:spTree>
    <p:extLst>
      <p:ext uri="{BB962C8B-B14F-4D97-AF65-F5344CB8AC3E}">
        <p14:creationId xmlns:p14="http://schemas.microsoft.com/office/powerpoint/2010/main" val="3996094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F1169E-A07E-4659-BA47-8B7460CB7EEB}" type="datetimeFigureOut">
              <a:rPr lang="en-IN" smtClean="0"/>
              <a:t>23-12-2023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0B735AB-57A6-45BA-870D-71D175291D66}" type="slidenum">
              <a:rPr lang="en-IN" smtClean="0"/>
              <a:t>‹#›</a:t>
            </a:fld>
            <a:endParaRPr lang="en-IN"/>
          </a:p>
        </p:txBody>
      </p:sp>
    </p:spTree>
    <p:extLst>
      <p:ext uri="{BB962C8B-B14F-4D97-AF65-F5344CB8AC3E}">
        <p14:creationId xmlns:p14="http://schemas.microsoft.com/office/powerpoint/2010/main" val="4013976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F1169E-A07E-4659-BA47-8B7460CB7EEB}" type="datetimeFigureOut">
              <a:rPr lang="en-IN" smtClean="0"/>
              <a:t>23-12-2023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0B735AB-57A6-45BA-870D-71D175291D66}" type="slidenum">
              <a:rPr lang="en-IN" smtClean="0"/>
              <a:t>‹#›</a:t>
            </a:fld>
            <a:endParaRPr lang="en-IN"/>
          </a:p>
        </p:txBody>
      </p:sp>
    </p:spTree>
    <p:extLst>
      <p:ext uri="{BB962C8B-B14F-4D97-AF65-F5344CB8AC3E}">
        <p14:creationId xmlns:p14="http://schemas.microsoft.com/office/powerpoint/2010/main" val="117376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F1169E-A07E-4659-BA47-8B7460CB7EEB}" type="datetimeFigureOut">
              <a:rPr lang="en-IN" smtClean="0"/>
              <a:t>23-12-2023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0B735AB-57A6-45BA-870D-71D175291D66}" type="slidenum">
              <a:rPr lang="en-IN" smtClean="0"/>
              <a:t>‹#›</a:t>
            </a:fld>
            <a:endParaRPr lang="en-IN"/>
          </a:p>
        </p:txBody>
      </p:sp>
    </p:spTree>
    <p:extLst>
      <p:ext uri="{BB962C8B-B14F-4D97-AF65-F5344CB8AC3E}">
        <p14:creationId xmlns:p14="http://schemas.microsoft.com/office/powerpoint/2010/main" val="257243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F1169E-A07E-4659-BA47-8B7460CB7EEB}" type="datetimeFigureOut">
              <a:rPr lang="en-IN" smtClean="0"/>
              <a:t>23-12-2023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B735AB-57A6-45BA-870D-71D175291D66}" type="slidenum">
              <a:rPr lang="en-IN" smtClean="0"/>
              <a:t>‹#›</a:t>
            </a:fld>
            <a:endParaRPr lang="en-IN"/>
          </a:p>
        </p:txBody>
      </p:sp>
    </p:spTree>
    <p:extLst>
      <p:ext uri="{BB962C8B-B14F-4D97-AF65-F5344CB8AC3E}">
        <p14:creationId xmlns:p14="http://schemas.microsoft.com/office/powerpoint/2010/main" val="639432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F1169E-A07E-4659-BA47-8B7460CB7EEB}" type="datetimeFigureOut">
              <a:rPr lang="en-IN" smtClean="0"/>
              <a:t>23-12-2023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B735AB-57A6-45BA-870D-71D175291D66}" type="slidenum">
              <a:rPr lang="en-IN" smtClean="0"/>
              <a:t>‹#›</a:t>
            </a:fld>
            <a:endParaRPr lang="en-IN"/>
          </a:p>
        </p:txBody>
      </p:sp>
    </p:spTree>
    <p:extLst>
      <p:ext uri="{BB962C8B-B14F-4D97-AF65-F5344CB8AC3E}">
        <p14:creationId xmlns:p14="http://schemas.microsoft.com/office/powerpoint/2010/main" val="2278098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AF1169E-A07E-4659-BA47-8B7460CB7EEB}" type="datetimeFigureOut">
              <a:rPr lang="en-IN" smtClean="0"/>
              <a:t>23-12-2023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0B735AB-57A6-45BA-870D-71D175291D66}" type="slidenum">
              <a:rPr lang="en-IN" smtClean="0"/>
              <a:t>‹#›</a:t>
            </a:fld>
            <a:endParaRPr lang="en-IN"/>
          </a:p>
        </p:txBody>
      </p:sp>
    </p:spTree>
    <p:extLst>
      <p:ext uri="{BB962C8B-B14F-4D97-AF65-F5344CB8AC3E}">
        <p14:creationId xmlns:p14="http://schemas.microsoft.com/office/powerpoint/2010/main" val="3463980239"/>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 id="2147483784"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8D6137F-62CF-3B60-C3B0-E3DF266C017C}"/>
              </a:ext>
            </a:extLst>
          </p:cNvPr>
          <p:cNvSpPr txBox="1"/>
          <p:nvPr/>
        </p:nvSpPr>
        <p:spPr>
          <a:xfrm>
            <a:off x="6472519" y="4482353"/>
            <a:ext cx="5414682" cy="2308324"/>
          </a:xfrm>
          <a:prstGeom prst="rect">
            <a:avLst/>
          </a:prstGeom>
          <a:noFill/>
        </p:spPr>
        <p:txBody>
          <a:bodyPr wrap="square" rtlCol="0">
            <a:spAutoFit/>
          </a:bodyPr>
          <a:lstStyle/>
          <a:p>
            <a:r>
              <a:rPr lang="en-US" sz="4800" b="1" i="1" dirty="0">
                <a:latin typeface="Arial Black" panose="020B0A04020102020204" pitchFamily="34" charset="0"/>
              </a:rPr>
              <a:t>Presented by</a:t>
            </a:r>
            <a:endParaRPr lang="en-US" sz="2000" b="1" i="1" dirty="0">
              <a:latin typeface="Arial Black" panose="020B0A04020102020204" pitchFamily="34" charset="0"/>
            </a:endParaRPr>
          </a:p>
          <a:p>
            <a:pPr marL="285750" indent="-285750">
              <a:buFont typeface="Arial" panose="020B0604020202020204" pitchFamily="34" charset="0"/>
              <a:buChar char="•"/>
            </a:pPr>
            <a:r>
              <a:rPr lang="en-US" dirty="0"/>
              <a:t>       </a:t>
            </a:r>
            <a:r>
              <a:rPr lang="en-US" sz="2400" dirty="0">
                <a:latin typeface="Calibri" panose="020F0502020204030204" pitchFamily="34" charset="0"/>
                <a:ea typeface="Calibri" panose="020F0502020204030204" pitchFamily="34" charset="0"/>
                <a:cs typeface="Calibri" panose="020F0502020204030204" pitchFamily="34" charset="0"/>
              </a:rPr>
              <a:t>RISHI GUPTA  (MCA23191)</a:t>
            </a:r>
          </a:p>
          <a:p>
            <a:pPr marL="285750" indent="-28575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     KESHAV KUMAR JHA (MCA23192)</a:t>
            </a:r>
          </a:p>
          <a:p>
            <a:pPr marL="285750" indent="-28575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     RAHUL KUMAR PANDEY (MCA23169)</a:t>
            </a:r>
          </a:p>
          <a:p>
            <a:pPr marL="285750" indent="-28575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     RAHUL RAJ(MCA23168)</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749A55BD-A268-03A3-BA74-2BE416990FA5}"/>
              </a:ext>
            </a:extLst>
          </p:cNvPr>
          <p:cNvSpPr txBox="1"/>
          <p:nvPr/>
        </p:nvSpPr>
        <p:spPr>
          <a:xfrm>
            <a:off x="1416424" y="4078941"/>
            <a:ext cx="4679576" cy="2092881"/>
          </a:xfrm>
          <a:prstGeom prst="rect">
            <a:avLst/>
          </a:prstGeom>
          <a:noFill/>
        </p:spPr>
        <p:txBody>
          <a:bodyPr wrap="square" rtlCol="0">
            <a:spAutoFit/>
          </a:bodyPr>
          <a:lstStyle/>
          <a:p>
            <a:r>
              <a:rPr lang="en-US" sz="2800" b="1" dirty="0"/>
              <a:t>TEAM NAME </a:t>
            </a:r>
          </a:p>
          <a:p>
            <a:r>
              <a:rPr lang="en-US" dirty="0"/>
              <a:t>                    </a:t>
            </a:r>
            <a:r>
              <a:rPr lang="en-US" sz="2800" i="1" dirty="0"/>
              <a:t>SHARP CODER</a:t>
            </a:r>
          </a:p>
          <a:p>
            <a:endParaRPr lang="en-US" sz="2800" i="1" dirty="0"/>
          </a:p>
          <a:p>
            <a:r>
              <a:rPr lang="en-US" sz="2800" i="1" dirty="0"/>
              <a:t> </a:t>
            </a:r>
          </a:p>
          <a:p>
            <a:r>
              <a:rPr lang="en-US" dirty="0"/>
              <a:t>     </a:t>
            </a:r>
            <a:endParaRPr lang="en-IN" dirty="0"/>
          </a:p>
        </p:txBody>
      </p:sp>
      <p:sp>
        <p:nvSpPr>
          <p:cNvPr id="14" name="TextBox 13">
            <a:extLst>
              <a:ext uri="{FF2B5EF4-FFF2-40B4-BE49-F238E27FC236}">
                <a16:creationId xmlns:a16="http://schemas.microsoft.com/office/drawing/2014/main" id="{F53357EF-9CDD-69F5-44D6-732A61224A0E}"/>
              </a:ext>
            </a:extLst>
          </p:cNvPr>
          <p:cNvSpPr txBox="1"/>
          <p:nvPr/>
        </p:nvSpPr>
        <p:spPr>
          <a:xfrm>
            <a:off x="1214718" y="2599765"/>
            <a:ext cx="10927976" cy="1261884"/>
          </a:xfrm>
          <a:prstGeom prst="rect">
            <a:avLst/>
          </a:prstGeom>
          <a:noFill/>
        </p:spPr>
        <p:txBody>
          <a:bodyPr wrap="square" rtlCol="0">
            <a:spAutoFit/>
          </a:bodyPr>
          <a:lstStyle/>
          <a:p>
            <a:pPr algn="ctr"/>
            <a:r>
              <a:rPr lang="en-US" dirty="0"/>
              <a:t> </a:t>
            </a:r>
            <a:r>
              <a:rPr lang="en-US" sz="4400" b="1" dirty="0"/>
              <a:t>PROBLEM STATEMENT</a:t>
            </a:r>
          </a:p>
          <a:p>
            <a:pPr algn="ctr"/>
            <a:r>
              <a:rPr lang="en-US" dirty="0"/>
              <a:t>  </a:t>
            </a:r>
            <a:r>
              <a:rPr lang="en-US" sz="3200" dirty="0"/>
              <a:t>QUIZ GENERATOR</a:t>
            </a:r>
            <a:endParaRPr lang="en-IN" sz="3200" dirty="0"/>
          </a:p>
        </p:txBody>
      </p:sp>
      <p:pic>
        <p:nvPicPr>
          <p:cNvPr id="16" name="Picture 15">
            <a:extLst>
              <a:ext uri="{FF2B5EF4-FFF2-40B4-BE49-F238E27FC236}">
                <a16:creationId xmlns:a16="http://schemas.microsoft.com/office/drawing/2014/main" id="{479B4C07-D96A-7A83-3B21-E24742B128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9460" y="67323"/>
            <a:ext cx="8606117" cy="2057312"/>
          </a:xfrm>
          <a:prstGeom prst="rect">
            <a:avLst/>
          </a:prstGeom>
        </p:spPr>
      </p:pic>
    </p:spTree>
    <p:extLst>
      <p:ext uri="{BB962C8B-B14F-4D97-AF65-F5344CB8AC3E}">
        <p14:creationId xmlns:p14="http://schemas.microsoft.com/office/powerpoint/2010/main" val="330577207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arn(inVertical)">
                                      <p:cBhvr>
                                        <p:cTn id="13" dur="500"/>
                                        <p:tgtEl>
                                          <p:spTgt spid="13"/>
                                        </p:tgtEl>
                                      </p:cBhvr>
                                    </p:animEffect>
                                  </p:childTnLst>
                                </p:cTn>
                              </p:par>
                              <p:par>
                                <p:cTn id="14" presetID="16" presetClass="entr" presetSubtype="21"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barn(inVertical)">
                                      <p:cBhvr>
                                        <p:cTn id="1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7F6AE-4E67-96AD-76AD-D3C5BD809623}"/>
              </a:ext>
            </a:extLst>
          </p:cNvPr>
          <p:cNvSpPr>
            <a:spLocks noGrp="1"/>
          </p:cNvSpPr>
          <p:nvPr>
            <p:ph type="title"/>
          </p:nvPr>
        </p:nvSpPr>
        <p:spPr>
          <a:xfrm>
            <a:off x="1484311" y="466166"/>
            <a:ext cx="10018713" cy="1775010"/>
          </a:xfrm>
        </p:spPr>
        <p:txBody>
          <a:bodyPr>
            <a:normAutofit/>
          </a:bodyPr>
          <a:lstStyle/>
          <a:p>
            <a:r>
              <a:rPr lang="en-US" sz="4800" b="1" i="1" u="sng" dirty="0">
                <a:latin typeface="Calibri" panose="020F0502020204030204" pitchFamily="34" charset="0"/>
                <a:ea typeface="Calibri" panose="020F0502020204030204" pitchFamily="34" charset="0"/>
                <a:cs typeface="Calibri" panose="020F0502020204030204" pitchFamily="34" charset="0"/>
              </a:rPr>
              <a:t>TEAM WORK </a:t>
            </a:r>
            <a:endParaRPr lang="en-IN" sz="4800" b="1" i="1" u="sng"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CC56E67C-EE53-4B3B-DF9E-02B689B6339D}"/>
              </a:ext>
            </a:extLst>
          </p:cNvPr>
          <p:cNvSpPr>
            <a:spLocks noGrp="1"/>
          </p:cNvSpPr>
          <p:nvPr>
            <p:ph idx="1"/>
          </p:nvPr>
        </p:nvSpPr>
        <p:spPr>
          <a:xfrm>
            <a:off x="1484310" y="2052918"/>
            <a:ext cx="10018713" cy="3890681"/>
          </a:xfrm>
        </p:spPr>
        <p:txBody>
          <a:bodyPr/>
          <a:lstStyle/>
          <a:p>
            <a:pPr marL="0" indent="0" algn="ctr">
              <a:buNone/>
            </a:pPr>
            <a:r>
              <a:rPr lang="en-US" dirty="0">
                <a:latin typeface="Arial Black" panose="020B0A04020102020204" pitchFamily="34" charset="0"/>
              </a:rPr>
              <a:t>TEAM LEADER</a:t>
            </a:r>
          </a:p>
          <a:p>
            <a:r>
              <a:rPr lang="en-US" dirty="0"/>
              <a:t>Rahul kumar Pandey as a backend developer.</a:t>
            </a:r>
          </a:p>
          <a:p>
            <a:pPr marL="0" indent="0" algn="ctr">
              <a:buNone/>
            </a:pPr>
            <a:r>
              <a:rPr lang="en-IN" b="1" dirty="0"/>
              <a:t>TEAM MEMBER</a:t>
            </a:r>
          </a:p>
          <a:p>
            <a:r>
              <a:rPr lang="en-IN" dirty="0"/>
              <a:t>Rishi Gupta as a frontend developer.</a:t>
            </a:r>
          </a:p>
          <a:p>
            <a:r>
              <a:rPr lang="en-IN" dirty="0"/>
              <a:t>Keshav kumar Jha as a manage recourse . </a:t>
            </a:r>
          </a:p>
          <a:p>
            <a:r>
              <a:rPr lang="en-IN" dirty="0"/>
              <a:t>Rahul raj as a content creator.</a:t>
            </a:r>
          </a:p>
        </p:txBody>
      </p:sp>
    </p:spTree>
    <p:extLst>
      <p:ext uri="{BB962C8B-B14F-4D97-AF65-F5344CB8AC3E}">
        <p14:creationId xmlns:p14="http://schemas.microsoft.com/office/powerpoint/2010/main" val="7465740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D8153-95F1-A2FB-38ED-10EFD3CD1251}"/>
              </a:ext>
            </a:extLst>
          </p:cNvPr>
          <p:cNvSpPr>
            <a:spLocks noGrp="1"/>
          </p:cNvSpPr>
          <p:nvPr>
            <p:ph type="title"/>
          </p:nvPr>
        </p:nvSpPr>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2EB730FC-523B-6577-C4C3-9FE5BEDED677}"/>
              </a:ext>
            </a:extLst>
          </p:cNvPr>
          <p:cNvSpPr>
            <a:spLocks noGrp="1"/>
          </p:cNvSpPr>
          <p:nvPr>
            <p:ph idx="1"/>
          </p:nvPr>
        </p:nvSpPr>
        <p:spPr>
          <a:xfrm>
            <a:off x="1484310" y="2518610"/>
            <a:ext cx="10018713" cy="1660358"/>
          </a:xfrm>
        </p:spPr>
        <p:txBody>
          <a:bodyPr>
            <a:normAutofit/>
          </a:bodyPr>
          <a:lstStyle/>
          <a:p>
            <a:r>
              <a:rPr lang="en-US" sz="3200" dirty="0"/>
              <a:t>Create an interactive tech quiz generator for educational purposes.</a:t>
            </a:r>
            <a:endParaRPr lang="en-IN" sz="3200" dirty="0"/>
          </a:p>
        </p:txBody>
      </p:sp>
    </p:spTree>
    <p:extLst>
      <p:ext uri="{BB962C8B-B14F-4D97-AF65-F5344CB8AC3E}">
        <p14:creationId xmlns:p14="http://schemas.microsoft.com/office/powerpoint/2010/main" val="575756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7B726-FF33-C001-1389-92D8A8C8FE65}"/>
              </a:ext>
            </a:extLst>
          </p:cNvPr>
          <p:cNvSpPr>
            <a:spLocks noGrp="1"/>
          </p:cNvSpPr>
          <p:nvPr>
            <p:ph type="title"/>
          </p:nvPr>
        </p:nvSpPr>
        <p:spPr/>
        <p:txBody>
          <a:bodyPr>
            <a:normAutofit/>
          </a:bodyPr>
          <a:lstStyle/>
          <a:p>
            <a:r>
              <a:rPr lang="en-US" dirty="0"/>
              <a:t>Tools and Technologies:</a:t>
            </a:r>
            <a:endParaRPr lang="en-IN" dirty="0"/>
          </a:p>
        </p:txBody>
      </p:sp>
      <p:sp>
        <p:nvSpPr>
          <p:cNvPr id="3" name="Content Placeholder 2">
            <a:extLst>
              <a:ext uri="{FF2B5EF4-FFF2-40B4-BE49-F238E27FC236}">
                <a16:creationId xmlns:a16="http://schemas.microsoft.com/office/drawing/2014/main" id="{057D972E-2F25-068D-ABED-7B5E70F4B1AA}"/>
              </a:ext>
            </a:extLst>
          </p:cNvPr>
          <p:cNvSpPr>
            <a:spLocks noGrp="1"/>
          </p:cNvSpPr>
          <p:nvPr>
            <p:ph idx="1"/>
          </p:nvPr>
        </p:nvSpPr>
        <p:spPr>
          <a:xfrm>
            <a:off x="1484311" y="2438399"/>
            <a:ext cx="10018713" cy="2362200"/>
          </a:xfrm>
        </p:spPr>
        <p:txBody>
          <a:bodyPr/>
          <a:lstStyle/>
          <a:p>
            <a:r>
              <a:rPr lang="en-US" dirty="0"/>
              <a:t>HTML</a:t>
            </a:r>
          </a:p>
          <a:p>
            <a:r>
              <a:rPr lang="en-US" dirty="0"/>
              <a:t> CSS </a:t>
            </a:r>
          </a:p>
          <a:p>
            <a:r>
              <a:rPr lang="en-US" dirty="0"/>
              <a:t>JavaScript</a:t>
            </a:r>
          </a:p>
          <a:p>
            <a:r>
              <a:rPr lang="en-US" dirty="0"/>
              <a:t>Open TDB AI for fetching quiz questions.</a:t>
            </a:r>
            <a:endParaRPr lang="en-IN" dirty="0"/>
          </a:p>
        </p:txBody>
      </p:sp>
    </p:spTree>
    <p:extLst>
      <p:ext uri="{BB962C8B-B14F-4D97-AF65-F5344CB8AC3E}">
        <p14:creationId xmlns:p14="http://schemas.microsoft.com/office/powerpoint/2010/main" val="313345921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DEA3D-F845-7106-B1F0-520288CCBFFD}"/>
              </a:ext>
            </a:extLst>
          </p:cNvPr>
          <p:cNvSpPr>
            <a:spLocks noGrp="1"/>
          </p:cNvSpPr>
          <p:nvPr>
            <p:ph type="title"/>
          </p:nvPr>
        </p:nvSpPr>
        <p:spPr>
          <a:xfrm>
            <a:off x="1484311" y="286872"/>
            <a:ext cx="10018713" cy="1604681"/>
          </a:xfrm>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FRONTEND</a:t>
            </a:r>
            <a:br>
              <a:rPr lang="en-US" b="1" dirty="0">
                <a:latin typeface="Calibri" panose="020F0502020204030204" pitchFamily="34" charset="0"/>
                <a:ea typeface="Calibri" panose="020F0502020204030204" pitchFamily="34" charset="0"/>
                <a:cs typeface="Calibri" panose="020F0502020204030204" pitchFamily="34" charset="0"/>
              </a:rPr>
            </a:br>
            <a:r>
              <a:rPr lang="en-US" b="1" dirty="0">
                <a:latin typeface="Calibri" panose="020F0502020204030204" pitchFamily="34" charset="0"/>
                <a:ea typeface="Calibri" panose="020F0502020204030204" pitchFamily="34" charset="0"/>
                <a:cs typeface="Calibri" panose="020F0502020204030204" pitchFamily="34" charset="0"/>
              </a:rPr>
              <a:t>                                                        </a:t>
            </a:r>
            <a:endParaRPr lang="en-IN" b="1" dirty="0">
              <a:latin typeface="Calibri" panose="020F0502020204030204" pitchFamily="34" charset="0"/>
              <a:ea typeface="Calibri" panose="020F0502020204030204" pitchFamily="34" charset="0"/>
              <a:cs typeface="Calibri" panose="020F0502020204030204" pitchFamily="34" charset="0"/>
            </a:endParaRPr>
          </a:p>
        </p:txBody>
      </p:sp>
      <p:pic>
        <p:nvPicPr>
          <p:cNvPr id="10" name="Content Placeholder 9">
            <a:extLst>
              <a:ext uri="{FF2B5EF4-FFF2-40B4-BE49-F238E27FC236}">
                <a16:creationId xmlns:a16="http://schemas.microsoft.com/office/drawing/2014/main" id="{DB13DDEF-3D6F-1523-0DFA-D832D6DCD1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3998" y="1866900"/>
            <a:ext cx="5486682" cy="3124200"/>
          </a:xfrm>
        </p:spPr>
      </p:pic>
      <p:sp>
        <p:nvSpPr>
          <p:cNvPr id="11" name="TextBox 10">
            <a:extLst>
              <a:ext uri="{FF2B5EF4-FFF2-40B4-BE49-F238E27FC236}">
                <a16:creationId xmlns:a16="http://schemas.microsoft.com/office/drawing/2014/main" id="{418109C7-64AE-1E84-FD50-6E3396A2783F}"/>
              </a:ext>
            </a:extLst>
          </p:cNvPr>
          <p:cNvSpPr txBox="1"/>
          <p:nvPr/>
        </p:nvSpPr>
        <p:spPr>
          <a:xfrm>
            <a:off x="7171764" y="2344271"/>
            <a:ext cx="4661647" cy="1938992"/>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This is the front page of our web page. Here we have used HTML, CSS to create the webpage. And to validate the id and password we are using java script.</a:t>
            </a:r>
          </a:p>
        </p:txBody>
      </p:sp>
    </p:spTree>
    <p:extLst>
      <p:ext uri="{BB962C8B-B14F-4D97-AF65-F5344CB8AC3E}">
        <p14:creationId xmlns:p14="http://schemas.microsoft.com/office/powerpoint/2010/main" val="11904155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DEA3D-F845-7106-B1F0-520288CCBFFD}"/>
              </a:ext>
            </a:extLst>
          </p:cNvPr>
          <p:cNvSpPr>
            <a:spLocks noGrp="1"/>
          </p:cNvSpPr>
          <p:nvPr>
            <p:ph type="title"/>
          </p:nvPr>
        </p:nvSpPr>
        <p:spPr>
          <a:xfrm>
            <a:off x="1484311" y="286872"/>
            <a:ext cx="10018713" cy="1604681"/>
          </a:xfrm>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FRONTEND</a:t>
            </a:r>
            <a:br>
              <a:rPr lang="en-US" b="1" dirty="0">
                <a:latin typeface="Calibri" panose="020F0502020204030204" pitchFamily="34" charset="0"/>
                <a:ea typeface="Calibri" panose="020F0502020204030204" pitchFamily="34" charset="0"/>
                <a:cs typeface="Calibri" panose="020F0502020204030204" pitchFamily="34" charset="0"/>
              </a:rPr>
            </a:br>
            <a:r>
              <a:rPr lang="en-US" b="1" dirty="0">
                <a:latin typeface="Calibri" panose="020F0502020204030204" pitchFamily="34" charset="0"/>
                <a:ea typeface="Calibri" panose="020F0502020204030204" pitchFamily="34" charset="0"/>
                <a:cs typeface="Calibri" panose="020F0502020204030204" pitchFamily="34" charset="0"/>
              </a:rPr>
              <a:t>                                                        </a:t>
            </a:r>
            <a:endParaRPr lang="en-IN" b="1" dirty="0">
              <a:latin typeface="Calibri" panose="020F0502020204030204" pitchFamily="34" charset="0"/>
              <a:ea typeface="Calibri" panose="020F0502020204030204" pitchFamily="34" charset="0"/>
              <a:cs typeface="Calibri" panose="020F0502020204030204" pitchFamily="34" charset="0"/>
            </a:endParaRPr>
          </a:p>
        </p:txBody>
      </p:sp>
      <p:pic>
        <p:nvPicPr>
          <p:cNvPr id="8" name="Content Placeholder 7">
            <a:extLst>
              <a:ext uri="{FF2B5EF4-FFF2-40B4-BE49-F238E27FC236}">
                <a16:creationId xmlns:a16="http://schemas.microsoft.com/office/drawing/2014/main" id="{C1B52B0E-6A52-E61F-4CF2-9C0331BD336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22" t="11420" r="3650" b="5976"/>
          <a:stretch/>
        </p:blipFill>
        <p:spPr>
          <a:xfrm>
            <a:off x="5136776" y="2070846"/>
            <a:ext cx="6366248" cy="3469341"/>
          </a:xfrm>
        </p:spPr>
      </p:pic>
      <p:sp>
        <p:nvSpPr>
          <p:cNvPr id="9" name="TextBox 8">
            <a:extLst>
              <a:ext uri="{FF2B5EF4-FFF2-40B4-BE49-F238E27FC236}">
                <a16:creationId xmlns:a16="http://schemas.microsoft.com/office/drawing/2014/main" id="{8DEBB849-687A-A44E-64EB-FF5720E48446}"/>
              </a:ext>
            </a:extLst>
          </p:cNvPr>
          <p:cNvSpPr txBox="1"/>
          <p:nvPr/>
        </p:nvSpPr>
        <p:spPr>
          <a:xfrm>
            <a:off x="1586753" y="1757082"/>
            <a:ext cx="3286686" cy="255454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 After login we will have to choose the topic that we want to give the quiz of</a:t>
            </a:r>
          </a:p>
        </p:txBody>
      </p:sp>
    </p:spTree>
    <p:extLst>
      <p:ext uri="{BB962C8B-B14F-4D97-AF65-F5344CB8AC3E}">
        <p14:creationId xmlns:p14="http://schemas.microsoft.com/office/powerpoint/2010/main" val="328776950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06A77-D1BA-0971-C8F3-3AB265239D75}"/>
              </a:ext>
            </a:extLst>
          </p:cNvPr>
          <p:cNvSpPr>
            <a:spLocks noGrp="1"/>
          </p:cNvSpPr>
          <p:nvPr>
            <p:ph type="title"/>
          </p:nvPr>
        </p:nvSpPr>
        <p:spPr>
          <a:xfrm>
            <a:off x="1484309" y="190500"/>
            <a:ext cx="10018713" cy="1752599"/>
          </a:xfrm>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BACKEND DEVELOPER</a:t>
            </a:r>
            <a:br>
              <a:rPr lang="en-US" b="1" dirty="0">
                <a:latin typeface="Calibri" panose="020F0502020204030204" pitchFamily="34" charset="0"/>
                <a:ea typeface="Calibri" panose="020F0502020204030204" pitchFamily="34" charset="0"/>
                <a:cs typeface="Calibri" panose="020F0502020204030204" pitchFamily="34" charset="0"/>
              </a:rPr>
            </a:br>
            <a:r>
              <a:rPr lang="en-US" b="1" dirty="0">
                <a:latin typeface="Calibri" panose="020F0502020204030204" pitchFamily="34" charset="0"/>
                <a:ea typeface="Calibri" panose="020F0502020204030204" pitchFamily="34" charset="0"/>
                <a:cs typeface="Calibri" panose="020F0502020204030204" pitchFamily="34" charset="0"/>
              </a:rPr>
              <a:t>                                               </a:t>
            </a:r>
            <a:r>
              <a:rPr lang="en-US" sz="2000" b="1" dirty="0">
                <a:latin typeface="Calibri" panose="020F0502020204030204" pitchFamily="34" charset="0"/>
                <a:ea typeface="Calibri" panose="020F0502020204030204" pitchFamily="34" charset="0"/>
                <a:cs typeface="Calibri" panose="020F0502020204030204" pitchFamily="34" charset="0"/>
              </a:rPr>
              <a:t>(</a:t>
            </a:r>
            <a:r>
              <a:rPr lang="en-US" sz="1400" b="1" dirty="0">
                <a:latin typeface="Calibri" panose="020F0502020204030204" pitchFamily="34" charset="0"/>
                <a:ea typeface="Calibri" panose="020F0502020204030204" pitchFamily="34" charset="0"/>
                <a:cs typeface="Calibri" panose="020F0502020204030204" pitchFamily="34" charset="0"/>
              </a:rPr>
              <a:t>Rahul kumar Panday</a:t>
            </a:r>
            <a:r>
              <a:rPr lang="en-US" sz="2000" b="1" dirty="0">
                <a:latin typeface="Calibri" panose="020F0502020204030204" pitchFamily="34" charset="0"/>
                <a:ea typeface="Calibri" panose="020F0502020204030204" pitchFamily="34" charset="0"/>
                <a:cs typeface="Calibri" panose="020F0502020204030204" pitchFamily="34" charset="0"/>
              </a:rPr>
              <a:t>)</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4342B08F-D4CF-8ECD-DE1D-A0D463E35756}"/>
              </a:ext>
            </a:extLst>
          </p:cNvPr>
          <p:cNvPicPr>
            <a:picLocks noGrp="1" noChangeAspect="1"/>
          </p:cNvPicPr>
          <p:nvPr>
            <p:ph idx="1"/>
          </p:nvPr>
        </p:nvPicPr>
        <p:blipFill rotWithShape="1">
          <a:blip r:embed="rId2"/>
          <a:srcRect t="14630" r="2317" b="5910"/>
          <a:stretch/>
        </p:blipFill>
        <p:spPr>
          <a:xfrm>
            <a:off x="1412673" y="2093257"/>
            <a:ext cx="5678410" cy="3043519"/>
          </a:xfrm>
        </p:spPr>
      </p:pic>
      <p:sp>
        <p:nvSpPr>
          <p:cNvPr id="6" name="TextBox 5">
            <a:extLst>
              <a:ext uri="{FF2B5EF4-FFF2-40B4-BE49-F238E27FC236}">
                <a16:creationId xmlns:a16="http://schemas.microsoft.com/office/drawing/2014/main" id="{4AB61CF4-0A78-B2D6-EE5D-21A30F8CFF83}"/>
              </a:ext>
            </a:extLst>
          </p:cNvPr>
          <p:cNvSpPr txBox="1"/>
          <p:nvPr/>
        </p:nvSpPr>
        <p:spPr>
          <a:xfrm>
            <a:off x="7548282" y="2093257"/>
            <a:ext cx="4127516" cy="2554545"/>
          </a:xfrm>
          <a:prstGeom prst="rect">
            <a:avLst/>
          </a:prstGeom>
          <a:noFill/>
        </p:spPr>
        <p:txBody>
          <a:bodyPr wrap="square" rtlCol="0">
            <a:spAutoFit/>
          </a:bodyPr>
          <a:lstStyle/>
          <a:p>
            <a:r>
              <a:rPr lang="en-IN" sz="3200" dirty="0"/>
              <a:t>  After  completing the QUIZ we can also get the certificate and download it  for our </a:t>
            </a:r>
            <a:r>
              <a:rPr lang="en-IN" sz="3200" dirty="0" err="1"/>
              <a:t>futher</a:t>
            </a:r>
            <a:r>
              <a:rPr lang="en-IN" sz="3200" dirty="0"/>
              <a:t> use.</a:t>
            </a:r>
          </a:p>
        </p:txBody>
      </p:sp>
    </p:spTree>
    <p:extLst>
      <p:ext uri="{BB962C8B-B14F-4D97-AF65-F5344CB8AC3E}">
        <p14:creationId xmlns:p14="http://schemas.microsoft.com/office/powerpoint/2010/main" val="178054981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Namaste Hands Images – Browse 19,127 Stock Photos, Vectors ...">
            <a:extLst>
              <a:ext uri="{FF2B5EF4-FFF2-40B4-BE49-F238E27FC236}">
                <a16:creationId xmlns:a16="http://schemas.microsoft.com/office/drawing/2014/main" id="{1A483028-ED7B-D208-3D72-759D9F4297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1830" y="2718547"/>
            <a:ext cx="3429000" cy="3429000"/>
          </a:xfrm>
          <a:prstGeom prst="flowChartConnector">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9969FA7-BDFF-5B1E-47C7-C6451CF3BC40}"/>
              </a:ext>
            </a:extLst>
          </p:cNvPr>
          <p:cNvSpPr>
            <a:spLocks noGrp="1"/>
          </p:cNvSpPr>
          <p:nvPr>
            <p:ph type="title"/>
          </p:nvPr>
        </p:nvSpPr>
        <p:spPr>
          <a:xfrm>
            <a:off x="1161582" y="1187824"/>
            <a:ext cx="10018713" cy="1752599"/>
          </a:xfrm>
        </p:spPr>
        <p:txBody>
          <a:bodyPr>
            <a:normAutofit/>
          </a:bodyPr>
          <a:lstStyle/>
          <a:p>
            <a:r>
              <a:rPr lang="en-IN" sz="8000" dirty="0"/>
              <a:t>THANK YOU</a:t>
            </a:r>
          </a:p>
        </p:txBody>
      </p:sp>
    </p:spTree>
    <p:extLst>
      <p:ext uri="{BB962C8B-B14F-4D97-AF65-F5344CB8AC3E}">
        <p14:creationId xmlns:p14="http://schemas.microsoft.com/office/powerpoint/2010/main" val="1510989725"/>
      </p:ext>
    </p:extLst>
  </p:cSld>
  <p:clrMapOvr>
    <a:masterClrMapping/>
  </p:clrMapOvr>
  <p:transition spd="slow">
    <p:cove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EB8F22"/>
      </a:accent1>
      <a:accent2>
        <a:srgbClr val="CD4223"/>
      </a:accent2>
      <a:accent3>
        <a:srgbClr val="A89374"/>
      </a:accent3>
      <a:accent4>
        <a:srgbClr val="83AA67"/>
      </a:accent4>
      <a:accent5>
        <a:srgbClr val="4FA9C1"/>
      </a:accent5>
      <a:accent6>
        <a:srgbClr val="9390AF"/>
      </a:accent6>
      <a:hlink>
        <a:srgbClr val="EC7220"/>
      </a:hlink>
      <a:folHlink>
        <a:srgbClr val="F09355"/>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docProps/app.xml><?xml version="1.0" encoding="utf-8"?>
<Properties xmlns="http://schemas.openxmlformats.org/officeDocument/2006/extended-properties" xmlns:vt="http://schemas.openxmlformats.org/officeDocument/2006/docPropsVTypes">
  <Template>TM03457496[[fn=Parallax]]</Template>
  <TotalTime>264</TotalTime>
  <Words>194</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Arial Black</vt:lpstr>
      <vt:lpstr>Calibri</vt:lpstr>
      <vt:lpstr>Corbel</vt:lpstr>
      <vt:lpstr>Times New Roman</vt:lpstr>
      <vt:lpstr>Parallax</vt:lpstr>
      <vt:lpstr>PowerPoint Presentation</vt:lpstr>
      <vt:lpstr>TEAM WORK </vt:lpstr>
      <vt:lpstr>OBJECTIVE:</vt:lpstr>
      <vt:lpstr>Tools and Technologies:</vt:lpstr>
      <vt:lpstr>FRONTEND                                                         </vt:lpstr>
      <vt:lpstr>FRONTEND                                                         </vt:lpstr>
      <vt:lpstr>BACKEND DEVELOPER                                                (Rahul kumar Panday)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keshav kumar</dc:creator>
  <cp:lastModifiedBy>Rishi Gupta</cp:lastModifiedBy>
  <cp:revision>4</cp:revision>
  <dcterms:created xsi:type="dcterms:W3CDTF">2023-12-23T05:05:36Z</dcterms:created>
  <dcterms:modified xsi:type="dcterms:W3CDTF">2023-12-23T09:49:16Z</dcterms:modified>
</cp:coreProperties>
</file>