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1f82ad1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81f82ad1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95edf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95edf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81f82ad1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81f82ad1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95edf6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a95edf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97c0a407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97c0a407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97c0a407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97c0a407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97c0a4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97c0a4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97c0a4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a97c0a4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97c0a407_1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97c0a407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1f82ad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1f82ad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97c0a40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97c0a40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97c0a40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a97c0a40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1f82ad1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1f82ad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1f82ad1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1f82ad1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1f82ad1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1f82ad1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81f82ad1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81f82ad1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81f82ad1e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81f82ad1e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69650" y="1236500"/>
            <a:ext cx="64047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Election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400" y="2286000"/>
            <a:ext cx="4168926" cy="22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78450" y="2717600"/>
            <a:ext cx="4572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“Voting is the most powerful non-violent tool we have in a democratic society, and we must use it.”    - John Lewis</a:t>
            </a:r>
            <a:endParaRPr b="1"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166600" y="634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Booth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052550" y="1679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 sz="1700"/>
              <a:t>The process of voting is implemented in the Polling Booth class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</a:t>
            </a:r>
            <a:r>
              <a:rPr lang="en" sz="1700"/>
              <a:t>A voter’s credentials are validated and the voter is allowed to vote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automate method is implemented to register votes automatically to show Proof of Concept</a:t>
            </a:r>
            <a:endParaRPr sz="17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374" y="134225"/>
            <a:ext cx="190570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80550" y="1395523"/>
            <a:ext cx="7962300" cy="3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9.2,  8.6,  7.2,  6.4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10(minus)Popularity Score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0.8,  1.4,  2.8,  3.6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3.6, 2.8, 1.4, 0.8 (total=8.6)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0.41,  0.32,  0.16,  0.09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random number is generated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-130540" l="33399" r="-33399" t="130540"/>
          <a:stretch/>
        </p:blipFill>
        <p:spPr>
          <a:xfrm>
            <a:off x="-412900" y="4096623"/>
            <a:ext cx="7484924" cy="13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91525" y="65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Automation Method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684" y="1909961"/>
            <a:ext cx="5976640" cy="13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59"/>
              <a:t>Result</a:t>
            </a:r>
            <a:endParaRPr sz="36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59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Result of State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Candidate details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 of each constituency 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Voter Details</a:t>
            </a:r>
            <a:endParaRPr sz="18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8273" l="3329" r="9728" t="0"/>
          <a:stretch/>
        </p:blipFill>
        <p:spPr>
          <a:xfrm>
            <a:off x="6783000" y="586950"/>
            <a:ext cx="2185325" cy="16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43750" y="48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 </a:t>
            </a:r>
            <a:endParaRPr sz="2900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956300" y="1686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format of Result is </a:t>
            </a:r>
            <a:r>
              <a:rPr lang="en" sz="1700"/>
              <a:t>implemented</a:t>
            </a:r>
            <a:r>
              <a:rPr lang="en" sz="1700"/>
              <a:t>  as method in Class.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Polling Booth object is passed while creating the Result Object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 of Each constituency is </a:t>
            </a:r>
            <a:r>
              <a:rPr lang="en" sz="1700"/>
              <a:t>stored</a:t>
            </a:r>
            <a:r>
              <a:rPr lang="en" sz="1700"/>
              <a:t> in polling booth object.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ResultData of each constituency is collected from polling management desk and voter </a:t>
            </a:r>
            <a:r>
              <a:rPr lang="en" sz="1700"/>
              <a:t>management</a:t>
            </a:r>
            <a:r>
              <a:rPr lang="en" sz="1700"/>
              <a:t> desk  objects of each </a:t>
            </a:r>
            <a:r>
              <a:rPr lang="en" sz="1700"/>
              <a:t>constituency</a:t>
            </a:r>
            <a:r>
              <a:rPr lang="en" sz="1700"/>
              <a:t> which is </a:t>
            </a:r>
            <a:r>
              <a:rPr lang="en" sz="1700"/>
              <a:t>accessed</a:t>
            </a:r>
            <a:r>
              <a:rPr lang="en" sz="1700"/>
              <a:t> through polling booth.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he collected result data is displayed in PDF.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2" name="Google Shape;172;p25"/>
          <p:cNvSpPr txBox="1"/>
          <p:nvPr/>
        </p:nvSpPr>
        <p:spPr>
          <a:xfrm>
            <a:off x="1393725" y="938550"/>
            <a:ext cx="45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 Brief working detail of Result class)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200" y="202850"/>
            <a:ext cx="1898899" cy="14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51900" y="50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Dataflow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38" y="1831812"/>
            <a:ext cx="7286625" cy="2755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039300" y="2221625"/>
            <a:ext cx="30654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50000" l="4488" r="21922" t="0"/>
          <a:stretch/>
        </p:blipFill>
        <p:spPr>
          <a:xfrm>
            <a:off x="265825" y="408625"/>
            <a:ext cx="4619876" cy="2016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8"/>
          <p:cNvSpPr txBox="1"/>
          <p:nvPr/>
        </p:nvSpPr>
        <p:spPr>
          <a:xfrm>
            <a:off x="6937750" y="717700"/>
            <a:ext cx="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40047" l="6642" r="32018" t="0"/>
          <a:stretch/>
        </p:blipFill>
        <p:spPr>
          <a:xfrm>
            <a:off x="3745500" y="2571750"/>
            <a:ext cx="5078575" cy="2367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675" y="239225"/>
            <a:ext cx="3784450" cy="47968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2380225"/>
            <a:ext cx="76887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"/>
                <a:ea typeface="Lato"/>
                <a:cs typeface="Lato"/>
                <a:sym typeface="Lato"/>
              </a:rPr>
              <a:t>Thank You</a:t>
            </a:r>
            <a:endParaRPr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86350" y="50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Brief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37175" y="1716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Citizen Registration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Aadhar Card generation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Voter Registration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Candidate Addition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Release of Candidates List and Parties Contesting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Vote Casting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 declaration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09550" y="46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8" y="1241300"/>
            <a:ext cx="8802924" cy="3437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97675" y="63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Class Structure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1382360"/>
            <a:ext cx="8414551" cy="365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222500" y="35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Citizen Registration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72700" y="2033475"/>
            <a:ext cx="52752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form checks format using isDataInFormat()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Calls method registerIndividual()  from Constituency class</a:t>
            </a:r>
            <a:endParaRPr sz="17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175" y="547688"/>
            <a:ext cx="27908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36700" y="84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Aadhar  Generator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63" y="1454188"/>
            <a:ext cx="25431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2050" l="7912" r="4949" t="10949"/>
          <a:stretch/>
        </p:blipFill>
        <p:spPr>
          <a:xfrm>
            <a:off x="4080250" y="2065550"/>
            <a:ext cx="4378658" cy="226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VoterRegistrationForm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2052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-</a:t>
            </a:r>
            <a:r>
              <a:rPr b="1" lang="en" sz="1500"/>
              <a:t>The form checks format using isDataInFormat()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-Adds the voter into the voterData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-Calls method registerIndiviidual() from VoterManagementDesk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  class </a:t>
            </a:r>
            <a:endParaRPr b="1" sz="15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425" y="1743950"/>
            <a:ext cx="2799826" cy="29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43375" y="69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43375" y="1362100"/>
            <a:ext cx="70722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</a:t>
            </a:r>
            <a:r>
              <a:rPr b="1" lang="en" sz="1800"/>
              <a:t>The form check format using isDataInFormat()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-Calls </a:t>
            </a:r>
            <a:r>
              <a:rPr b="1" lang="en" sz="1800"/>
              <a:t>register Individual</a:t>
            </a:r>
            <a:r>
              <a:rPr b="1" lang="en" sz="1800"/>
              <a:t>() of Polling Management Desk class</a:t>
            </a:r>
            <a:endParaRPr b="1" sz="18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0" y="2396138"/>
            <a:ext cx="26098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-12" y="54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Candidate List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55513" y="1478775"/>
            <a:ext cx="76887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Candidate Info  can be generated  by the Admin for the </a:t>
            </a:r>
            <a:r>
              <a:rPr lang="en" sz="1600"/>
              <a:t>benefit</a:t>
            </a:r>
            <a:r>
              <a:rPr lang="en" sz="1600"/>
              <a:t> of the public.</a:t>
            </a:r>
            <a:endParaRPr sz="16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87" y="2257538"/>
            <a:ext cx="6274126" cy="2542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