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2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6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9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4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6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1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0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9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4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9D752C0-781A-4A35-9BC9-FA4045999FE1}" type="datetimeFigureOut">
              <a:rPr lang="en-US" smtClean="0"/>
              <a:t>01-Jul-24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FE1A991-9CD7-4220-8FC4-0FFD14338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45" y="1255527"/>
            <a:ext cx="8991600" cy="16459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06" y="3568989"/>
            <a:ext cx="11953187" cy="26772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: To Render 3D views into 2D images and then stitching this multiple rendered images/frames to form a smooth coherent video</a:t>
            </a:r>
          </a:p>
          <a:p>
            <a:pPr algn="l"/>
            <a:b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 Name : Rishi Jaiswal</a:t>
            </a:r>
            <a:b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 Name : Anoop Kolar </a:t>
            </a:r>
            <a:r>
              <a:rPr lang="en-US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Rajagopa</a:t>
            </a:r>
            <a:b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/ Group / Part : Immersive XR / XR Perceptions / 3D Interactions</a:t>
            </a:r>
            <a:b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/ Branch : IIT Kanpur / BT Electrical</a:t>
            </a:r>
            <a:b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2</a:t>
            </a:r>
            <a:r>
              <a:rPr lang="en-US" sz="2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July, 2024</a:t>
            </a:r>
            <a:b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SRI-B, INDIA</a:t>
            </a:r>
          </a:p>
        </p:txBody>
      </p:sp>
    </p:spTree>
    <p:extLst>
      <p:ext uri="{BB962C8B-B14F-4D97-AF65-F5344CB8AC3E}">
        <p14:creationId xmlns:p14="http://schemas.microsoft.com/office/powerpoint/2010/main" val="263576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/>
              <a:t>Rendering : Stitching of 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" y="2111603"/>
            <a:ext cx="11585542" cy="460028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A6429-BD63-FFF1-8D06-5CA759C3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9" y="3429000"/>
            <a:ext cx="10608752" cy="9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5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/>
              <a:t>Conclusions and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" y="2111603"/>
            <a:ext cx="11585542" cy="460028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Difficulty in detecting and rendering points accurately due to insufficient illumination.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High density of points can lead to occlusion and overlap, causing inaccuracies in rendering.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The code might benefit from optimization techniques or alternative algorithms for specific use cases, particularly to handle complex point clouds efficiently.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Artifacts such as geometric distortions might appear due to incorrect projections.</a:t>
            </a:r>
          </a:p>
        </p:txBody>
      </p:sp>
    </p:spTree>
    <p:extLst>
      <p:ext uri="{BB962C8B-B14F-4D97-AF65-F5344CB8AC3E}">
        <p14:creationId xmlns:p14="http://schemas.microsoft.com/office/powerpoint/2010/main" val="395558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15" y="586225"/>
            <a:ext cx="8991600" cy="16459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542" y="2316818"/>
            <a:ext cx="11550645" cy="473683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3D point cloud representation (Here it is a chair)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94D72-8CF8-A80D-F875-A8686C423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49" y="2790501"/>
            <a:ext cx="3560916" cy="38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3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" y="2111603"/>
            <a:ext cx="11585542" cy="460028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Image of the chair.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28E93-6D2B-2523-27AE-60A16D98C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209" y="2614255"/>
            <a:ext cx="4198038" cy="40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we are trying to do?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" y="2111603"/>
            <a:ext cx="11585542" cy="460028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are converting the 3D points cloud representation of a scene into 2D image.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B4F8B-CF23-166D-736B-8B58B67CF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38" y="2680072"/>
            <a:ext cx="3560916" cy="3896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B980D-3C7A-E6DD-5F79-F22713E6F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929" y="2714167"/>
            <a:ext cx="3992466" cy="3896974"/>
          </a:xfrm>
          <a:prstGeom prst="rect">
            <a:avLst/>
          </a:prstGeom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F497D8A4-990F-6070-0183-10131DD5C4A8}"/>
              </a:ext>
            </a:extLst>
          </p:cNvPr>
          <p:cNvSpPr/>
          <p:nvPr/>
        </p:nvSpPr>
        <p:spPr>
          <a:xfrm>
            <a:off x="5588523" y="4194926"/>
            <a:ext cx="1241196" cy="433633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3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are we doing this?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" y="2111603"/>
            <a:ext cx="11585542" cy="460028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 is the 3D point Cloud,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tenZee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stores the depth values of output image,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tenOutput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output image.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	Basic Working of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85DB6-D544-3C66-B6DC-E6DC9DEBC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25" y="3783093"/>
            <a:ext cx="10401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6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/>
              <a:t>representation of projection of 3D points on 2D plane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" y="2111603"/>
            <a:ext cx="11585542" cy="4600281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C8D042-3090-227B-3B82-9530D56F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03" y="2212436"/>
            <a:ext cx="6823633" cy="43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4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/>
              <a:t>Point cloud rendering (3D </a:t>
            </a:r>
            <a:r>
              <a:rPr lang="en-US" dirty="0" err="1"/>
              <a:t>pointcloud</a:t>
            </a:r>
            <a:r>
              <a:rPr lang="en-US" dirty="0"/>
              <a:t> to 2d images)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29" y="2554663"/>
            <a:ext cx="11585542" cy="4600281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: 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Division by zero occurs in multiple places (e.g., fltDistance = fltNumerator / fltDenominator). Specific input data can cause fltDenominator to be zero, leading to crashes or unexpected behavior.</a:t>
            </a:r>
          </a:p>
          <a:p>
            <a:pPr algn="l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Sometimes produces geometric distortions due to incorrect projections.</a:t>
            </a:r>
          </a:p>
          <a:p>
            <a:pPr algn="l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Launching multiple kernels and utilizing atomic operations can be computationally expensive.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of the this technique :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Point cloud rendering can create realistic 3D overlays for AR applications. Example: Furniture placement apps using point cloud data to show how furniture would look in a room.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Point clouds can be used to create immersive 3D environments in VR.</a:t>
            </a:r>
          </a:p>
          <a:p>
            <a:pPr algn="l">
              <a:lnSpc>
                <a:spcPct val="120000"/>
              </a:lnSpc>
            </a:pP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00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/>
              <a:t>Some failed attempts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29" y="2554663"/>
            <a:ext cx="11585542" cy="4600281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Image 					    Depth Inaccuracy in              Geometric 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measurement, poor 	    Distortion								rendering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5EF38-FA78-C8EF-DA11-980C75F30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4" y="3282883"/>
            <a:ext cx="5589049" cy="3143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98983-A405-A140-ABFB-D341B8245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81" y="3874583"/>
            <a:ext cx="1794474" cy="2552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A2487C-0B04-B8ED-9202-E0609BE5D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09" y="4347769"/>
            <a:ext cx="2641074" cy="20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0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1DBD-A21C-1686-ED4C-313BC93C8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321" y="246859"/>
            <a:ext cx="8991600" cy="1645920"/>
          </a:xfrm>
        </p:spPr>
        <p:txBody>
          <a:bodyPr/>
          <a:lstStyle/>
          <a:p>
            <a:r>
              <a:rPr lang="en-US" dirty="0"/>
              <a:t>Rendering : Stitching of 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FE23-A8AB-773B-B9E0-B84ABC79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804" y="2111603"/>
            <a:ext cx="11585542" cy="460028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part of rendering is to stitch multiple 2D images to form a video, here just for explanation I took 4 images but in reality it can be more. The video link is https://youtube.com/shorts/_oDcyTzfiVA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EB962-2379-A042-4CE9-A02EFA850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51" y="3535784"/>
            <a:ext cx="2709261" cy="2709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0E52DD-ACB7-814C-7F68-6B4F14A29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78" y="3535784"/>
            <a:ext cx="2666492" cy="2709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B48742-9AC3-18EF-0DEC-A03344930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605" y="3535785"/>
            <a:ext cx="2666492" cy="2709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8B8041-813B-C623-4AA7-2DCDD57F1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" y="3535785"/>
            <a:ext cx="2709261" cy="27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11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305</TotalTime>
  <Words>471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Final Review</vt:lpstr>
      <vt:lpstr>Input</vt:lpstr>
      <vt:lpstr>Output</vt:lpstr>
      <vt:lpstr>What we are trying to do?</vt:lpstr>
      <vt:lpstr>How are we doing this?</vt:lpstr>
      <vt:lpstr>representation of projection of 3D points on 2D plane</vt:lpstr>
      <vt:lpstr>Point cloud rendering (3D pointcloud to 2d images)</vt:lpstr>
      <vt:lpstr>Some failed attempts</vt:lpstr>
      <vt:lpstr>Rendering : Stitching of frames</vt:lpstr>
      <vt:lpstr>Rendering : Stitching of frames</vt:lpstr>
      <vt:lpstr>Conclusions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jaiswalradhika205@gmail.com</dc:creator>
  <cp:lastModifiedBy>jaiswalradhika205@gmail.com</cp:lastModifiedBy>
  <cp:revision>6</cp:revision>
  <dcterms:created xsi:type="dcterms:W3CDTF">2024-07-01T06:12:06Z</dcterms:created>
  <dcterms:modified xsi:type="dcterms:W3CDTF">2024-07-01T12:38:26Z</dcterms:modified>
</cp:coreProperties>
</file>